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7" r:id="rId3"/>
    <p:sldId id="1387" r:id="rId4"/>
    <p:sldId id="1853" r:id="rId6"/>
    <p:sldId id="1927" r:id="rId7"/>
    <p:sldId id="1928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791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Explorer Architecture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Explorer Appearance</a:t>
            </a:r>
            <a:endParaRPr lang="en-US" dirty="0"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Explorer Demo</a:t>
            </a:r>
            <a:endParaRPr lang="en-US" dirty="0"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HyperLedger Explorer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Hyperledger Explorer is a simple, powerful, easy-to-use, well maintained, open source utility to browse activity on the underlying blockchain network.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It is a Search Engine for a blockchain ledger database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52675"/>
            <a:ext cx="570039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HyperLedger Explorer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Hyperledger Explorer is a simple, powerful, easy-to-use, well maintained, open source utility to browse activity on the underlying blockchain network.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It is a Search Engine for a blockchain ledger database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643255"/>
            <a:ext cx="8679815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HyperLedger Explorer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Code Demo: Using Docker to intergrate Hyperledger Explorer with test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On-screen Show (4:3)</PresentationFormat>
  <Paragraphs>33</Paragraphs>
  <Slides>5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Network Composing Process</vt:lpstr>
      <vt:lpstr>HyperLedger Explorer</vt:lpstr>
      <vt:lpstr>HyperLedger Explorer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1105</cp:revision>
  <cp:lastPrinted>2020-07-07T09:15:00Z</cp:lastPrinted>
  <dcterms:created xsi:type="dcterms:W3CDTF">2017-11-09T17:09:00Z</dcterms:created>
  <dcterms:modified xsi:type="dcterms:W3CDTF">2021-01-23T08:57:56Z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