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2" r:id="rId6"/>
    <p:sldId id="1903" r:id="rId7"/>
    <p:sldId id="1904" r:id="rId8"/>
    <p:sldId id="1905" r:id="rId9"/>
    <p:sldId id="1906" r:id="rId10"/>
    <p:sldId id="1907" r:id="rId11"/>
    <p:sldId id="1908" r:id="rId12"/>
    <p:sldId id="1914" r:id="rId13"/>
    <p:sldId id="1909" r:id="rId14"/>
    <p:sldId id="1910" r:id="rId15"/>
    <p:sldId id="1911" r:id="rId16"/>
    <p:sldId id="1912" r:id="rId17"/>
    <p:sldId id="1913" r:id="rId18"/>
    <p:sldId id="1551" r:id="rId19"/>
    <p:sldId id="1880" r:id="rId20"/>
    <p:sldId id="1879" r:id="rId21"/>
    <p:sldId id="1876" r:id="rId22"/>
    <p:sldId id="1877" r:id="rId23"/>
    <p:sldId id="1878" r:id="rId24"/>
    <p:sldId id="1881" r:id="rId25"/>
    <p:sldId id="1882" r:id="rId26"/>
    <p:sldId id="1897" r:id="rId27"/>
    <p:sldId id="1898" r:id="rId28"/>
    <p:sldId id="1901" r:id="rId29"/>
    <p:sldId id="1899" r:id="rId30"/>
    <p:sldId id="1900" r:id="rId31"/>
    <p:sldId id="1875" r:id="rId32"/>
    <p:sldId id="1865" r:id="rId33"/>
    <p:sldId id="1866" r:id="rId34"/>
    <p:sldId id="1867" r:id="rId35"/>
    <p:sldId id="1868" r:id="rId36"/>
    <p:sldId id="1869" r:id="rId37"/>
    <p:sldId id="1870" r:id="rId38"/>
    <p:sldId id="1871" r:id="rId39"/>
    <p:sldId id="1816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Backend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 Write Signup function (has nothing to do with JWT, just store data to DB)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JWT sign func to login controller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3441065"/>
            <a:ext cx="62960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Backend/ntend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Write auth middleware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Keep secret to be the  same. (This is a seprate process with loging)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3355340"/>
            <a:ext cx="64484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Write a login form and a login function in a component to Send the login request to banckend to invoke auth. will get a json in return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3138805"/>
            <a:ext cx="82677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login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0975"/>
            <a:ext cx="67818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send request to backend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2758440"/>
            <a:ext cx="6019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either store the token in context and localStorage, using set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6: write logout using remove function and set the state to rerender the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Logic: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not loggedin =&gt; goes to login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other wise =&gt; dashboard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swith subpages (define switch for the first level router) example App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secondary subpages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(define switch for the second level router)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example contract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note: render according to the level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335520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link?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Link is the substitution for &lt;a&gt; tag when we implement Router in Reactjs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HTML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history?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function to do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redirect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go back etc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2201545"/>
            <a:ext cx="437197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Link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Define a Route in App.js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Link in SideBar.js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4770120"/>
            <a:ext cx="67246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010410"/>
            <a:ext cx="5743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Summarize technique implementation process: </a:t>
            </a:r>
            <a:endParaRPr lang="en-US" dirty="0"/>
          </a:p>
          <a:p>
            <a:pPr marL="628650" lvl="1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Hyperledger Dapp+ChainCode, React Logic, 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Router Design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Links and History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>
                <a:sym typeface="+mn-ea"/>
              </a:rPr>
              <a:t>class </a:t>
            </a:r>
            <a:r>
              <a:rPr lang="en-US" dirty="0"/>
              <a:t>to </a:t>
            </a:r>
            <a:r>
              <a:rPr lang="en-US" dirty="0">
                <a:sym typeface="+mn-ea"/>
              </a:rPr>
              <a:t>functional</a:t>
            </a:r>
            <a:r>
              <a:rPr lang="en-US" dirty="0"/>
              <a:t> component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IPFS Storage</a:t>
            </a:r>
            <a:endParaRPr lang="en-US" dirty="0">
              <a:solidFill>
                <a:schemeClr val="tx1"/>
              </a:solidFill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intert history as a prop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Call history 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135" y="2823845"/>
            <a:ext cx="325755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3425"/>
            <a:ext cx="3867150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219575"/>
            <a:ext cx="65817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provider: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create context, create state variables, create provider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05735"/>
            <a:ext cx="612457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Change Class to Functional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IPFS Storage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Demo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Get file object; Step 2: Conver the file to a ArrayBuffer; Step 3: Store in the state; Step 4: use ipfs.add(buffer) to update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150110"/>
            <a:ext cx="6235700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Contractor vs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Contructor can only be called once when a object gets instantiate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Initializer is a normal function, when make upgradeable contract, we need to use it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initializer can only be initialized once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https://github.com/OpenZeppelin/openzeppelin-sdk/blob/master/packages/lib/contracts/Initializable.sol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Start Network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Write the chaincode: could init data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21890"/>
            <a:ext cx="6863715" cy="41490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 StoreFactory from depolymini to depoly and add Proxy admin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Deploy Chain Code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Write Frontend / Backend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using Nodejs + ejs, what do we need to modify?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089910"/>
            <a:ext cx="44196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fontScale="90000"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Write a class with following constructor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Class FabcarConnector(){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constructor(){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xxxx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649220"/>
            <a:ext cx="78009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Passing data from database(chaincode) to controller to view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Dashboard Controller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jwt_token Replaced by result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44115"/>
            <a:ext cx="6200775" cy="269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874385"/>
            <a:ext cx="7579995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Hyperledger + React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Add Faricconnetor Service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92325"/>
            <a:ext cx="3464560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Hyperledger + React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Use the connector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Replace AuthService with the above code, but store data in this.state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874135"/>
            <a:ext cx="2952750" cy="2847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4415"/>
            <a:ext cx="7579995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Reactjs invokes functions (Events Driven)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 Write Html, and add buttons or links or Forms (Interaction)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onClick / onChange / onSubmit in the html tag to invoke the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Write Specific Logic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852035"/>
            <a:ext cx="3009900" cy="183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2280"/>
            <a:ext cx="62388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5838</Words>
  <Application>WPS 演示</Application>
  <PresentationFormat>On-screen Show (4:3)</PresentationFormat>
  <Paragraphs>363</Paragraphs>
  <Slides>37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React Router Design</vt:lpstr>
      <vt:lpstr>React Router Design</vt:lpstr>
      <vt:lpstr>React Links and History</vt:lpstr>
      <vt:lpstr>React Links and History</vt:lpstr>
      <vt:lpstr>React Links and History</vt:lpstr>
      <vt:lpstr>Context</vt:lpstr>
      <vt:lpstr>Context</vt:lpstr>
      <vt:lpstr>Change Class to Functional Component</vt:lpstr>
      <vt:lpstr>IPFS Storage 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1205</cp:revision>
  <cp:lastPrinted>2020-07-07T09:15:00Z</cp:lastPrinted>
  <dcterms:created xsi:type="dcterms:W3CDTF">2017-11-09T17:09:00Z</dcterms:created>
  <dcterms:modified xsi:type="dcterms:W3CDTF">2021-02-04T04:31:25Z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