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33" r:id="rId3"/>
    <p:sldId id="1387" r:id="rId4"/>
    <p:sldId id="1979" r:id="rId6"/>
    <p:sldId id="1980" r:id="rId7"/>
    <p:sldId id="1978" r:id="rId8"/>
    <p:sldId id="1982" r:id="rId9"/>
    <p:sldId id="1983" r:id="rId10"/>
    <p:sldId id="1984" r:id="rId11"/>
    <p:sldId id="1981" r:id="rId12"/>
    <p:sldId id="1985" r:id="rId13"/>
    <p:sldId id="1970" r:id="rId14"/>
    <p:sldId id="1972" r:id="rId15"/>
    <p:sldId id="1973" r:id="rId16"/>
    <p:sldId id="1971" r:id="rId17"/>
    <p:sldId id="1974" r:id="rId18"/>
    <p:sldId id="1975" r:id="rId19"/>
    <p:sldId id="1976" r:id="rId20"/>
    <p:sldId id="1977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67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Code Demo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Dockernize Frontend and backend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Apache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is Apache and a Web Server?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en-US" altLang="zh-CN" dirty="0"/>
              <a:t>Apache is a web server software. T</a:t>
            </a:r>
            <a:r>
              <a:rPr lang="zh-CN" altLang="en-US" dirty="0"/>
              <a:t>he web server checks for the web page you have requested and fetches it for your viewing pleasure. However, A web server is not just your host but also your server. Once it has found the web page you requested, it also serves you the web page</a:t>
            </a:r>
            <a:endParaRPr lang="en-US" altLang="zh-CN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Apache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337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XAMPP (</a:t>
            </a:r>
            <a:r>
              <a:rPr lang="en-US" altLang="zh-CN" dirty="0">
                <a:solidFill>
                  <a:srgbClr val="FF0000"/>
                </a:solidFill>
              </a:rPr>
              <a:t>explain the folder structure</a:t>
            </a:r>
            <a:r>
              <a:rPr lang="en-US" altLang="zh-CN" dirty="0"/>
              <a:t>)</a:t>
            </a:r>
            <a:endParaRPr lang="en-US" altLang="zh-CN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1879600"/>
            <a:ext cx="4914900" cy="41148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Apache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XAMPP: Host muliple websites</a:t>
            </a:r>
            <a:endParaRPr lang="en-US" altLang="zh-CN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1651635"/>
            <a:ext cx="4629150" cy="2114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" y="4196080"/>
            <a:ext cx="4829175" cy="20097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Nginx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is </a:t>
            </a:r>
            <a:r>
              <a:rPr lang="en-US" altLang="en-GB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Nginx</a:t>
            </a:r>
            <a:r>
              <a:rPr lang="en-US" dirty="0"/>
              <a:t>?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dirty="0"/>
              <a:t>NGINX is open source software for web serving, reverse proxying, caching, load balancing, media streaming, and more.</a:t>
            </a:r>
            <a:endParaRPr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(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explain the folder structure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Nginx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is </a:t>
            </a:r>
            <a:r>
              <a:rPr lang="en-US" altLang="en-GB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Nginx</a:t>
            </a:r>
            <a:r>
              <a:rPr lang="en-US" dirty="0"/>
              <a:t>?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en-US" altLang="zh-CN" dirty="0"/>
              <a:t>reverse proxying</a:t>
            </a:r>
            <a:endParaRPr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2550160"/>
            <a:ext cx="6581775" cy="40862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Nginx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What is </a:t>
            </a:r>
            <a:r>
              <a:rPr lang="en-US" altLang="en-GB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Nginx</a:t>
            </a:r>
            <a:r>
              <a:rPr lang="en-US" dirty="0"/>
              <a:t>?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en-US" altLang="zh-CN" dirty="0"/>
              <a:t>Load Balancing</a:t>
            </a:r>
            <a:endParaRPr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680" y="2292985"/>
            <a:ext cx="4373880" cy="342709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Nginx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Load Balancing</a:t>
            </a:r>
            <a:endParaRPr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1377315"/>
            <a:ext cx="5206365" cy="32054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345" y="3556000"/>
            <a:ext cx="5113655" cy="33020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en-GB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Nginx</a:t>
            </a:r>
            <a:endParaRPr lang="en-US" alt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Load Balancing</a:t>
            </a:r>
            <a:endParaRPr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1339850"/>
            <a:ext cx="5172075" cy="522922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React Node Web3 Integration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Webpack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Webserver</a:t>
            </a: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Code Demo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540" dirty="0">
                <a:solidFill>
                  <a:srgbClr val="262626"/>
                </a:solidFill>
              </a:rPr>
              <a:t>1 Add Web3 to React (</a:t>
            </a:r>
            <a:r>
              <a:rPr lang="en-US" sz="1540" dirty="0">
                <a:solidFill>
                  <a:srgbClr val="FF0000"/>
                </a:solidFill>
              </a:rPr>
              <a:t>Code Demo</a:t>
            </a:r>
            <a:r>
              <a:rPr lang="en-US" sz="1540" dirty="0">
                <a:solidFill>
                  <a:srgbClr val="262626"/>
                </a:solidFill>
              </a:rPr>
              <a:t>)</a:t>
            </a:r>
            <a:endParaRPr 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2 Integrating React to Nodejs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Lanuch a project on production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1.  compile the frontend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or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Dockernize / daemonize  the backend and frontend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3. config webserver  /var/www/html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4. config DNS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Webpacks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The ultimate goal of webpack is to unify all these different sources and module types in a way that's possible to import everything in your JavaScript code, and finally produce a shippable output.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2687320"/>
            <a:ext cx="7820025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Webpacks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The ultimate goal of webpack is to unify all these different sources and module types in a way that's possible to import everything in your JavaScript code, and finally produce a shippable output.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682625"/>
            <a:ext cx="7733665" cy="61868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Webpacks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The ultimate goal of webpack is to unify all these different sources and module types in a way that's possible to import everything in your JavaScript code, and finally produce a shippable output.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989330"/>
            <a:ext cx="7949565" cy="3510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Webpacks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Plugin Example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391920"/>
            <a:ext cx="7959090" cy="54660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Compile the frontend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Webpack vs Pracel vs react build etc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react-scripts hides all of the webpack configs behind the scenes.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Pracel cannot do code splitting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2574</Words>
  <Application>WPS 演示</Application>
  <PresentationFormat>On-screen Show (4:3)</PresentationFormat>
  <Paragraphs>135</Paragraphs>
  <Slides>18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Montserrat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Office Theme</vt:lpstr>
      <vt:lpstr>Enterprise Blockchain Developers (Intermediate)</vt:lpstr>
      <vt:lpstr>Outline</vt:lpstr>
      <vt:lpstr>Code Demo</vt:lpstr>
      <vt:lpstr>Lanuch a project on production</vt:lpstr>
      <vt:lpstr>What is Webpacks</vt:lpstr>
      <vt:lpstr>What is Webpacks</vt:lpstr>
      <vt:lpstr>What is Webpacks</vt:lpstr>
      <vt:lpstr>What is Webpacks</vt:lpstr>
      <vt:lpstr>Compile the frontend</vt:lpstr>
      <vt:lpstr>Code Demo</vt:lpstr>
      <vt:lpstr>Apache</vt:lpstr>
      <vt:lpstr>Apache</vt:lpstr>
      <vt:lpstr>Apache</vt:lpstr>
      <vt:lpstr>Nginx</vt:lpstr>
      <vt:lpstr>Nginx</vt:lpstr>
      <vt:lpstr>Nginx</vt:lpstr>
      <vt:lpstr>Nginx</vt:lpstr>
      <vt:lpstr>Nginx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1374</cp:revision>
  <cp:lastPrinted>2020-07-07T09:15:00Z</cp:lastPrinted>
  <dcterms:created xsi:type="dcterms:W3CDTF">2017-11-09T17:09:00Z</dcterms:created>
  <dcterms:modified xsi:type="dcterms:W3CDTF">2021-03-11T07:40:46Z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