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3" r:id="rId3"/>
    <p:sldId id="1387" r:id="rId4"/>
    <p:sldId id="1979" r:id="rId6"/>
    <p:sldId id="2018" r:id="rId7"/>
    <p:sldId id="2019" r:id="rId8"/>
    <p:sldId id="2017" r:id="rId9"/>
    <p:sldId id="2025" r:id="rId10"/>
    <p:sldId id="2014" r:id="rId11"/>
    <p:sldId id="2021" r:id="rId12"/>
    <p:sldId id="2024" r:id="rId13"/>
    <p:sldId id="2022" r:id="rId14"/>
    <p:sldId id="2023" r:id="rId15"/>
    <p:sldId id="2020" r:id="rId16"/>
    <p:sldId id="2027" r:id="rId17"/>
    <p:sldId id="2028" r:id="rId18"/>
    <p:sldId id="2029" r:id="rId19"/>
    <p:sldId id="2033" r:id="rId20"/>
    <p:sldId id="2030" r:id="rId21"/>
    <p:sldId id="2031" r:id="rId22"/>
    <p:sldId id="2032" r:id="rId23"/>
    <p:sldId id="2034" r:id="rId24"/>
    <p:sldId id="2035" r:id="rId25"/>
    <p:sldId id="2037" r:id="rId26"/>
    <p:sldId id="2036"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CND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3.1:</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Install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https://medium.com/rahasak/ipfs-cluster-with-docker-db2ec20a6cc1</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(Terraform and Ansible to auto install and manage the cluster)</a:t>
            </a:r>
            <a:endParaRPr lang="en-US" altLang="en-US" sz="1540" dirty="0">
              <a:solidFill>
                <a:srgbClr val="26262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CND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3.2:</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СlouDNS,Zilore, Amazon Route 53, Cloudflare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628650" y="2785745"/>
            <a:ext cx="5133975" cy="3657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CDN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3.1:</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СlouDNS,Zilore, Amazon Route 53, Cloudflare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632710"/>
            <a:ext cx="5648325" cy="3962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OrbitDB</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OrbitDB is a serverless, distributed, peer-to-peer database. OrbitDB uses IPFS as its data storage and IPFS Pubsub to automatically sync databases with peers.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628650" y="1770380"/>
            <a:ext cx="5372100" cy="4953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OrbitDB</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Data Type: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Key-Value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Log (append-only log)</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Feed (same as log database but entries can be removed)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Documents (store indexed JSON documents)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Counters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https://github.com/orbitdb/orbit-db/blob/master/API.md#orbitdbkeyvaluenameaddress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t>
            </a:r>
            <a:r>
              <a:rPr lang="en-US" altLang="en-US" sz="1540" dirty="0">
                <a:solidFill>
                  <a:srgbClr val="FF0000"/>
                </a:solidFill>
              </a:rPr>
              <a:t>Code Explain</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OrbitDB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OrbitDB</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Features: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1 Identity:</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Add Access after db creation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3190875" y="989330"/>
            <a:ext cx="5953125" cy="3790950"/>
          </a:xfrm>
          <a:prstGeom prst="rect">
            <a:avLst/>
          </a:prstGeom>
        </p:spPr>
      </p:pic>
      <p:pic>
        <p:nvPicPr>
          <p:cNvPr id="5" name="图片 4"/>
          <p:cNvPicPr>
            <a:picLocks noChangeAspect="1"/>
          </p:cNvPicPr>
          <p:nvPr/>
        </p:nvPicPr>
        <p:blipFill>
          <a:blip r:embed="rId2"/>
          <a:stretch>
            <a:fillRect/>
          </a:stretch>
        </p:blipFill>
        <p:spPr>
          <a:xfrm>
            <a:off x="628650" y="4962525"/>
            <a:ext cx="6543675" cy="18954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OrbitDB</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Features: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2 Event:  event and feed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011045"/>
            <a:ext cx="6400800" cy="40646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 Core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Orbit is a serverless, distributed, p2p communication library and protocol that enables feed-based information sharing2 Event:  event and feed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https://github.com/orbitdb/orbit-core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1623060" y="1976755"/>
            <a:ext cx="5742940" cy="48812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Chatting / Social Media</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Marketplace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File Store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CDN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Others</a:t>
            </a:r>
            <a:endParaRPr lang="en-US" altLang="en-US" sz="1540" dirty="0">
              <a:solidFill>
                <a:srgbClr val="26262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1 IPFS Board (OrbitDB)</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https://github.com/fazo96/ipfs-boards/tree/master/src</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BoardStore removed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589530"/>
            <a:ext cx="4191000" cy="914400"/>
          </a:xfrm>
          <a:prstGeom prst="rect">
            <a:avLst/>
          </a:prstGeom>
        </p:spPr>
      </p:pic>
      <p:pic>
        <p:nvPicPr>
          <p:cNvPr id="6" name="图片 5"/>
          <p:cNvPicPr>
            <a:picLocks noChangeAspect="1"/>
          </p:cNvPicPr>
          <p:nvPr/>
        </p:nvPicPr>
        <p:blipFill>
          <a:blip r:embed="rId2"/>
          <a:stretch>
            <a:fillRect/>
          </a:stretch>
        </p:blipFill>
        <p:spPr>
          <a:xfrm>
            <a:off x="628650" y="3993515"/>
            <a:ext cx="4724400" cy="1933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DataBase Design</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Orbit Chat (Orbit Core)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https://github.com/orbitdb/orbit-web/blob/d1079653976495e5ae749f1410e11e6af980a6ec/src/workers/network.worker.js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628650" y="2334895"/>
            <a:ext cx="5962650" cy="29146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ipfs-pubsub-chat (pubsub)</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https://github.com/tableflip/ipfs-pubsub-chat-example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382520"/>
            <a:ext cx="3533775" cy="2819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ethlance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https://github.com/district0x/ethlance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382520"/>
            <a:ext cx="3533775" cy="2819400"/>
          </a:xfrm>
          <a:prstGeom prst="rect">
            <a:avLst/>
          </a:prstGeom>
        </p:spPr>
      </p:pic>
      <p:pic>
        <p:nvPicPr>
          <p:cNvPr id="6" name="图片 5"/>
          <p:cNvPicPr>
            <a:picLocks noChangeAspect="1"/>
          </p:cNvPicPr>
          <p:nvPr/>
        </p:nvPicPr>
        <p:blipFill>
          <a:blip r:embed="rId2"/>
          <a:stretch>
            <a:fillRect/>
          </a:stretch>
        </p:blipFill>
        <p:spPr>
          <a:xfrm>
            <a:off x="323850" y="2106295"/>
            <a:ext cx="8191500" cy="42957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Ansible &amp; TerraForm</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TerraForm:</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Terraform is a tool for building, changing, and versioning infrastructure safely and efficiently. Terraform can manage existing and popular service providers as well as custom in-house solutions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Example: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https://github.com/mlabouardy/terraform-aws-labs/tree/master/wordpress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User Data</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https://www.bogotobogo.com/DevOps/Terraform/Terraform-terraform-userdata.php</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Ansible &amp; TerraForm</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Ansible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Example: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https://github.com/paralect/ansible-node-sample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one name one command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What is IPFS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 is a distributed system for storing and accessing files, websites, applications, and data.</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There are three fundamental principles to understand IPFS: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1. Unique identification via content addressing</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For Instance: /ipfs/QmXoypizjW3WknFiJnKLwHCnL72vedxjQkDDP1mXWo6uco/wiki/Aardvark.html</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Web identify content by where it's located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 uses content addressing to identify content by what's in it.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The hash is unique to the content that it came from, even though it may look short compared to the original content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    Content linking via directed acyclic graphs (DAGs)</a:t>
            </a:r>
            <a:endParaRPr lang="en-US" altLang="en-US" sz="1540" dirty="0">
              <a:solidFill>
                <a:srgbClr val="262626"/>
              </a:solidFill>
            </a:endParaRPr>
          </a:p>
        </p:txBody>
      </p:sp>
      <p:pic>
        <p:nvPicPr>
          <p:cNvPr id="5" name="图片 4" descr="db01cda7ba19e87ce9dbc75bf994a886"/>
          <p:cNvPicPr>
            <a:picLocks noChangeAspect="1"/>
          </p:cNvPicPr>
          <p:nvPr/>
        </p:nvPicPr>
        <p:blipFill>
          <a:blip r:embed="rId1"/>
          <a:stretch>
            <a:fillRect/>
          </a:stretch>
        </p:blipFill>
        <p:spPr>
          <a:xfrm>
            <a:off x="628650" y="1868170"/>
            <a:ext cx="4406265" cy="4235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Content linking via directed acyclic graphs (DAGs) Merkle DAG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when doing IPFS ADD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FF0000"/>
                </a:solidFill>
              </a:rPr>
              <a:t>Demo</a:t>
            </a:r>
            <a:r>
              <a:rPr lang="en-US" altLang="en-US" sz="1540" dirty="0">
                <a:solidFill>
                  <a:srgbClr val="262626"/>
                </a:solidFill>
              </a:rPr>
              <a:t>: https://dag.ipfs.io/</a:t>
            </a:r>
            <a:endParaRPr lang="en-US" altLang="en-US" sz="1540" dirty="0">
              <a:solidFill>
                <a:srgbClr val="262626"/>
              </a:solidFill>
            </a:endParaRPr>
          </a:p>
        </p:txBody>
      </p:sp>
      <p:pic>
        <p:nvPicPr>
          <p:cNvPr id="6" name="图片 5" descr="800px-Hash_Tree.svg"/>
          <p:cNvPicPr>
            <a:picLocks noChangeAspect="1"/>
          </p:cNvPicPr>
          <p:nvPr/>
        </p:nvPicPr>
        <p:blipFill>
          <a:blip r:embed="rId1"/>
          <a:stretch>
            <a:fillRect/>
          </a:stretch>
        </p:blipFill>
        <p:spPr>
          <a:xfrm>
            <a:off x="501650" y="2311400"/>
            <a:ext cx="7620000" cy="48482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    Content discovery via distributed hash tables (DHTs)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To find which peers are hosting the content you're after (discovery), IPFS uses a distributed hash table, or DHT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What makes libp2p especially useful for peer to peer connections is connection multiplexing</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Bitswap allows you to connect to the peer or peers that have the content you want, send them your wantlist  and have them send you the blocks you requested.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988695" y="3335020"/>
            <a:ext cx="5967095" cy="35229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Automatic replication and pinning across your IPFS network</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821055" y="1990725"/>
            <a:ext cx="7465695" cy="46050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CDN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Step 1:</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domain name or a subdomain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2:</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 minimum of two servers in different regions. The servers can be dedicated or virtual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3:</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geoDNS tool. With it, a user sending a request to the domain will be directed to the nearest server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CND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Here's how geoDNS works: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It gets the client's IP (if they sent the DNS request) or the IP of the recursive DNS server that is used for processing the request. Generally speaking, such recursive servers are usually the DNSs of the Internet providers.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By the client's IP it identifies their country or region. This operation requires the use of GeoIP database, which are available in no short supply. There are even decent free options.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Depending on the client's location, geoDNS returns him the IP address of the closest CDN server.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4382</Words>
  <Application>WPS 演示</Application>
  <PresentationFormat>On-screen Show (4:3)</PresentationFormat>
  <Paragraphs>247</Paragraphs>
  <Slides>24</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IPFS</vt:lpstr>
      <vt:lpstr>IPFS</vt:lpstr>
      <vt:lpstr>IPFS</vt:lpstr>
      <vt:lpstr>IPFS</vt:lpstr>
      <vt:lpstr>IPFS Cluster</vt:lpstr>
      <vt:lpstr>IPFS Cluster</vt:lpstr>
      <vt:lpstr>IPFS Cluster</vt:lpstr>
      <vt:lpstr>IPFS Cluster</vt:lpstr>
      <vt:lpstr>IPFS Cluster</vt:lpstr>
      <vt:lpstr>IPFS Cluster</vt:lpstr>
      <vt:lpstr>OrbitDB</vt:lpstr>
      <vt:lpstr>OrbitDB</vt:lpstr>
      <vt:lpstr>OrbitDB</vt:lpstr>
      <vt:lpstr>OrbitDB</vt:lpstr>
      <vt:lpstr>Orbit Core</vt:lpstr>
      <vt:lpstr>Cases</vt:lpstr>
      <vt:lpstr>Cases</vt:lpstr>
      <vt:lpstr>Cases</vt:lpstr>
      <vt:lpstr>Cases</vt:lpstr>
      <vt:lpstr>Cases</vt:lpstr>
      <vt:lpstr>Ansible &amp; TerraForm</vt:lpstr>
      <vt:lpstr>Ansible &amp; TerraForm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1585</cp:revision>
  <cp:lastPrinted>2020-07-07T09:15:00Z</cp:lastPrinted>
  <dcterms:created xsi:type="dcterms:W3CDTF">2017-11-09T17:09:00Z</dcterms:created>
  <dcterms:modified xsi:type="dcterms:W3CDTF">2021-02-15T03:57:17Z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