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26" r:id="rId3"/>
    <p:sldId id="1387" r:id="rId4"/>
    <p:sldId id="1847" r:id="rId6"/>
    <p:sldId id="1860" r:id="rId7"/>
    <p:sldId id="1848" r:id="rId8"/>
    <p:sldId id="1853" r:id="rId9"/>
    <p:sldId id="1854" r:id="rId10"/>
    <p:sldId id="1852" r:id="rId11"/>
    <p:sldId id="1849" r:id="rId12"/>
    <p:sldId id="1861" r:id="rId13"/>
    <p:sldId id="1855" r:id="rId14"/>
    <p:sldId id="1850" r:id="rId15"/>
    <p:sldId id="1851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https://www.geeksforgeeks.org/file-uploading-in-node-js/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299970"/>
            <a:ext cx="763905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API vs Non API Application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API doesn't have to pass the params to the view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coud be written separately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use js to parse the data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Compare it with a non api program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Data is proccessed in controller and passed down to the view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but view and program cannot be separated</a:t>
            </a:r>
            <a:endParaRPr lang="en-US" altLang="en-US" sz="177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 specify Router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 specify the request type, usually POST for Forms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Form will take inputs value as parameters to send to the server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action should match routes, then the route will call the controller function to handle the request. In this case, put action = /genre/create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2369820"/>
            <a:ext cx="8258175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055235"/>
            <a:ext cx="86296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File Upload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https://www.geeksforgeeks.org/file-uploading-in-node-js/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Create a React App 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 Requirements: Registration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Requirements: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Design database models: Using SQLite3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Write Login, Logout, and Dashboard home page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3. Write controller to interact with database through Models and rendering views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 Now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How to write a program from scratch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 Requirements: Registration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tasks: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add views to the program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make the views into reuseable parts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3. connect routes and controller to the views (connect contract view to its router)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4. add auth to all routes except login page itself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5. make login frontpage connect with api to do  signup and login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Model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Model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The central component of the pattern. It is the application's dynamic data structure, independent of the user interface.[5] It directly manages the data, logic and rules of the application.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View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Any representation of information such as a chart, diagram or table. Multiple views of the same information are possible, such as a bar chart for management and a tabular view for accountants.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Controller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Accepts input and converts it to commands for the model or view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Pug formly named Jade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1350" y="682625"/>
            <a:ext cx="5962650" cy="3324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933825"/>
            <a:ext cx="71818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EJS: html + code https://github.com/tj/ejs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44015"/>
            <a:ext cx="618172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EJS: includes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makeing html managable 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20340"/>
            <a:ext cx="6746875" cy="1768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Pass Parameters down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</a:t>
            </a:r>
            <a:r>
              <a:rPr lang="zh-CN" altLang="en-US" sz="1780" dirty="0">
                <a:solidFill>
                  <a:srgbClr val="FF0000"/>
                </a:solidFill>
              </a:rPr>
              <a:t> </a:t>
            </a:r>
            <a:r>
              <a:rPr lang="en-US" altLang="zh-CN" sz="1780" dirty="0">
                <a:solidFill>
                  <a:srgbClr val="FF0000"/>
                </a:solidFill>
              </a:rPr>
              <a:t>pass params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 check login logic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569720"/>
            <a:ext cx="4238625" cy="1771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35,&quot;width&quot;:939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WPS 演示</Application>
  <PresentationFormat>On-screen Show (4:3)</PresentationFormat>
  <Paragraphs>117</Paragraphs>
  <Slides>13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MVC Code Demo Requirements: Registration</vt:lpstr>
      <vt:lpstr>MVC Code Demo Requirements: Registration</vt:lpstr>
      <vt:lpstr>MVC Model</vt:lpstr>
      <vt:lpstr>Views: Templates</vt:lpstr>
      <vt:lpstr>Views: Templates</vt:lpstr>
      <vt:lpstr>Views: Templates</vt:lpstr>
      <vt:lpstr>Views: Send Parameters to the View</vt:lpstr>
      <vt:lpstr>File Upload</vt:lpstr>
      <vt:lpstr>API vs Non API Application</vt:lpstr>
      <vt:lpstr>Form</vt:lpstr>
      <vt:lpstr>File Upload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870</cp:revision>
  <cp:lastPrinted>2020-07-07T09:15:00Z</cp:lastPrinted>
  <dcterms:created xsi:type="dcterms:W3CDTF">2017-11-09T17:09:00Z</dcterms:created>
  <dcterms:modified xsi:type="dcterms:W3CDTF">2021-01-27T11:13:38Z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