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1" r:id="rId3"/>
    <p:sldId id="1387" r:id="rId4"/>
    <p:sldId id="1551" r:id="rId6"/>
    <p:sldId id="1826" r:id="rId7"/>
    <p:sldId id="1816" r:id="rId8"/>
    <p:sldId id="1827" r:id="rId9"/>
    <p:sldId id="1828" r:id="rId10"/>
    <p:sldId id="1829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 Typical Blockchain Application 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 Typical Web Application 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Difference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What is Software Archtecture?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Solutions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Typical Blockchain Application Diagram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Arch-1024x6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1043940"/>
            <a:ext cx="8479155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Typical Web Application Diagram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web-application-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414780"/>
            <a:ext cx="857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Difference?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Pure Blockchain Applications: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Smart contract + Ledger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Web App: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Webserver/ backend + database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clients are the same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Therefore, blockchain is just a programble, immutable, transparent database, comparing with triditional databases of a web app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So we can use hybrid architecture design thinking to solve different business problems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Software Archtecture?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705" y="2260600"/>
            <a:ext cx="7006590" cy="4597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628650" y="989044"/>
            <a:ext cx="7886700" cy="5605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Software architecture refers to the fundamental structures of a software system and the discipline of creating such structures and systems.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Example: Micro Services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Software Archtecture?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28650" y="989044"/>
            <a:ext cx="7886700" cy="5605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Example: Lambda Architecture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889760"/>
            <a:ext cx="8964295" cy="3883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Building Blocks in an architecture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Each building block can be replaced by similar products that satisfies different requirements in terms of scale, security and throughput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For eample,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Micro Services: java Springbot, python Tornado e.t.c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Database: Mongodb, MySQL, PostgreSQL e.t.c.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frontend: HTML, reactjs, VUE etc.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Lambda: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Kafka Streaming-&gt; Spark streaming/Strom / Flink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Spark -&gt; Tenserfolw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Elastic Search -&gt; Solr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WPS 演示</Application>
  <PresentationFormat>On-screen Show (4:3)</PresentationFormat>
  <Paragraphs>61</Paragraphs>
  <Slides>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A Typical Blockchain Application Diagram</vt:lpstr>
      <vt:lpstr>A Typical Web Application Diagram</vt:lpstr>
      <vt:lpstr>Difference?</vt:lpstr>
      <vt:lpstr>What is Software Archtecture?</vt:lpstr>
      <vt:lpstr>What is Software Archtecture?</vt:lpstr>
      <vt:lpstr>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807</cp:revision>
  <cp:lastPrinted>2020-07-07T09:15:00Z</cp:lastPrinted>
  <dcterms:created xsi:type="dcterms:W3CDTF">2017-11-09T17:09:00Z</dcterms:created>
  <dcterms:modified xsi:type="dcterms:W3CDTF">2020-12-29T20:26:30Z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