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843" r:id="rId3"/>
    <p:sldId id="1387" r:id="rId4"/>
    <p:sldId id="1551" r:id="rId6"/>
    <p:sldId id="1858" r:id="rId7"/>
    <p:sldId id="1831" r:id="rId8"/>
    <p:sldId id="1859" r:id="rId9"/>
    <p:sldId id="1832" r:id="rId10"/>
    <p:sldId id="1860" r:id="rId11"/>
    <p:sldId id="1833" r:id="rId12"/>
    <p:sldId id="1861" r:id="rId13"/>
    <p:sldId id="1834" r:id="rId14"/>
    <p:sldId id="1835" r:id="rId15"/>
    <p:sldId id="1836" r:id="rId16"/>
    <p:sldId id="1862" r:id="rId17"/>
    <p:sldId id="1837" r:id="rId18"/>
    <p:sldId id="1863" r:id="rId19"/>
    <p:sldId id="1838" r:id="rId20"/>
    <p:sldId id="1839" r:id="rId21"/>
    <p:sldId id="1864" r:id="rId22"/>
    <p:sldId id="1840" r:id="rId23"/>
    <p:sldId id="1842" r:id="rId2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Yan" initials="P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8840" autoAdjust="0"/>
    <p:restoredTop sz="94597" autoAdjust="0"/>
  </p:normalViewPr>
  <p:slideViewPr>
    <p:cSldViewPr snapToGrid="0">
      <p:cViewPr varScale="1">
        <p:scale>
          <a:sx n="138" d="100"/>
          <a:sy n="138" d="100"/>
        </p:scale>
        <p:origin x="2976" y="13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r">
              <a:defRPr sz="1300"/>
            </a:lvl1pPr>
          </a:lstStyle>
          <a:p>
            <a:fld id="{3ACEC32E-EEDF-4F6F-9227-E6EDC368634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4" tIns="48328" rIns="96654" bIns="483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6654" tIns="48328" rIns="96654" bIns="48328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r">
              <a:defRPr sz="1300"/>
            </a:lvl1pPr>
          </a:lstStyle>
          <a:p>
            <a:fld id="{E21EC080-2224-427D-8004-F896D4FDE80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566175" y="6478588"/>
            <a:ext cx="120626" cy="184151"/>
          </a:xfrm>
          <a:prstGeom prst="rect">
            <a:avLst/>
          </a:prstGeom>
          <a:ln w="12700"/>
        </p:spPr>
        <p:txBody>
          <a:bodyPr lIns="0" tIns="0" rIns="0" bIns="0" anchor="b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9144001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Image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015" y="2404234"/>
            <a:ext cx="3997529" cy="1746504"/>
          </a:xfrm>
        </p:spPr>
        <p:txBody>
          <a:bodyPr vert="horz" lIns="0" tIns="45720" rIns="0" bIns="45720" rtlCol="0" anchor="b" anchorCtr="1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noProof="0"/>
              <a:t>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9885" y="4553291"/>
            <a:ext cx="3787133" cy="521208"/>
          </a:xfrm>
        </p:spPr>
        <p:txBody>
          <a:bodyPr vert="horz" lIns="0" tIns="0" rIns="0" bIns="0" rtlCol="0" anchor="t" anchorCtr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5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7" Type="http://schemas.openxmlformats.org/officeDocument/2006/relationships/image" Target="../media/image7.png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32843" y="4878964"/>
            <a:ext cx="7897185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Enterprise Blockchain Developers (Intermediate)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t="9158" b="9158"/>
          <a:stretch>
            <a:fillRect/>
          </a:stretch>
        </p:blipFill>
        <p:spPr>
          <a:xfrm>
            <a:off x="20" y="10"/>
            <a:ext cx="9143980" cy="4201449"/>
          </a:xfrm>
          <a:prstGeom prst="rect">
            <a:avLst/>
          </a:prstGeom>
        </p:spPr>
      </p:pic>
      <p:grpSp>
        <p:nvGrpSpPr>
          <p:cNvPr id="26" name="Group 18"/>
          <p:cNvGrpSpPr>
            <a:grpSpLocks noGrp="1" noRot="1" noChangeAspect="1" noMove="1" noResize="1" noUngrp="1"/>
          </p:cNvGrpSpPr>
          <p:nvPr/>
        </p:nvGrpSpPr>
        <p:grpSpPr>
          <a:xfrm>
            <a:off x="0" y="2941813"/>
            <a:ext cx="9141713" cy="1828800"/>
            <a:chOff x="-305" y="3144820"/>
            <a:chExt cx="9182100" cy="1551136"/>
          </a:xfrm>
        </p:grpSpPr>
        <p:sp useBgFill="1">
          <p:nvSpPr>
            <p:cNvPr id="20" name="Freeform: Shape 19"/>
            <p:cNvSpPr/>
            <p:nvPr/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0"/>
            <p:cNvSpPr/>
            <p:nvPr/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2"/>
            <p:cNvSpPr/>
            <p:nvPr/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-169607" y="84246"/>
            <a:ext cx="9313607" cy="792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330" y="289587"/>
            <a:ext cx="1600430" cy="47705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699" y="271782"/>
            <a:ext cx="988629" cy="45459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573" y="352882"/>
            <a:ext cx="1894118" cy="37349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11628" y="145605"/>
            <a:ext cx="13528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In support of</a:t>
            </a:r>
            <a:endParaRPr lang="en-SG" sz="1050" dirty="0"/>
          </a:p>
        </p:txBody>
      </p:sp>
      <p:pic>
        <p:nvPicPr>
          <p:cNvPr id="37" name="Picture 2" descr="BAS_logo_FA_ Horizontal_RGB We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15" y="145605"/>
            <a:ext cx="1348818" cy="67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SmartMesh – The BrandLaure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637" y="6271357"/>
            <a:ext cx="717615" cy="47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604507" y="6071372"/>
            <a:ext cx="925521" cy="26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Powered By</a:t>
            </a:r>
            <a:endParaRPr lang="en-SG" sz="105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7229" y="6268126"/>
            <a:ext cx="500274" cy="4929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What is the frontend</a:t>
            </a:r>
            <a:endParaRPr lang="en-US" altLang="en-GB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Static JS HTML CSS files downloaded in the brower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Firefox demo: </a:t>
            </a:r>
            <a:r>
              <a:rPr lang="en-US" dirty="0">
                <a:sym typeface="+mn-ea"/>
              </a:rPr>
              <a:t>https://www.quora.com/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1190" y="2926080"/>
            <a:ext cx="4371975" cy="341947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Frontend Roadmap 5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4325" y="682625"/>
            <a:ext cx="8515985" cy="59353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Backend Roadmap 1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6735" y="682625"/>
            <a:ext cx="8050530" cy="60826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Backend Roadmap 2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5470" y="752475"/>
            <a:ext cx="7973695" cy="61055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RestAPI</a:t>
            </a:r>
            <a:endParaRPr lang="en-US" altLang="en-GB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https://www.skadden.com/professionals?skip=0&amp;letter=A&amp;hassearched=true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change A to B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name -&gt; id -&gt; books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355" y="3087370"/>
            <a:ext cx="7781925" cy="37338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Backend Roadmap 3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2760" y="777875"/>
            <a:ext cx="8159115" cy="60801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GraphQL</a:t>
            </a:r>
            <a:endParaRPr lang="en-US" altLang="en-GB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https://www.skadden.com/professionals?skip=0&amp;letter=A&amp;hassearched=true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change A to B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name -&gt; id -&gt; books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1575" y="2735580"/>
            <a:ext cx="6800850" cy="360997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Backend Roadmap 4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4325" y="847090"/>
            <a:ext cx="8515985" cy="60109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Devops Roadmap 1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9770" y="682625"/>
            <a:ext cx="7744460" cy="61753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PUTTY / SSH</a:t>
            </a:r>
            <a:endParaRPr lang="en-US" altLang="en-GB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2675" y="1290320"/>
            <a:ext cx="4438650" cy="427672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GB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Frontend Roadmap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Backend Roadmap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DevOps Roadmap</a:t>
            </a:r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Devops Roadmap 2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5275" y="682625"/>
            <a:ext cx="8552815" cy="57156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Devops Roadmap 3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0855" y="808990"/>
            <a:ext cx="8162290" cy="60490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Frontend Roadmap 1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9580" y="788670"/>
            <a:ext cx="8244205" cy="60693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Firefox Demo</a:t>
            </a:r>
            <a:endParaRPr lang="en-US" altLang="en-GB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GET / POST request 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GET: parameter is in url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https://www.skadden.com/professionals?skip=0&amp;letter=A&amp;hassearched=true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POST: parateter is in data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https://www.quora.com/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and headers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css demostration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Frontend Roadmap 2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3825" y="715645"/>
            <a:ext cx="8895715" cy="61423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Github Demo</a:t>
            </a:r>
            <a:endParaRPr lang="en-US" altLang="en-GB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create a new repository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git add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git commit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git push</a:t>
            </a:r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Frontend Roadmap 3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165" y="682625"/>
            <a:ext cx="9043670" cy="58832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What is the frontend</a:t>
            </a:r>
            <a:endParaRPr lang="en-US" altLang="en-GB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Static JS HTML CSS files downloaded in the brower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Firefox demo: </a:t>
            </a:r>
            <a:r>
              <a:rPr lang="en-US" dirty="0">
                <a:sym typeface="+mn-ea"/>
              </a:rPr>
              <a:t>https://www.quora.com/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1190" y="2926080"/>
            <a:ext cx="4371975" cy="341947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Frontend Roadmap 4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3560" y="682625"/>
            <a:ext cx="8056880" cy="60788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1658</Words>
  <Application>WPS 演示</Application>
  <PresentationFormat>On-screen Show (4:3)</PresentationFormat>
  <Paragraphs>116</Paragraphs>
  <Slides>21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Arial</vt:lpstr>
      <vt:lpstr>宋体</vt:lpstr>
      <vt:lpstr>Wingdings</vt:lpstr>
      <vt:lpstr>Calibri</vt:lpstr>
      <vt:lpstr>Montserrat</vt:lpstr>
      <vt:lpstr>Segoe Print</vt:lpstr>
      <vt:lpstr>Montserrat</vt:lpstr>
      <vt:lpstr>Arial</vt:lpstr>
      <vt:lpstr>Calibri Light</vt:lpstr>
      <vt:lpstr>微软雅黑</vt:lpstr>
      <vt:lpstr>Arial Unicode MS</vt:lpstr>
      <vt:lpstr>等线</vt:lpstr>
      <vt:lpstr>等线 Light</vt:lpstr>
      <vt:lpstr>Office Theme</vt:lpstr>
      <vt:lpstr>Enterprise Blockchain Developers (Intermediate)</vt:lpstr>
      <vt:lpstr>Outline</vt:lpstr>
      <vt:lpstr>Frontend Roadmap 1</vt:lpstr>
      <vt:lpstr>Outline</vt:lpstr>
      <vt:lpstr>Frontend Roadmap 2</vt:lpstr>
      <vt:lpstr>Firefox Demo</vt:lpstr>
      <vt:lpstr>Frontend Roadmap 3</vt:lpstr>
      <vt:lpstr>Github Demo</vt:lpstr>
      <vt:lpstr>Frontend Roadmap 4</vt:lpstr>
      <vt:lpstr>What is the frontend</vt:lpstr>
      <vt:lpstr>Frontend Roadmap 5</vt:lpstr>
      <vt:lpstr>Backend Roadmap 1</vt:lpstr>
      <vt:lpstr>Backend Roadmap 2</vt:lpstr>
      <vt:lpstr>What is the frontend</vt:lpstr>
      <vt:lpstr>Backend Roadmap 3</vt:lpstr>
      <vt:lpstr>What is the frontend</vt:lpstr>
      <vt:lpstr>Backend Roadmap 4</vt:lpstr>
      <vt:lpstr>Devops Roadmap 1</vt:lpstr>
      <vt:lpstr>What is the frontend</vt:lpstr>
      <vt:lpstr>Devops Roadmap 2</vt:lpstr>
      <vt:lpstr>Devops Roadmap 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FRACTALE Realtime Autonomic Control TransActive Layered Energy system</dc:title>
  <dc:creator>fun family</dc:creator>
  <cp:lastModifiedBy>Think</cp:lastModifiedBy>
  <cp:revision>880</cp:revision>
  <cp:lastPrinted>2020-07-07T09:15:00Z</cp:lastPrinted>
  <dcterms:created xsi:type="dcterms:W3CDTF">2017-11-09T17:09:00Z</dcterms:created>
  <dcterms:modified xsi:type="dcterms:W3CDTF">2020-12-29T21:00:40Z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