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1980" r:id="rId7"/>
    <p:sldId id="1978" r:id="rId8"/>
    <p:sldId id="1982" r:id="rId9"/>
    <p:sldId id="1983" r:id="rId10"/>
    <p:sldId id="1984" r:id="rId11"/>
    <p:sldId id="1996" r:id="rId12"/>
    <p:sldId id="1997" r:id="rId13"/>
    <p:sldId id="1998" r:id="rId14"/>
    <p:sldId id="1981" r:id="rId15"/>
    <p:sldId id="1985" r:id="rId16"/>
    <p:sldId id="1970" r:id="rId17"/>
    <p:sldId id="1972" r:id="rId18"/>
    <p:sldId id="1995" r:id="rId19"/>
    <p:sldId id="1973" r:id="rId20"/>
    <p:sldId id="1971" r:id="rId21"/>
    <p:sldId id="1974" r:id="rId22"/>
    <p:sldId id="1975" r:id="rId23"/>
    <p:sldId id="1976" r:id="rId24"/>
    <p:sldId id="1977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Handle 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test - regular expressrion, to find satisfied files. use - load plugin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2278380"/>
            <a:ext cx="56959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Handle 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test - regular expressrion, to find satisfied files. use - load plugin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30145"/>
            <a:ext cx="54292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Compile the frontend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Webpack vs Pracel vs react build etc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react-scripts hides all of the webpack configs behind the scenes.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Pracel cannot do code splitting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Webpack compile api application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use pm2 to host the whole application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Frontend and backend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Apache and a Web Server?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Apache is a web server software. T</a:t>
            </a:r>
            <a:r>
              <a:rPr lang="zh-CN" altLang="en-US" dirty="0"/>
              <a:t>he web server checks for the web page you have requested and fetches it for your viewing pleasure. However, A web server is not just your host but also your server. Once it has found the web page you requested, it also serves you the web page</a:t>
            </a: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337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 (</a:t>
            </a:r>
            <a:r>
              <a:rPr lang="en-US" altLang="zh-CN" dirty="0">
                <a:solidFill>
                  <a:srgbClr val="FF0000"/>
                </a:solidFill>
              </a:rPr>
              <a:t>explain the folder structure</a:t>
            </a:r>
            <a:r>
              <a:rPr lang="en-US" altLang="zh-CN" dirty="0"/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6380" y="1879600"/>
            <a:ext cx="4914900" cy="4114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337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 (</a:t>
            </a:r>
            <a:r>
              <a:rPr lang="en-US" altLang="zh-CN" dirty="0">
                <a:solidFill>
                  <a:srgbClr val="FF0000"/>
                </a:solidFill>
              </a:rPr>
              <a:t>explain the folder structure</a:t>
            </a:r>
            <a:r>
              <a:rPr lang="en-US" altLang="zh-CN" dirty="0"/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400" y="2065020"/>
            <a:ext cx="9088120" cy="39408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XAMPP: Host muliple websites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51635"/>
            <a:ext cx="4629150" cy="211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4196080"/>
            <a:ext cx="4829175" cy="2009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dirty="0"/>
              <a:t>NGINX is open source software for web serving, reverse proxying, caching, load balancing, media streaming, and more.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code demo: how to set domain for a website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explain the folder structure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reverse proxying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550160"/>
            <a:ext cx="6581775" cy="4086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Proxy Code Demo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React Node Integration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Webpack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292985"/>
            <a:ext cx="4373880" cy="34270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77315"/>
            <a:ext cx="5206365" cy="3205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45" y="3556000"/>
            <a:ext cx="5113655" cy="330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39850"/>
            <a:ext cx="5172075" cy="5229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Integrating React to Nodejs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Lanuch a project on production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1.  host the application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method 1: compile the frontend / backend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usually on production, we could use pm2 or forever, this kind of process protector to host the appliction 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method 2: Dockernize / daemonize  the backend and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run docker directly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2. config webserver  /var/www/html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3. config DNS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687320"/>
            <a:ext cx="78200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682625"/>
            <a:ext cx="7733665" cy="6186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94956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Plugin Example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91920"/>
            <a:ext cx="795909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Handle CSS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test - regular expressrion, to find satisfied files. use - load plugin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981200"/>
            <a:ext cx="5495925" cy="4876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480,&quot;width&quot;:7740}"/>
</p:tagLst>
</file>

<file path=ppt/tags/tag2.xml><?xml version="1.0" encoding="utf-8"?>
<p:tagLst xmlns:p="http://schemas.openxmlformats.org/presentationml/2006/main">
  <p:tag name="KSO_WM_UNIT_PLACING_PICTURE_USER_VIEWPORT" val="{&quot;height&quot;:7005,&quot;width&quot;:1615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3260</Words>
  <Application>WPS 演示</Application>
  <PresentationFormat>On-screen Show (4:3)</PresentationFormat>
  <Paragraphs>169</Paragraphs>
  <Slides>22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Code Demo</vt:lpstr>
      <vt:lpstr>Lanuch a project on production</vt:lpstr>
      <vt:lpstr>What is Webpacks</vt:lpstr>
      <vt:lpstr>What is Webpacks</vt:lpstr>
      <vt:lpstr>What is Webpacks</vt:lpstr>
      <vt:lpstr>What is Webpacks</vt:lpstr>
      <vt:lpstr>What is Webpacks</vt:lpstr>
      <vt:lpstr>What is Webpacks</vt:lpstr>
      <vt:lpstr>What is Webpacks</vt:lpstr>
      <vt:lpstr>Compile the frontend</vt:lpstr>
      <vt:lpstr>Code Demo</vt:lpstr>
      <vt:lpstr>Apache</vt:lpstr>
      <vt:lpstr>Apache</vt:lpstr>
      <vt:lpstr>Apache</vt:lpstr>
      <vt:lpstr>Apache</vt:lpstr>
      <vt:lpstr>Nginx</vt:lpstr>
      <vt:lpstr>Nginx</vt:lpstr>
      <vt:lpstr>Nginx</vt:lpstr>
      <vt:lpstr>Nginx</vt:lpstr>
      <vt:lpstr>Nginx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1408</cp:revision>
  <cp:lastPrinted>2020-07-07T09:15:00Z</cp:lastPrinted>
  <dcterms:created xsi:type="dcterms:W3CDTF">2017-11-09T17:09:00Z</dcterms:created>
  <dcterms:modified xsi:type="dcterms:W3CDTF">2021-03-15T13:49:52Z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