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831" r:id="rId3"/>
    <p:sldId id="1387" r:id="rId4"/>
    <p:sldId id="1551" r:id="rId6"/>
    <p:sldId id="1826" r:id="rId7"/>
    <p:sldId id="1816" r:id="rId8"/>
    <p:sldId id="1827" r:id="rId9"/>
    <p:sldId id="1828" r:id="rId10"/>
    <p:sldId id="1829" r:id="rId1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Yan" initials="P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840" autoAdjust="0"/>
    <p:restoredTop sz="94597" autoAdjust="0"/>
  </p:normalViewPr>
  <p:slideViewPr>
    <p:cSldViewPr snapToGrid="0">
      <p:cViewPr varScale="1">
        <p:scale>
          <a:sx n="138" d="100"/>
          <a:sy n="138" d="100"/>
        </p:scale>
        <p:origin x="2976" y="1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r">
              <a:defRPr sz="1300"/>
            </a:lvl1pPr>
          </a:lstStyle>
          <a:p>
            <a:fld id="{3ACEC32E-EEDF-4F6F-9227-E6EDC36863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4" tIns="48328" rIns="96654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4" tIns="48328" rIns="96654" bIns="48328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r">
              <a:defRPr sz="1300"/>
            </a:lvl1pPr>
          </a:lstStyle>
          <a:p>
            <a:fld id="{E21EC080-2224-427D-8004-F896D4FDE8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566175" y="6478588"/>
            <a:ext cx="120626" cy="184151"/>
          </a:xfrm>
          <a:prstGeom prst="rect">
            <a:avLst/>
          </a:prstGeom>
          <a:ln w="12700"/>
        </p:spPr>
        <p:txBody>
          <a:bodyPr lIns="0" tIns="0" rIns="0" bIns="0" anchor="b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9144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015" y="2404234"/>
            <a:ext cx="3997529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9885" y="4553291"/>
            <a:ext cx="3787133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5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2843" y="4878964"/>
            <a:ext cx="7897185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Enterprise Blockchain Developers (Intermediate)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9158" b="9158"/>
          <a:stretch>
            <a:fillRect/>
          </a:stretch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26" name="Group 18"/>
          <p:cNvGrpSpPr>
            <a:grpSpLocks noGrp="1" noRot="1" noChangeAspect="1" noMove="1" noResize="1" noUngrp="1"/>
          </p:cNvGrpSpPr>
          <p:nvPr/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20" name="Freeform: Shape 19"/>
            <p:cNvSpPr/>
            <p:nvPr/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0"/>
            <p:cNvSpPr/>
            <p:nvPr/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2"/>
            <p:cNvSpPr/>
            <p:nvPr/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69607" y="84246"/>
            <a:ext cx="9313607" cy="79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30" y="289587"/>
            <a:ext cx="1600430" cy="4770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99" y="271782"/>
            <a:ext cx="988629" cy="45459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73" y="352882"/>
            <a:ext cx="1894118" cy="37349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11628" y="145605"/>
            <a:ext cx="1352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In support of</a:t>
            </a:r>
            <a:endParaRPr lang="en-SG" sz="1050" dirty="0"/>
          </a:p>
        </p:txBody>
      </p:sp>
      <p:pic>
        <p:nvPicPr>
          <p:cNvPr id="37" name="Picture 2" descr="BAS_logo_FA_ Horizontal_RGB We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5" y="145605"/>
            <a:ext cx="1348818" cy="67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martMesh – The BrandLaure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37" y="6271357"/>
            <a:ext cx="717615" cy="4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604507" y="6071372"/>
            <a:ext cx="925521" cy="26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Powered By</a:t>
            </a:r>
            <a:endParaRPr lang="en-SG" sz="105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7229" y="6268126"/>
            <a:ext cx="500274" cy="4929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GB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 Typical Blockchain Application Diagram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 Typical Web Application Diagram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Difference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What is Software Archtecture?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Solutions</a:t>
            </a: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 Typical Blockchain Application Diagram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Arch-1024x68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740" y="1043940"/>
            <a:ext cx="8479155" cy="56476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 Typical Web Application Diagram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 descr="web-application-architec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0" y="1414780"/>
            <a:ext cx="8572500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Difference?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Pure Blockchain Applications: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Smart contract + Ledger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Web App: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Webserver/ backend + database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the clients are the same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Therefore, blockchain is just a programble, immutable, transparent database, comparing with triditional databases of a web app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So we can use hybrid architecture design thinking to solve different business problems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is Software Archtecture?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8705" y="2260600"/>
            <a:ext cx="7006590" cy="45974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/>
        </p:nvSpPr>
        <p:spPr>
          <a:xfrm>
            <a:off x="628650" y="989044"/>
            <a:ext cx="7886700" cy="5605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Software architecture refers to the fundamental structures of a software system and the discipline of creating such structures and systems.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Example: Micro Services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is Software Archtecture?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628650" y="989044"/>
            <a:ext cx="7886700" cy="5605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Example: Lambda Architecture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1889760"/>
            <a:ext cx="8964295" cy="3883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Solutions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Building Blocks in an architecture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Each building block can be replaced by similar products that satisfies different requirements in terms of scale, security and throughput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For eample,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Micro Services: java Springbot, python Tornado e.t.c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Database: Mongodb, MySQL, PostgreSQL e.t.c.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frontend: HTML, reactjs, VUE etc.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Lambda: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Kafka Streaming-&gt; Spark streaming/Strom / Flink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Spark -&gt; Tenserfolw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Elastic Search -&gt; Solr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1351</Words>
  <Application>WPS 演示</Application>
  <PresentationFormat>On-screen Show (4:3)</PresentationFormat>
  <Paragraphs>61</Paragraphs>
  <Slides>8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Montserrat</vt:lpstr>
      <vt:lpstr>Segoe Print</vt:lpstr>
      <vt:lpstr>Montserrat</vt:lpstr>
      <vt:lpstr>Arial</vt:lpstr>
      <vt:lpstr>Calibri Light</vt:lpstr>
      <vt:lpstr>微软雅黑</vt:lpstr>
      <vt:lpstr>Arial Unicode MS</vt:lpstr>
      <vt:lpstr>等线</vt:lpstr>
      <vt:lpstr>等线 Light</vt:lpstr>
      <vt:lpstr>Office Theme</vt:lpstr>
      <vt:lpstr>Enterprise Blockchain Developers (Intermediate)</vt:lpstr>
      <vt:lpstr>Outline</vt:lpstr>
      <vt:lpstr>A Typical Blockchain Application Diagram</vt:lpstr>
      <vt:lpstr>A Typical Web Application Diagram</vt:lpstr>
      <vt:lpstr>Difference?</vt:lpstr>
      <vt:lpstr>What is Software Archtecture?</vt:lpstr>
      <vt:lpstr>What is Software Archtecture?</vt:lpstr>
      <vt:lpstr>Solutions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FRACTALE Realtime Autonomic Control TransActive Layered Energy system</dc:title>
  <dc:creator>fun family</dc:creator>
  <cp:lastModifiedBy>Think</cp:lastModifiedBy>
  <cp:revision>806</cp:revision>
  <cp:lastPrinted>2020-07-07T09:15:00Z</cp:lastPrinted>
  <dcterms:created xsi:type="dcterms:W3CDTF">2017-11-09T17:09:00Z</dcterms:created>
  <dcterms:modified xsi:type="dcterms:W3CDTF">2020-12-27T09:25:39Z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