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43" r:id="rId3"/>
    <p:sldId id="1387" r:id="rId4"/>
    <p:sldId id="1551" r:id="rId6"/>
    <p:sldId id="1831" r:id="rId7"/>
    <p:sldId id="1832" r:id="rId8"/>
    <p:sldId id="1833" r:id="rId9"/>
    <p:sldId id="1834" r:id="rId10"/>
    <p:sldId id="1835" r:id="rId11"/>
    <p:sldId id="1836" r:id="rId12"/>
    <p:sldId id="1837" r:id="rId13"/>
    <p:sldId id="1838" r:id="rId14"/>
    <p:sldId id="1839" r:id="rId15"/>
    <p:sldId id="1840" r:id="rId16"/>
    <p:sldId id="1841" r:id="rId17"/>
    <p:sldId id="1842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Backend Roadmap 3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2760" y="777875"/>
            <a:ext cx="8159115" cy="6080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Backend Roadmap 4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25" y="847090"/>
            <a:ext cx="8515985" cy="60109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Devops Roadmap 1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9770" y="682625"/>
            <a:ext cx="7744460" cy="6175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Devops Roadmap 2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275" y="682625"/>
            <a:ext cx="8552815" cy="57156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Devops Roadmap 3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275" y="682625"/>
            <a:ext cx="8552815" cy="57156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Devops Roadmap 4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0855" y="808990"/>
            <a:ext cx="8162290" cy="6049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Frontend Roadmap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Backend Roadmap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DevOps Roadmap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Frontend Roadmap 1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9580" y="788670"/>
            <a:ext cx="8244205" cy="6069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Frontend Roadmap 2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825" y="715645"/>
            <a:ext cx="8895715" cy="6142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Frontend Roadmap 3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65" y="682625"/>
            <a:ext cx="9043670" cy="588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Frontend Roadmap 4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3560" y="682625"/>
            <a:ext cx="8056880" cy="6078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Frontend Roadmap 5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25" y="682625"/>
            <a:ext cx="8515985" cy="5935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Backend Roadmap 1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735" y="682625"/>
            <a:ext cx="8050530" cy="6082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Backend Roadmap 2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5470" y="752475"/>
            <a:ext cx="7973695" cy="6105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WPS 演示</Application>
  <PresentationFormat>On-screen Show (4:3)</PresentationFormat>
  <Paragraphs>42</Paragraphs>
  <Slides>15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Frontend Roadmap 1</vt:lpstr>
      <vt:lpstr>Frontend Roadmap 2</vt:lpstr>
      <vt:lpstr>Frontend Roadmap 3</vt:lpstr>
      <vt:lpstr>Frontend Roadmap 4</vt:lpstr>
      <vt:lpstr>Frontend Roadmap 5</vt:lpstr>
      <vt:lpstr>Backend Roadmap 1</vt:lpstr>
      <vt:lpstr>Backend Roadmap 2</vt:lpstr>
      <vt:lpstr>Backend Roadmap 3</vt:lpstr>
      <vt:lpstr>Backend Roadmap 4</vt:lpstr>
      <vt:lpstr>Devops Roadmap 1</vt:lpstr>
      <vt:lpstr>Devops Roadmap 2</vt:lpstr>
      <vt:lpstr>Devops Roadmap 3</vt:lpstr>
      <vt:lpstr>Devops Roadmap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839</cp:revision>
  <cp:lastPrinted>2020-07-07T09:15:00Z</cp:lastPrinted>
  <dcterms:created xsi:type="dcterms:W3CDTF">2017-11-09T17:09:00Z</dcterms:created>
  <dcterms:modified xsi:type="dcterms:W3CDTF">2020-12-27T09:25:35Z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