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16" r:id="rId7"/>
    <p:sldId id="1827" r:id="rId8"/>
    <p:sldId id="1826" r:id="rId9"/>
    <p:sldId id="1817" r:id="rId10"/>
    <p:sldId id="1828" r:id="rId11"/>
    <p:sldId id="1818" r:id="rId12"/>
    <p:sldId id="1832" r:id="rId13"/>
    <p:sldId id="1843"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Within a React component, we have the following areas to think about: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This is data that comes from somewhere (the component doesn't care where), and is rendered by the component.</a:t>
            </a:r>
            <a:r>
              <a:rPr lang="en-US" altLang="en-US" sz="1800" b="1" dirty="0">
                <a:solidFill>
                  <a:srgbClr val="262626"/>
                </a:solidFill>
                <a:sym typeface="+mn-ea"/>
              </a:rPr>
              <a:t> (use props and states)</a:t>
            </a:r>
            <a:endParaRPr lang="en-US" altLang="en-US" sz="1800" b="1"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Lifecycle: 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54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Key Concepts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Lifecycle methods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props and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Context API</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Functional components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Hooks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zh-CN" altLang="en-US" sz="1535">
                <a:sym typeface="+mn-ea"/>
              </a:rPr>
              <a:t>https://www.w3schools.com/react/react_lifecycle.asp</a:t>
            </a:r>
            <a:endParaRPr lang="zh-CN" altLang="en-US" sz="1535"/>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zh-CN" altLang="en-US" sz="1535">
                <a:sym typeface="+mn-ea"/>
              </a:rPr>
              <a:t>https://www.w3schools.com/react/react_lifecycle.asp</a:t>
            </a:r>
            <a:endParaRPr lang="zh-CN" altLang="en-US" sz="1535"/>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14535,&quot;width&quot;:12885}"/>
</p:tagLst>
</file>

<file path=ppt/tags/tag2.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2369</Words>
  <Application>WPS 演示</Application>
  <PresentationFormat>On-screen Show (4:3)</PresentationFormat>
  <Paragraphs>74</Paragraphs>
  <Slides>11</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What is Reactjs</vt:lpstr>
      <vt:lpstr>Code Demo</vt:lpstr>
      <vt:lpstr>Key Concepts</vt:lpstr>
      <vt:lpstr>Lifecycle Methods</vt:lpstr>
      <vt:lpstr>Lifecycle Methods Code Demo</vt:lpstr>
      <vt:lpstr>Functional Component and Hooks</vt:lpstr>
      <vt:lpstr>Code Demo</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830</cp:revision>
  <cp:lastPrinted>2020-07-07T09:15:00Z</cp:lastPrinted>
  <dcterms:created xsi:type="dcterms:W3CDTF">2017-11-09T17:09:00Z</dcterms:created>
  <dcterms:modified xsi:type="dcterms:W3CDTF">2020-12-28T06:32:52Z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