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34" r:id="rId3"/>
    <p:sldId id="1387" r:id="rId4"/>
    <p:sldId id="1551" r:id="rId6"/>
    <p:sldId id="1830" r:id="rId7"/>
    <p:sldId id="1831" r:id="rId8"/>
    <p:sldId id="1832" r:id="rId9"/>
    <p:sldId id="1833" r:id="rId10"/>
    <p:sldId id="1841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5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What is Open Ethtereum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Chain Specifications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Permissioning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Code Demo</a:t>
            </a: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Open Ethtereum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Fast and feature-rich multi-network Ethereum client.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Features: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Pluggable Consensus: POW, POA, AURA(Authority Round), Private China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Custmized Promission via Smart Contracts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Chain specification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https://github.com/openethereum/openethereum/tree/cb0513a8b1df42bef218e05a880ecd3fbc8ec413/ethcore/res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Chain Specifications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8650" y="869315"/>
            <a:ext cx="5619750" cy="51193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Chain Specifications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8650" y="1161415"/>
            <a:ext cx="6852920" cy="23793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Chain Specifications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255" y="1709420"/>
            <a:ext cx="7258050" cy="451485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This is a hard fork. (Code Demo)</a:t>
            </a:r>
            <a:endParaRPr lang="zh-CN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Permissioning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https://github.com/openethereum/kovan-validator-set/tree/master/contracts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we introduce permissions on a number of different layers: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    Network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    Transaction type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    Validator set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    Gas price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    Private transactions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(Code Demo)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200" b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Code Demo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reference: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zh-CN" altLang="en-US" sz="1800" dirty="0">
                <a:solidFill>
                  <a:srgbClr val="262626"/>
                </a:solidFill>
              </a:rPr>
              <a:t>https://openethereum.github.io/</a:t>
            </a:r>
            <a:endParaRPr lang="zh-CN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914</Words>
  <Application>WPS 演示</Application>
  <PresentationFormat>On-screen Show (4:3)</PresentationFormat>
  <Paragraphs>55</Paragraphs>
  <Slides>8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Montserrat</vt:lpstr>
      <vt:lpstr>Segoe Print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Office Theme</vt:lpstr>
      <vt:lpstr>Enterprise Blockchain Developers (Intermediate)</vt:lpstr>
      <vt:lpstr>Outline</vt:lpstr>
      <vt:lpstr>What is Open Ethtereum</vt:lpstr>
      <vt:lpstr>Chain Specifications</vt:lpstr>
      <vt:lpstr>Chain Specifications</vt:lpstr>
      <vt:lpstr>Chain Specifications</vt:lpstr>
      <vt:lpstr>Permissioning</vt:lpstr>
      <vt:lpstr>Permissioning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850</cp:revision>
  <cp:lastPrinted>2020-07-07T09:15:00Z</cp:lastPrinted>
  <dcterms:created xsi:type="dcterms:W3CDTF">2017-11-09T17:09:00Z</dcterms:created>
  <dcterms:modified xsi:type="dcterms:W3CDTF">2020-12-27T12:08:09Z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