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26" r:id="rId3"/>
    <p:sldId id="1387" r:id="rId4"/>
    <p:sldId id="1551" r:id="rId6"/>
    <p:sldId id="1815" r:id="rId7"/>
    <p:sldId id="1841" r:id="rId8"/>
    <p:sldId id="1842" r:id="rId9"/>
    <p:sldId id="1843" r:id="rId10"/>
    <p:sldId id="1816" r:id="rId11"/>
    <p:sldId id="1844" r:id="rId12"/>
    <p:sldId id="1845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Enlightenment of BGP and POW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Nonce and Difficuty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let’s imagine for a moment that the hashing algorithm consists of picking up a number at random from a pool of equally possible values, like in a lottery. For the sake of simplicity, let’s say that the range of the possible values goes from 0 to 100, and that we win if we pick a number that is smaller than or equal to a target 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660775"/>
            <a:ext cx="3907155" cy="2332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3660775"/>
            <a:ext cx="4276725" cy="2332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Consensus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Byzantine General's Problem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Enlightenment of BGP and POW</a:t>
            </a:r>
            <a:endParaRPr lang="en-US" dirty="0"/>
          </a:p>
          <a:p>
            <a:pPr lvl="0" indent="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Consensus?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A consensus mechanism is a fault-tolerant mechanism that is used in computer and blockchain systems to achieve the necessary agreement on a single data value or a single state of the network among distributed processes or multi-agent systems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What if there is a malicious node?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Byzantine General's Problem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Byzantine General's Problem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767840"/>
            <a:ext cx="6419850" cy="40481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if the General is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malicious n = 3 t = 1 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Byzantine General's Problem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330"/>
            <a:ext cx="7886700" cy="4049395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if one of the lieutenant is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malicious n = 3 t = 1 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1442720"/>
            <a:ext cx="62674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Byzantine General's Problem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330"/>
            <a:ext cx="7886700" cy="4049395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if the General is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malicious n = 4 t = 1 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400175"/>
            <a:ext cx="64198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Byzantine General's Problem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330"/>
            <a:ext cx="7886700" cy="4049395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if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one of the lieutenant</a:t>
            </a:r>
            <a:r>
              <a:rPr lang="en-US" altLang="en-US" sz="1540" dirty="0">
                <a:solidFill>
                  <a:srgbClr val="262626"/>
                </a:solidFill>
              </a:rPr>
              <a:t> is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malicious n = 4 t = 1 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386205"/>
            <a:ext cx="635317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Enlightenment of BGP and POW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What is POW?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Double Spending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n &gt; 3t, where n is the number of nodes and t is the number of the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malicious nodes, then the system is called Byzantine fault-tolerant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3470" y="2003425"/>
            <a:ext cx="1876425" cy="233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2003425"/>
            <a:ext cx="2362200" cy="2332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03425"/>
            <a:ext cx="24479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Enlightenment of BGP and POW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What is POW?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03425"/>
            <a:ext cx="3467100" cy="2332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5" y="2003425"/>
            <a:ext cx="3324225" cy="2332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25010"/>
            <a:ext cx="4267200" cy="2332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演示</Application>
  <PresentationFormat>On-screen Show (4:3)</PresentationFormat>
  <Paragraphs>81</Paragraphs>
  <Slides>10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What is Consensus?</vt:lpstr>
      <vt:lpstr>Byzantine General's Problem</vt:lpstr>
      <vt:lpstr>Byzantine General's Problem</vt:lpstr>
      <vt:lpstr>Byzantine General's Problem</vt:lpstr>
      <vt:lpstr>Byzantine General's Problem</vt:lpstr>
      <vt:lpstr>The Enlightenment of BGP and POW</vt:lpstr>
      <vt:lpstr>The Enlightenment of BGP and POW</vt:lpstr>
      <vt:lpstr>The Enlightenment of BGP and POW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827</cp:revision>
  <cp:lastPrinted>2020-07-07T09:15:00Z</cp:lastPrinted>
  <dcterms:created xsi:type="dcterms:W3CDTF">2017-11-09T17:09:00Z</dcterms:created>
  <dcterms:modified xsi:type="dcterms:W3CDTF">2020-12-27T12:11:54Z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