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26" r:id="rId3"/>
    <p:sldId id="1387" r:id="rId4"/>
    <p:sldId id="1551" r:id="rId6"/>
    <p:sldId id="1815" r:id="rId7"/>
    <p:sldId id="1848" r:id="rId8"/>
    <p:sldId id="185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7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What is POA?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POA Permissioning Layers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POA VS POW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Code Demo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POA?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Proof-of-Authority is a replacement for Proof-of-Work, which can be used for private chain setups.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It does not depend on nodes solving arbitrarily difficult mathematical problems, but instead uses a set of “authorities” - nodes that are explicitly allowed to create new blocks and secure the blockchain. The chain has to be signed off by the majority of authorities, in which case it becomes a part of the permanent record. This makes it easier to maintain a private chain and keep the block issuers accountable.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POA Permissioning Layers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OpenEthereum provides a number of features which enable the network participants to permission different aspects of a blockchain. Often conflated as simply “permissioned blockchains” we introduce permissions on a number of different layers: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   Network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   Transaction type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   Validator set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   Gas price</a:t>
            </a:r>
            <a:endParaRPr lang="en-US" altLang="en-US" sz="153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   Private transactions</a:t>
            </a:r>
            <a:endParaRPr lang="zh-CN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POA VS POW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For consortium setting there are no disadvantages of PoA network as compared to PoW: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342900" indent="-342900" defTabSz="342900">
              <a:lnSpc>
                <a:spcPct val="120000"/>
              </a:lnSpc>
              <a:buAutoNum type="arabicPeriod"/>
            </a:pPr>
            <a:r>
              <a:rPr lang="en-US" altLang="zh-CN" sz="1800" dirty="0">
                <a:solidFill>
                  <a:srgbClr val="262626"/>
                </a:solidFill>
              </a:rPr>
              <a:t>It is more secure (since an attacker with unwanted connection or hacked authority can not overwhelm a network potentially reverting all transactions), 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342900" indent="-342900" defTabSz="342900">
              <a:lnSpc>
                <a:spcPct val="120000"/>
              </a:lnSpc>
              <a:buAutoNum type="arabicPeriod"/>
            </a:pPr>
            <a:r>
              <a:rPr lang="en-US" altLang="zh-CN" sz="1800" dirty="0">
                <a:solidFill>
                  <a:srgbClr val="262626"/>
                </a:solidFill>
              </a:rPr>
              <a:t>less computationally intensive (mining with difficulty which provides security requires lots of computation), 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342900" indent="-342900" defTabSz="342900">
              <a:lnSpc>
                <a:spcPct val="120000"/>
              </a:lnSpc>
              <a:buAutoNum type="arabicPeriod"/>
            </a:pPr>
            <a:r>
              <a:rPr lang="en-US" altLang="zh-CN" sz="1800" dirty="0">
                <a:solidFill>
                  <a:srgbClr val="262626"/>
                </a:solidFill>
              </a:rPr>
              <a:t>more performant (Aura consensus provides lower transaction acceptance latency) 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342900" indent="-342900" defTabSz="342900">
              <a:lnSpc>
                <a:spcPct val="120000"/>
              </a:lnSpc>
              <a:buAutoNum type="arabicPeriod"/>
            </a:pPr>
            <a:r>
              <a:rPr lang="en-US" altLang="zh-CN" sz="1800" dirty="0">
                <a:solidFill>
                  <a:srgbClr val="262626"/>
                </a:solidFill>
              </a:rPr>
              <a:t>more predictable (blocks are issued at steady time intervals).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342900" indent="-342900" defTabSz="342900">
              <a:lnSpc>
                <a:spcPct val="120000"/>
              </a:lnSpc>
              <a:buAutoNum type="arabicPeriod"/>
            </a:pPr>
            <a:r>
              <a:rPr lang="en-US" altLang="zh-CN" sz="1800" dirty="0">
                <a:solidFill>
                  <a:srgbClr val="262626"/>
                </a:solidFill>
              </a:rPr>
              <a:t>less decentralized 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1 Network Control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2 Transaction Control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800" dirty="0">
                <a:solidFill>
                  <a:srgbClr val="262626"/>
                </a:solidFill>
              </a:rPr>
              <a:t>3 Seal blocks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On-screen Show (4:3)</PresentationFormat>
  <Paragraphs>51</Paragraphs>
  <Slides>6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What is POA?</vt:lpstr>
      <vt:lpstr>POA Permissioning Layers</vt:lpstr>
      <vt:lpstr>POA VS POW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889</cp:revision>
  <cp:lastPrinted>2020-07-07T09:15:00Z</cp:lastPrinted>
  <dcterms:created xsi:type="dcterms:W3CDTF">2017-11-09T17:09:00Z</dcterms:created>
  <dcterms:modified xsi:type="dcterms:W3CDTF">2020-12-27T12:18:06Z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