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41" r:id="rId7"/>
    <p:sldId id="1842" r:id="rId8"/>
    <p:sldId id="1843" r:id="rId9"/>
    <p:sldId id="1827" r:id="rId10"/>
    <p:sldId id="1826" r:id="rId11"/>
    <p:sldId id="1830" r:id="rId12"/>
    <p:sldId id="1831" r:id="rId13"/>
    <p:sldId id="182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Smart Contracts Deployment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https://github.com/Uniswap/uniswap-v2-periphery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truffle init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cp -r ../uniswap-v2-periphery-master/contracts/* contracts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npm install @uniswap/lib @uniswap/v2-core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https://etherscan.io/address/0xc02aaa39b223fe8d0a0e5c4f27ead9083c756cc2#code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get wrapped ether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https://github.com/Uniswap/uniswap-interface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follow its instructions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git clone https://github.com/Uniswap/uniswap-interface.git or Download the copy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yarn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yarn start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why? let's take a look at it package.json file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it acturally iinstalls all the dependencies and runs “react-scripts start”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replace the contract address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https://github.com/Uniswap/uniswap-interface/blob/c5afbedb3e3d500426f8ebe5d06fca993a7bbd22/src/constants/index.ts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Introduction to Uniswap App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Overview of Uniswap’s Contracts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Fork Process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Smart Contracts Deployment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Frontend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Uniswap App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Bond cruving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automatic market making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457200" lvl="1" indent="0" defTabSz="342900">
              <a:lnSpc>
                <a:spcPct val="120000"/>
              </a:lnSpc>
              <a:buNone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 and Cons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risky for the market maker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need liqudity pool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easy to use for inidvidual traders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movivation for providing liqudity: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 arbitrage btw uniswap and centralized exchanges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“pymid scheme” similar projects adding to liqudity pool and earning money from the later joiner's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principle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Uniswap’s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Exchange contract: Exchange contracts hold a pool of a specific token and Ether that users can swap against.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Factory contract which is in charge of creating new Exchange contracts and registering the ERC20 token address to its Exchange contract address.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2531110"/>
            <a:ext cx="581533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Overview of Uniswap’s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393825"/>
            <a:ext cx="862965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42100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054475"/>
            <a:ext cx="29146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Fork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copy paste the original code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2 customize the code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3 deploy smart contracts + the frontend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https://github.com/Uniswap/uniswap-v2-core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https://github.com/Uniswap/uniswap-v2-periphery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https://github.com/Uniswap/uniswap-interface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Smart Contracts Deployment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https://github.com/Uniswap/uniswap-v2-core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Factory = market, creating pairs, setting fees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install nodejs and truffle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npm install -g truffle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mkdir core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cd core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truffle init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cp -r ../uniswap-v2-core/contracts/* contracts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tell truffle how to deply the contracts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create your test tokens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npm init -y 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npm install @openzeppelin/contracts@2.5.1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Smart Contracts Deployment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Writing the migration file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Setting up the deployment address with gas in it in truffle.config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npm install @truffle/hdwallet-provider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obtain your infura rpc access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truffle deploy --network ropsten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演示</Application>
  <PresentationFormat>On-screen Show (4:3)</PresentationFormat>
  <Paragraphs>114</Paragraphs>
  <Slides>11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Introduction to Uniswap App</vt:lpstr>
      <vt:lpstr>Introduction to Uniswap App</vt:lpstr>
      <vt:lpstr>Overview of Uniswap’s Contracts</vt:lpstr>
      <vt:lpstr>Overview of Uniswap’s Contracts</vt:lpstr>
      <vt:lpstr>Uniswap Fork Process</vt:lpstr>
      <vt:lpstr>Uniswap Smart Contracts Deployment</vt:lpstr>
      <vt:lpstr>Uniswap Smart Contracts Deployment</vt:lpstr>
      <vt:lpstr>Uniswap Smart Contracts Deployment</vt:lpstr>
      <vt:lpstr>Uniswap Frontend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853</cp:revision>
  <cp:lastPrinted>2020-07-07T09:15:00Z</cp:lastPrinted>
  <dcterms:created xsi:type="dcterms:W3CDTF">2017-11-09T17:09:00Z</dcterms:created>
  <dcterms:modified xsi:type="dcterms:W3CDTF">2020-12-25T18:19:00Z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