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26" r:id="rId3"/>
    <p:sldId id="1387" r:id="rId4"/>
    <p:sldId id="1847" r:id="rId6"/>
    <p:sldId id="1860" r:id="rId7"/>
    <p:sldId id="1848" r:id="rId8"/>
    <p:sldId id="1853" r:id="rId9"/>
    <p:sldId id="1854" r:id="rId10"/>
    <p:sldId id="1852" r:id="rId11"/>
    <p:sldId id="1849" r:id="rId12"/>
    <p:sldId id="1850" r:id="rId13"/>
    <p:sldId id="1862" r:id="rId14"/>
    <p:sldId id="1861" r:id="rId15"/>
    <p:sldId id="1855" r:id="rId16"/>
    <p:sldId id="1851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Form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1 specify Router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2 specify the request type, usually POST for Forms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Form will take inputs value as parameters to send to the server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action should match routes, then the route will call the controller function to handle the request. In this case, put action = /genre/create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595" y="2369820"/>
            <a:ext cx="8258175" cy="1752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5055235"/>
            <a:ext cx="86296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How to use JWT on client side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20000"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get the token from api  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1. store it in cookie (demo this method)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2. store it in localstore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Difference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Local Storage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Pros: It's convenient.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Cons: It's vulnerable to XSS attacks.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Cookies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Pros: The cookie is not accessible via JavaScript; hence, it is not as vulnerable to XSS attacks as localStorage.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Cons: Depending on the use case, you might not be able to store your tokens in the cookies. For Instance: Cookies have a size limit of 4KB.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Middleware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demo auth middleware</a:t>
            </a:r>
            <a:endParaRPr lang="en-US" altLang="en-US" sz="178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2299970"/>
            <a:ext cx="7639050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API vs Non API Application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API doesn't have to pass the params to the view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view coud be written separately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view use js to parse the data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Compare it with a non api program</a:t>
            </a: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Data is proccessed in controller and passed down to the view</a:t>
            </a: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but view and program cannot be separated</a:t>
            </a:r>
            <a:endParaRPr lang="en-US" altLang="en-US" sz="1775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File Upload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localhost (</a:t>
            </a:r>
            <a:r>
              <a:rPr lang="en-US" altLang="en-US" sz="1780" dirty="0">
                <a:solidFill>
                  <a:srgbClr val="FF0000"/>
                </a:solidFill>
              </a:rPr>
              <a:t>code demo</a:t>
            </a:r>
            <a:r>
              <a:rPr lang="en-US" altLang="en-US" sz="1780" dirty="0">
                <a:solidFill>
                  <a:srgbClr val="262626"/>
                </a:solidFill>
              </a:rPr>
              <a:t>)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https://www.geeksforgeeks.org/file-uploading-in-node-js/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ipfs (</a:t>
            </a:r>
            <a:r>
              <a:rPr lang="en-US" altLang="en-US" sz="1780" dirty="0">
                <a:solidFill>
                  <a:srgbClr val="FF0000"/>
                </a:solidFill>
              </a:rPr>
              <a:t>code demo</a:t>
            </a:r>
            <a:r>
              <a:rPr lang="en-US" altLang="en-US" sz="1780" dirty="0">
                <a:solidFill>
                  <a:srgbClr val="262626"/>
                </a:solidFill>
              </a:rPr>
              <a:t>)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https://docs.ipfs.io/install/ipfs-desktop/#windows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https://medium.com/better-programming/how-to-get-started-with-ipfs-and-node-fa04baec6b3a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MVC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 Requirements: Registration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Requirements: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1. Design database models: Using SQLite3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2. Write Login, Logout, and Dashboard home page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3. Write controller to interact with database through Models and rendering views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Code Demo Now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How to write a program from scratch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marL="0" indent="0" defTabSz="342900">
              <a:lnSpc>
                <a:spcPct val="120000"/>
              </a:lnSpc>
              <a:buNone/>
            </a:pP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MVC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 Requirements: Registration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tasks: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1. add views to the program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2. make the views into reuseable parts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3. connect routes and controller to the views (connect contract view to its router)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25" dirty="0">
                <a:solidFill>
                  <a:srgbClr val="262626"/>
                </a:solidFill>
              </a:rPr>
              <a:t>controller pass params down to the view</a:t>
            </a:r>
            <a:endParaRPr lang="en-US" altLang="en-US" sz="1525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4. test Form data submition using login page form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25" dirty="0">
                <a:solidFill>
                  <a:srgbClr val="262626"/>
                </a:solidFill>
              </a:rPr>
              <a:t>create form data handler and its route</a:t>
            </a:r>
            <a:endParaRPr lang="en-US" altLang="en-US" sz="1525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5. test JWT token with postman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6. add auth to all routes except login page itself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7. connect login frontpage with api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8. add fileupload function: routes and controller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marL="0" indent="0" defTabSz="342900">
              <a:lnSpc>
                <a:spcPct val="120000"/>
              </a:lnSpc>
              <a:buNone/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MVC Model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Model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The central component of the pattern. It is the application's dynamic data structure, independent of the user interface.[5] It directly manages the data, logic and rules of the application.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View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Any representation of information such as a chart, diagram or table. Multiple views of the same information are possible, such as a bar chart for management and a tabular view for accountants.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Controller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Accepts input and converts it to commands for the model or view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Templates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Pug formly named Jade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marL="0" indent="0" defTabSz="342900">
              <a:lnSpc>
                <a:spcPct val="120000"/>
              </a:lnSpc>
              <a:buNone/>
            </a:pPr>
            <a:endParaRPr lang="en-US" altLang="en-US" sz="178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81350" y="682625"/>
            <a:ext cx="5962650" cy="3324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3933825"/>
            <a:ext cx="7181850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Templates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EJS: html + code https://github.com/tj/ejs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44015"/>
            <a:ext cx="618172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Templates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EJS: includes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makeing html managable 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720340"/>
            <a:ext cx="6746875" cy="1768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Pass Parameters down to the View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Code Demo:</a:t>
            </a:r>
            <a:r>
              <a:rPr lang="zh-CN" altLang="en-US" sz="1780" dirty="0">
                <a:solidFill>
                  <a:srgbClr val="FF0000"/>
                </a:solidFill>
              </a:rPr>
              <a:t> </a:t>
            </a:r>
            <a:r>
              <a:rPr lang="en-US" altLang="zh-CN" sz="1780" dirty="0">
                <a:solidFill>
                  <a:srgbClr val="FF0000"/>
                </a:solidFill>
              </a:rPr>
              <a:t>pass params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Code Demo: check login logic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00" y="1569720"/>
            <a:ext cx="4238625" cy="17716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235,&quot;width&quot;:9390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2899</Words>
  <Application>WPS 演示</Application>
  <PresentationFormat>On-screen Show (4:3)</PresentationFormat>
  <Paragraphs>142</Paragraphs>
  <Slides>14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Montserrat</vt:lpstr>
      <vt:lpstr>Segoe Print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MVC Code Demo Requirements: Registration</vt:lpstr>
      <vt:lpstr>MVC Code Demo Requirements: Registration</vt:lpstr>
      <vt:lpstr>MVC Model</vt:lpstr>
      <vt:lpstr>Views: Templates</vt:lpstr>
      <vt:lpstr>Views: Templates</vt:lpstr>
      <vt:lpstr>Views: Templates</vt:lpstr>
      <vt:lpstr>Views: Pass Parameters down to the View</vt:lpstr>
      <vt:lpstr>Form</vt:lpstr>
      <vt:lpstr>How to use JWT on client side</vt:lpstr>
      <vt:lpstr>Middleware</vt:lpstr>
      <vt:lpstr>API vs Non API Application</vt:lpstr>
      <vt:lpstr>File Upload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902</cp:revision>
  <cp:lastPrinted>2020-07-07T09:15:00Z</cp:lastPrinted>
  <dcterms:created xsi:type="dcterms:W3CDTF">2017-11-09T17:09:00Z</dcterms:created>
  <dcterms:modified xsi:type="dcterms:W3CDTF">2021-01-28T00:55:48Z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