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88" r:id="rId6"/>
    <p:sldId id="1973" r:id="rId7"/>
    <p:sldId id="1974" r:id="rId8"/>
    <p:sldId id="1975" r:id="rId9"/>
    <p:sldId id="1985" r:id="rId10"/>
    <p:sldId id="1976" r:id="rId11"/>
    <p:sldId id="1986" r:id="rId12"/>
    <p:sldId id="1977" r:id="rId13"/>
    <p:sldId id="1979" r:id="rId14"/>
    <p:sldId id="1980" r:id="rId15"/>
    <p:sldId id="1982" r:id="rId16"/>
    <p:sldId id="1983" r:id="rId17"/>
    <p:sldId id="1978" r:id="rId18"/>
    <p:sldId id="1987" r:id="rId19"/>
    <p:sldId id="1981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specify Router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specify the request type, usually POST for Forms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Form will take inputs value as parameters to send to the 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action should match routes, then the route will call the controller function to handle the request. In this case, put action = /genre/create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2369820"/>
            <a:ext cx="825817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055235"/>
            <a:ext cx="86296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demo auth middleware</a:t>
            </a: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299970"/>
            <a:ext cx="763905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API vs Non API Application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API doesn't have to pass the params to the view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coud be written separately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use js to parse the data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Compare it with an non api program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Data is proccessed in controller and passed down to the view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but view and program cannot be separated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78530" y="4404995"/>
            <a:ext cx="4975225" cy="1688465"/>
            <a:chOff x="5478" y="6937"/>
            <a:chExt cx="7835" cy="2659"/>
          </a:xfrm>
        </p:grpSpPr>
        <p:sp>
          <p:nvSpPr>
            <p:cNvPr id="4" name="矩形 3"/>
            <p:cNvSpPr/>
            <p:nvPr/>
          </p:nvSpPr>
          <p:spPr>
            <a:xfrm>
              <a:off x="7203" y="8620"/>
              <a:ext cx="1339" cy="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views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9263" y="6937"/>
              <a:ext cx="1792" cy="9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controller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975" y="8620"/>
              <a:ext cx="1339" cy="9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model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5478" y="7259"/>
              <a:ext cx="2132" cy="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request</a:t>
              </a:r>
              <a:endParaRPr lang="en-US" altLang="zh-CN"/>
            </a:p>
          </p:txBody>
        </p:sp>
        <p:cxnSp>
          <p:nvCxnSpPr>
            <p:cNvPr id="10" name="直接箭头连接符 9"/>
            <p:cNvCxnSpPr>
              <a:stCxn id="8" idx="6"/>
              <a:endCxn id="5" idx="1"/>
            </p:cNvCxnSpPr>
            <p:nvPr/>
          </p:nvCxnSpPr>
          <p:spPr>
            <a:xfrm flipV="1">
              <a:off x="7610" y="7425"/>
              <a:ext cx="1653" cy="3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5" idx="2"/>
            </p:cNvCxnSpPr>
            <p:nvPr/>
          </p:nvCxnSpPr>
          <p:spPr>
            <a:xfrm flipV="1">
              <a:off x="8542" y="7913"/>
              <a:ext cx="1617" cy="11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3"/>
              <a:endCxn id="6" idx="0"/>
            </p:cNvCxnSpPr>
            <p:nvPr/>
          </p:nvCxnSpPr>
          <p:spPr>
            <a:xfrm>
              <a:off x="11055" y="7425"/>
              <a:ext cx="1590" cy="11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3824605" y="424116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573905" y="6226810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non API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22985" y="4714875"/>
            <a:ext cx="1440815" cy="748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enternal application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6" idx="3"/>
            <a:endCxn id="8" idx="2"/>
          </p:cNvCxnSpPr>
          <p:nvPr/>
        </p:nvCxnSpPr>
        <p:spPr>
          <a:xfrm flipV="1">
            <a:off x="2463800" y="4926330"/>
            <a:ext cx="1014730" cy="163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JWT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50975"/>
            <a:ext cx="6534150" cy="421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5429250"/>
            <a:ext cx="562927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JWT vs Session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Drawback: the </a:t>
            </a: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Session </a:t>
            </a:r>
            <a:r>
              <a:rPr lang="en-US" altLang="en-US" sz="1780" dirty="0">
                <a:solidFill>
                  <a:srgbClr val="262626"/>
                </a:solidFill>
              </a:rPr>
              <a:t>cannot be verified cross servers for the cluster, unless stored in database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2613660"/>
            <a:ext cx="649605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JsonWebToken(JWT)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get the token from api 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store it in cookie (demo this method)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store it in localstore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Difference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 Storage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It's convenient.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It's vulnerable to XSS attacks.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Cookies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The cookie is not accessible via JavaScript; hence, it is not as vulnerable to XSS attacks as localStorage.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Depending on the use case, you might not be able to store your tokens in the cookies. For Instance: Cookies have a size limit of 4KB.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JsonWebToken(JWT)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XXS attack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9144000" cy="4213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Upload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localhost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https://www.geeksforgeeks.org/file-uploading-in-node-js/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ipfs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https://docs.ipfs.io/install/ipfs-desktop/#windows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https://medium.com/better-programming/how-to-get-started-with-ipfs-and-node-fa04baec6b3a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node templates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passing parameters to the view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Middleware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API vs Non API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JWT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Fi</a:t>
            </a:r>
            <a:r>
              <a:rPr lang="en-US" dirty="0"/>
              <a:t>le Upload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640205"/>
            <a:ext cx="8286750" cy="30003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Pug formly named Jade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1350" y="682625"/>
            <a:ext cx="5962650" cy="332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933825"/>
            <a:ext cx="71818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EJS: html + code https://github.com/tj/ejs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31" t="281" r="986" b="30628"/>
          <a:stretch>
            <a:fillRect/>
          </a:stretch>
        </p:blipFill>
        <p:spPr>
          <a:xfrm>
            <a:off x="655320" y="1656080"/>
            <a:ext cx="7452360" cy="3629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1 if statement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2 EJS: includes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makeing html managable 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1170" y="3990975"/>
            <a:ext cx="6746875" cy="176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1454785"/>
            <a:ext cx="280035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How to design your templates?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1 draw a wireframe,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2 define the layout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3 write each part to a component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0" y="3407410"/>
            <a:ext cx="9121775" cy="2799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Pass Parameters down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</a:t>
            </a:r>
            <a:r>
              <a:rPr lang="zh-CN" altLang="en-US" sz="1780" dirty="0">
                <a:solidFill>
                  <a:srgbClr val="FF0000"/>
                </a:solidFill>
              </a:rPr>
              <a:t> </a:t>
            </a:r>
            <a:r>
              <a:rPr lang="en-US" altLang="zh-CN" sz="1780" dirty="0">
                <a:solidFill>
                  <a:srgbClr val="FF0000"/>
                </a:solidFill>
              </a:rPr>
              <a:t>pass params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 check login logic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69720"/>
            <a:ext cx="4238625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Pass Parameters down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sz="1780" dirty="0">
                <a:solidFill>
                  <a:schemeClr val="tx1"/>
                </a:solidFill>
              </a:rPr>
              <a:t>render vs redirect</a:t>
            </a:r>
            <a:endParaRPr 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res.render() will render the view with data passed to it, res.redirect() will redirect a user to another page (at which point the request starts over)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redirect can also pass the data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res.redirect('/?valid=' + string);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res.json() vs res.send()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res.json() allows for extra formatting of the JSON data - if this is not required res.send()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chemeClr val="tx1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35,&quot;width&quot;:9390}"/>
</p:tagLst>
</file>

<file path=ppt/tags/tag2.xml><?xml version="1.0" encoding="utf-8"?>
<p:tagLst xmlns:p="http://schemas.openxmlformats.org/presentationml/2006/main">
  <p:tag name="KSO_WM_UNIT_PLACING_PICTURE_USER_VIEWPORT" val="{&quot;height&quot;:2785,&quot;width&quot;:10625}"/>
</p:tagLst>
</file>

<file path=ppt/tags/tag3.xml><?xml version="1.0" encoding="utf-8"?>
<p:tagLst xmlns:p="http://schemas.openxmlformats.org/presentationml/2006/main">
  <p:tag name="KSO_WM_UNIT_PLACING_PICTURE_USER_VIEWPORT" val="{&quot;height&quot;:6270,&quot;width&quot;:2043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2587</Words>
  <Application>WPS 演示</Application>
  <PresentationFormat>On-screen Show (4:3)</PresentationFormat>
  <Paragraphs>173</Paragraphs>
  <Slides>17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Outline</vt:lpstr>
      <vt:lpstr>Views: Templates</vt:lpstr>
      <vt:lpstr>Views: Templates</vt:lpstr>
      <vt:lpstr>Views: Templates</vt:lpstr>
      <vt:lpstr>Views: Templates</vt:lpstr>
      <vt:lpstr>Views: Pass Parameters down to the View</vt:lpstr>
      <vt:lpstr>Views: Pass Parameters down to the View</vt:lpstr>
      <vt:lpstr>Form</vt:lpstr>
      <vt:lpstr>Middleware</vt:lpstr>
      <vt:lpstr>API vs Non API Application</vt:lpstr>
      <vt:lpstr>JsonWebToken(JWT)</vt:lpstr>
      <vt:lpstr>JsonWebToken(JWT)</vt:lpstr>
      <vt:lpstr>How to use JWT on client side</vt:lpstr>
      <vt:lpstr>How to use JWT on client side</vt:lpstr>
      <vt:lpstr>File 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1060</cp:revision>
  <cp:lastPrinted>2020-07-07T09:15:00Z</cp:lastPrinted>
  <dcterms:created xsi:type="dcterms:W3CDTF">2017-11-09T17:09:00Z</dcterms:created>
  <dcterms:modified xsi:type="dcterms:W3CDTF">2021-03-07T17:13:16Z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