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833" r:id="rId3"/>
    <p:sldId id="1387" r:id="rId4"/>
    <p:sldId id="1979" r:id="rId6"/>
    <p:sldId id="1980" r:id="rId7"/>
    <p:sldId id="1978" r:id="rId8"/>
    <p:sldId id="1982" r:id="rId9"/>
    <p:sldId id="1983" r:id="rId10"/>
    <p:sldId id="1984" r:id="rId11"/>
    <p:sldId id="1981" r:id="rId12"/>
    <p:sldId id="1985" r:id="rId13"/>
    <p:sldId id="1970" r:id="rId14"/>
    <p:sldId id="1972" r:id="rId15"/>
    <p:sldId id="1973" r:id="rId16"/>
    <p:sldId id="1971" r:id="rId17"/>
    <p:sldId id="1974" r:id="rId18"/>
    <p:sldId id="1975" r:id="rId19"/>
    <p:sldId id="1976" r:id="rId20"/>
    <p:sldId id="1977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Yan" initials="P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840" autoAdjust="0"/>
    <p:restoredTop sz="94597" autoAdjust="0"/>
  </p:normalViewPr>
  <p:slideViewPr>
    <p:cSldViewPr snapToGrid="0">
      <p:cViewPr varScale="1">
        <p:scale>
          <a:sx n="138" d="100"/>
          <a:sy n="138" d="100"/>
        </p:scale>
        <p:origin x="2976" y="132"/>
      </p:cViewPr>
      <p:guideLst>
        <p:guide orient="horz" pos="2167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r">
              <a:defRPr sz="1300"/>
            </a:lvl1pPr>
          </a:lstStyle>
          <a:p>
            <a:fld id="{3ACEC32E-EEDF-4F6F-9227-E6EDC36863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4" tIns="48328" rIns="96654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4" tIns="48328" rIns="96654" bIns="48328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r">
              <a:defRPr sz="1300"/>
            </a:lvl1pPr>
          </a:lstStyle>
          <a:p>
            <a:fld id="{E21EC080-2224-427D-8004-F896D4FDE8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566175" y="6478588"/>
            <a:ext cx="120626" cy="184151"/>
          </a:xfrm>
          <a:prstGeom prst="rect">
            <a:avLst/>
          </a:prstGeom>
          <a:ln w="12700"/>
        </p:spPr>
        <p:txBody>
          <a:bodyPr lIns="0" tIns="0" rIns="0" bIns="0" anchor="b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9144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015" y="2404234"/>
            <a:ext cx="3997529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9885" y="4553291"/>
            <a:ext cx="3787133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5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2843" y="4878964"/>
            <a:ext cx="7897185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Enterprise Blockchain Developers (Intermediate)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9158" b="9158"/>
          <a:stretch>
            <a:fillRect/>
          </a:stretch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26" name="Group 18"/>
          <p:cNvGrpSpPr>
            <a:grpSpLocks noGrp="1" noRot="1" noChangeAspect="1" noMove="1" noResize="1" noUngrp="1"/>
          </p:cNvGrpSpPr>
          <p:nvPr/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20" name="Freeform: Shape 19"/>
            <p:cNvSpPr/>
            <p:nvPr/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0"/>
            <p:cNvSpPr/>
            <p:nvPr/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2"/>
            <p:cNvSpPr/>
            <p:nvPr/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69607" y="84246"/>
            <a:ext cx="9313607" cy="79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30" y="289587"/>
            <a:ext cx="1600430" cy="4770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99" y="271782"/>
            <a:ext cx="988629" cy="4545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73" y="352882"/>
            <a:ext cx="1894118" cy="37349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11628" y="145605"/>
            <a:ext cx="1352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In support of</a:t>
            </a:r>
            <a:endParaRPr lang="en-SG" sz="1050" dirty="0"/>
          </a:p>
        </p:txBody>
      </p:sp>
      <p:pic>
        <p:nvPicPr>
          <p:cNvPr id="37" name="Picture 2" descr="BAS_logo_FA_ Horizontal_RGB We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5" y="145605"/>
            <a:ext cx="1348818" cy="67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martMesh – The BrandLaure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37" y="6271357"/>
            <a:ext cx="717615" cy="4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604507" y="6071372"/>
            <a:ext cx="925521" cy="26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Powered By</a:t>
            </a:r>
            <a:endParaRPr lang="en-SG" sz="105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229" y="6268126"/>
            <a:ext cx="500274" cy="4929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Code Demo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Dockernize Frontend and backend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Apache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What is Apache and a Web Server?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lang="en-US" altLang="zh-CN" dirty="0"/>
              <a:t>Apache is a web server software. T</a:t>
            </a:r>
            <a:r>
              <a:rPr lang="zh-CN" altLang="en-US" dirty="0"/>
              <a:t>he web server checks for the web page you have requested and fetches it for your viewing pleasure. However, A web server is not just your host but also your server. Once it has found the web page you requested, it also serves you the web page</a:t>
            </a:r>
            <a:endParaRPr lang="en-US" altLang="zh-CN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Apache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337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XAMPP (</a:t>
            </a:r>
            <a:r>
              <a:rPr lang="en-US" altLang="zh-CN" dirty="0">
                <a:solidFill>
                  <a:srgbClr val="FF0000"/>
                </a:solidFill>
              </a:rPr>
              <a:t>explain the folder structure</a:t>
            </a:r>
            <a:r>
              <a:rPr lang="en-US" altLang="zh-CN" dirty="0"/>
              <a:t>)</a:t>
            </a:r>
            <a:endParaRPr lang="en-US" altLang="zh-CN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" y="1879600"/>
            <a:ext cx="4914900" cy="41148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Apache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XAMPP: Host muliple websites</a:t>
            </a:r>
            <a:endParaRPr lang="en-US" altLang="zh-CN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" y="1651635"/>
            <a:ext cx="4629150" cy="2114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" y="4196080"/>
            <a:ext cx="4829175" cy="20097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Nignix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What is Nignix?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dirty="0"/>
              <a:t>NGINX is open source software for web serving, reverse proxying, caching, load balancing, media streaming, and more.</a:t>
            </a:r>
            <a:endParaRPr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(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explain the folder structure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Nignix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What is Nignix?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lang="en-US" altLang="zh-CN" dirty="0"/>
              <a:t>reverse proxying</a:t>
            </a:r>
            <a:endParaRPr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" y="2550160"/>
            <a:ext cx="6581775" cy="40862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Nignix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What is Nignix?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lang="en-US" altLang="zh-CN" dirty="0"/>
              <a:t>Load Balancing</a:t>
            </a:r>
            <a:endParaRPr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680" y="2292985"/>
            <a:ext cx="4373880" cy="342709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Nignix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Load Balancing</a:t>
            </a:r>
            <a:endParaRPr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" y="1377315"/>
            <a:ext cx="5206365" cy="32054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345" y="3556000"/>
            <a:ext cx="5113655" cy="33020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Nignix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Load Balancing</a:t>
            </a:r>
            <a:endParaRPr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" y="1339850"/>
            <a:ext cx="5172075" cy="52292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GB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Dive into Proxy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Web3 Intro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Web3 React Interaction</a:t>
            </a: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Code Demo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540" dirty="0">
                <a:solidFill>
                  <a:srgbClr val="262626"/>
                </a:solidFill>
              </a:rPr>
              <a:t>1 Add Web3 to React (</a:t>
            </a:r>
            <a:r>
              <a:rPr lang="en-US" sz="1540" dirty="0">
                <a:solidFill>
                  <a:srgbClr val="FF0000"/>
                </a:solidFill>
              </a:rPr>
              <a:t>Code Demo</a:t>
            </a:r>
            <a:r>
              <a:rPr lang="en-US" sz="1540" dirty="0">
                <a:solidFill>
                  <a:srgbClr val="262626"/>
                </a:solidFill>
              </a:rPr>
              <a:t>)</a:t>
            </a:r>
            <a:endParaRPr 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2 Integrating React to Nodejs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Lanuch a project on production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1.  compile the frontend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or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Dockernize / daemonize  the backend and frontend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3. config webserver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4. config DNS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is Webpacks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The ultimate goal of webpack is to unify all these different sources and module types in a way that's possible to import everything in your JavaScript code, and finally produce a shippable output.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2687320"/>
            <a:ext cx="7820025" cy="3571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is Webpacks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The ultimate goal of webpack is to unify all these different sources and module types in a way that's possible to import everything in your JavaScript code, and finally produce a shippable output.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682625"/>
            <a:ext cx="7733665" cy="61868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is Webpacks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The ultimate goal of webpack is to unify all these different sources and module types in a way that's possible to import everything in your JavaScript code, and finally produce a shippable output.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989330"/>
            <a:ext cx="7949565" cy="3510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is Webpacks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Plugin Example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391920"/>
            <a:ext cx="7959090" cy="54660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Compile the frontend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Webpack vs Pracel vs react build etc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react-scripts hides all of the webpack configs behind the scenes.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Pracel cannot do code splitting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2571</Words>
  <Application>WPS 演示</Application>
  <PresentationFormat>On-screen Show (4:3)</PresentationFormat>
  <Paragraphs>135</Paragraphs>
  <Slides>18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Montserrat</vt:lpstr>
      <vt:lpstr>Segoe Print</vt:lpstr>
      <vt:lpstr>Montserrat</vt:lpstr>
      <vt:lpstr>Arial</vt:lpstr>
      <vt:lpstr>Calibri Light</vt:lpstr>
      <vt:lpstr>微软雅黑</vt:lpstr>
      <vt:lpstr>Arial Unicode MS</vt:lpstr>
      <vt:lpstr>等线</vt:lpstr>
      <vt:lpstr>等线 Light</vt:lpstr>
      <vt:lpstr>Office Theme</vt:lpstr>
      <vt:lpstr>Enterprise Blockchain Developers (Intermediate)</vt:lpstr>
      <vt:lpstr>Outline</vt:lpstr>
      <vt:lpstr>Code Demo</vt:lpstr>
      <vt:lpstr>Code Demo</vt:lpstr>
      <vt:lpstr>What is Webpacks</vt:lpstr>
      <vt:lpstr>What is Webpacks</vt:lpstr>
      <vt:lpstr>What is Webpacks</vt:lpstr>
      <vt:lpstr>What is Webpacks</vt:lpstr>
      <vt:lpstr>Lanuch a project on production</vt:lpstr>
      <vt:lpstr>Compile the frontend</vt:lpstr>
      <vt:lpstr>Outline</vt:lpstr>
      <vt:lpstr>Apache</vt:lpstr>
      <vt:lpstr>Apache</vt:lpstr>
      <vt:lpstr>Apache</vt:lpstr>
      <vt:lpstr>Nignix</vt:lpstr>
      <vt:lpstr>Nignix</vt:lpstr>
      <vt:lpstr>Nignix</vt:lpstr>
      <vt:lpstr>Nignix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FRACTALE Realtime Autonomic Control TransActive Layered Energy system</dc:title>
  <dc:creator>fun family</dc:creator>
  <cp:lastModifiedBy>Think</cp:lastModifiedBy>
  <cp:revision>1363</cp:revision>
  <cp:lastPrinted>2020-07-07T09:15:00Z</cp:lastPrinted>
  <dcterms:created xsi:type="dcterms:W3CDTF">2017-11-09T17:09:00Z</dcterms:created>
  <dcterms:modified xsi:type="dcterms:W3CDTF">2021-02-09T08:26:31Z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