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3" r:id="rId3"/>
    <p:sldId id="1387" r:id="rId4"/>
    <p:sldId id="1979" r:id="rId6"/>
    <p:sldId id="1996" r:id="rId7"/>
    <p:sldId id="1995" r:id="rId8"/>
    <p:sldId id="1997" r:id="rId9"/>
    <p:sldId id="1998" r:id="rId10"/>
    <p:sldId id="1999" r:id="rId11"/>
    <p:sldId id="2001" r:id="rId12"/>
    <p:sldId id="2000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1) A struct, for record details. It will contain all the fields except the key.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2) A mapping of keys to struct instances.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3) An array that will be an unordered index of keys. In the example, these are user addresses.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Dive into Proxy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Web3 Intro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Web3 React Interaction</a:t>
            </a: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Embedded Data Models:  you may embed related data in a single structure or document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0" lvl="0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100" y="1624330"/>
            <a:ext cx="6781800" cy="3609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Normalized Data Models: Normalized data models describe relationships using references between documents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687195"/>
            <a:ext cx="701040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How to design an embeded data model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One to One Relationship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One to Many Relationship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Many to Many Replationship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One to One Relationship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450975"/>
            <a:ext cx="4467225" cy="3476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920" y="1450975"/>
            <a:ext cx="3505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One to Many Relationship and subset pattern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470660"/>
            <a:ext cx="4371975" cy="5124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1470660"/>
            <a:ext cx="4305300" cy="4352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One to Many Relationship with reference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4825" y="1152525"/>
            <a:ext cx="4829175" cy="5705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4362450" cy="5524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DataBase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2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Solidity Data Design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Mappings, Arrays, and Struct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Mappings: Key - Value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mapping (address =&gt; uint) userBalances;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Arrays: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address[] userIndex;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userIndex.push(anAddress);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Strut: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struct UserStruct {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 bytes32 userEmail;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 uint userAge;}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1158</Words>
  <Application>WPS 演示</Application>
  <PresentationFormat>On-screen Show (4:3)</PresentationFormat>
  <Paragraphs>82</Paragraphs>
  <Slides>10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Montserrat</vt:lpstr>
      <vt:lpstr>Segoe Print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Code Demo</vt:lpstr>
      <vt:lpstr>DataBase Design</vt:lpstr>
      <vt:lpstr>DataBase Design</vt:lpstr>
      <vt:lpstr>DataBase Design</vt:lpstr>
      <vt:lpstr>DataBase Design</vt:lpstr>
      <vt:lpstr>DataBase Design</vt:lpstr>
      <vt:lpstr>DataBase Design</vt:lpstr>
      <vt:lpstr>DataBase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1419</cp:revision>
  <cp:lastPrinted>2020-07-07T09:15:00Z</cp:lastPrinted>
  <dcterms:created xsi:type="dcterms:W3CDTF">2017-11-09T17:09:00Z</dcterms:created>
  <dcterms:modified xsi:type="dcterms:W3CDTF">2021-02-09T09:58:19Z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