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96" r:id="rId12"/>
    <p:sldId id="1997" r:id="rId13"/>
    <p:sldId id="1998" r:id="rId14"/>
    <p:sldId id="1981" r:id="rId15"/>
    <p:sldId id="1985" r:id="rId16"/>
    <p:sldId id="1970" r:id="rId17"/>
    <p:sldId id="1972" r:id="rId18"/>
    <p:sldId id="1995" r:id="rId19"/>
    <p:sldId id="1973" r:id="rId20"/>
    <p:sldId id="1971" r:id="rId21"/>
    <p:sldId id="1974" r:id="rId22"/>
    <p:sldId id="1975" r:id="rId23"/>
    <p:sldId id="1976" r:id="rId24"/>
    <p:sldId id="1977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2278380"/>
            <a:ext cx="56959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430145"/>
            <a:ext cx="54292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compile an api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use pm2 to host the whole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0" y="2065020"/>
            <a:ext cx="9088120" cy="39408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code demo: how to set domain for a website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Proxy 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Node Integration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Webpack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1.  host the application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method 1: compile the frontend / backend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usually on production, we could use pm2 or forever, this kind of process protector to host the appliction 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method 2: 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run docker directly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2. config webserver  /var/www/html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3.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Handle CSS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test - regular expressrion, to find satisfied files. use - load plugin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981200"/>
            <a:ext cx="5495925" cy="4876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80,&quot;width&quot;:7740}"/>
</p:tagLst>
</file>

<file path=ppt/tags/tag2.xml><?xml version="1.0" encoding="utf-8"?>
<p:tagLst xmlns:p="http://schemas.openxmlformats.org/presentationml/2006/main">
  <p:tag name="KSO_WM_UNIT_PLACING_PICTURE_USER_VIEWPORT" val="{&quot;height&quot;:7005,&quot;width&quot;:1615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3263</Words>
  <Application>WPS 演示</Application>
  <PresentationFormat>On-screen Show (4:3)</PresentationFormat>
  <Paragraphs>169</Paragraphs>
  <Slides>22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Lanuch a project on production</vt:lpstr>
      <vt:lpstr>What is Webpacks</vt:lpstr>
      <vt:lpstr>What is Webpacks</vt:lpstr>
      <vt:lpstr>What is Webpacks</vt:lpstr>
      <vt:lpstr>What is Webpacks</vt:lpstr>
      <vt:lpstr>What is Webpacks</vt:lpstr>
      <vt:lpstr>What is Webpacks</vt:lpstr>
      <vt:lpstr>What is Webpacks</vt:lpstr>
      <vt:lpstr>Compile the frontend</vt:lpstr>
      <vt:lpstr>Code Demo</vt:lpstr>
      <vt:lpstr>Apache</vt:lpstr>
      <vt:lpstr>Apache</vt:lpstr>
      <vt:lpstr>Apache</vt:lpstr>
      <vt:lpstr>Apache</vt:lpstr>
      <vt:lpstr>Nginx</vt:lpstr>
      <vt:lpstr>Nginx</vt:lpstr>
      <vt:lpstr>Nginx</vt:lpstr>
      <vt:lpstr>Nginx</vt:lpstr>
      <vt:lpstr>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1409</cp:revision>
  <cp:lastPrinted>2020-07-07T09:15:00Z</cp:lastPrinted>
  <dcterms:created xsi:type="dcterms:W3CDTF">2017-11-09T17:09:00Z</dcterms:created>
  <dcterms:modified xsi:type="dcterms:W3CDTF">2021-03-16T03:35:56Z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