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58" r:id="rId7"/>
    <p:sldId id="1859" r:id="rId8"/>
    <p:sldId id="1843" r:id="rId9"/>
    <p:sldId id="1841" r:id="rId10"/>
    <p:sldId id="1850" r:id="rId11"/>
    <p:sldId id="1851" r:id="rId12"/>
    <p:sldId id="1828" r:id="rId13"/>
    <p:sldId id="1860" r:id="rId14"/>
    <p:sldId id="1861" r:id="rId15"/>
    <p:sldId id="1862" r:id="rId16"/>
    <p:sldId id="186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Fork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Demo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Pattern: Openzeppelin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Introduction to Uniswap App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How To Fork Uniswap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Factory Pattern and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Demo: </a:t>
            </a:r>
            <a:r>
              <a:rPr lang="en-US" dirty="0"/>
              <a:t>How to Write a Simple Factory and Store Contract using openzeppelin 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Use scripts to depoly Contracts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Writing test cases 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RISmarket-NFT Example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Uniswap App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What is Uniswap?  Dex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Bond cruving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automatic market making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457200" lvl="1" indent="0" defTabSz="342900">
              <a:lnSpc>
                <a:spcPct val="120000"/>
              </a:lnSpc>
              <a:buNone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 and Cons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risky for the market maker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need liqudity pool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easy to use for inidvidual traders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581525" cy="4987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682625"/>
            <a:ext cx="349567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Swap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682625"/>
            <a:ext cx="3495675" cy="5324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62000"/>
            <a:ext cx="41243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2100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054475"/>
            <a:ext cx="2914650" cy="25241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8700" y="989330"/>
            <a:ext cx="3676650" cy="5605780"/>
          </a:xfrm>
        </p:spPr>
        <p:txBody>
          <a:bodyPr>
            <a:normAutofit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price the token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90" y="2046605"/>
            <a:ext cx="4911725" cy="158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Uniswap’s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Exchange contract: Exchange contracts hold a pool of a specific token and Ether that users can swap against.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Factory contract which is in charge of creating new Exchange contracts and registering the ERC20 token address to its Exchange contract address.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2531110"/>
            <a:ext cx="581533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8060" y="635635"/>
            <a:ext cx="7167245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CREATE2 opcode gives us the ability predict the address where a contract will be deployed, without ever having to do so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IUniswapV2Pair(pair).initialize(token1,token2) :  when you call functions on that contract, they should be sent to the address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pair</a:t>
            </a:r>
            <a:r>
              <a:rPr lang="en-US" altLang="en-US" sz="1800" dirty="0">
                <a:solidFill>
                  <a:srgbClr val="262626"/>
                </a:solidFill>
              </a:rPr>
              <a:t>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type(aa).creationCode to create a new contract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keccak256(bytes memory) returns (bytes32) − computes the Keccak-256 hash of the input.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882775"/>
            <a:ext cx="4867275" cy="2314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090,&quot;width&quot;:1047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2477</Words>
  <Application>WPS 演示</Application>
  <PresentationFormat>On-screen Show (4:3)</PresentationFormat>
  <Paragraphs>102</Paragraphs>
  <Slides>14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Introduction to Uniswap App</vt:lpstr>
      <vt:lpstr>Liqudity Pool</vt:lpstr>
      <vt:lpstr>Liqudity Pool</vt:lpstr>
      <vt:lpstr>Liqudity Pool</vt:lpstr>
      <vt:lpstr>Overview of Uniswap’s Contracts</vt:lpstr>
      <vt:lpstr>Uniswap Contracts</vt:lpstr>
      <vt:lpstr>Uniswap Contracts</vt:lpstr>
      <vt:lpstr>Uniswap Frontend</vt:lpstr>
      <vt:lpstr>Uniswap Fork Demo</vt:lpstr>
      <vt:lpstr>Factory and Proxy Pattern</vt:lpstr>
      <vt:lpstr>Factory and Proxy Pattern</vt:lpstr>
      <vt:lpstr>Factory and Proxy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905</cp:revision>
  <cp:lastPrinted>2020-07-07T09:15:00Z</cp:lastPrinted>
  <dcterms:created xsi:type="dcterms:W3CDTF">2017-11-09T17:09:00Z</dcterms:created>
  <dcterms:modified xsi:type="dcterms:W3CDTF">2021-01-11T15:29:08Z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