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551" r:id="rId6"/>
    <p:sldId id="1865" r:id="rId7"/>
    <p:sldId id="1866" r:id="rId8"/>
    <p:sldId id="1867" r:id="rId9"/>
    <p:sldId id="1868" r:id="rId10"/>
    <p:sldId id="1869" r:id="rId11"/>
    <p:sldId id="1870" r:id="rId12"/>
    <p:sldId id="1871" r:id="rId13"/>
    <p:sldId id="1816" r:id="rId14"/>
    <p:sldId id="1853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Upgrade StoreFactory from depolymini to depoly and add Proxy admin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Web3js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1 change class to functional component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2 add context 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</a:t>
            </a:r>
            <a:r>
              <a:rPr lang="en-US" dirty="0"/>
              <a:t>Proxy (Architect a Solidity Program)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Code Demo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Key Concepts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Lifecycle Methods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Functional Component and Hooks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 Demo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0" indent="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演示</Application>
  <PresentationFormat>On-screen Show (4:3)</PresentationFormat>
  <Paragraphs>87</Paragraphs>
  <Slides>12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What is Reactjs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What is Reactjs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970</cp:revision>
  <cp:lastPrinted>2020-07-07T09:15:00Z</cp:lastPrinted>
  <dcterms:created xsi:type="dcterms:W3CDTF">2017-11-09T17:09:00Z</dcterms:created>
  <dcterms:modified xsi:type="dcterms:W3CDTF">2021-02-01T04:49:12Z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