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2004" r:id="rId7"/>
    <p:sldId id="2005" r:id="rId8"/>
    <p:sldId id="2003" r:id="rId9"/>
    <p:sldId id="1996" r:id="rId10"/>
    <p:sldId id="1995" r:id="rId11"/>
    <p:sldId id="1997" r:id="rId12"/>
    <p:sldId id="1998" r:id="rId13"/>
    <p:sldId id="1999" r:id="rId14"/>
    <p:sldId id="2001" r:id="rId15"/>
    <p:sldId id="200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and subset pattern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70660"/>
            <a:ext cx="4371975" cy="512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470660"/>
            <a:ext cx="43053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with reference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1152525"/>
            <a:ext cx="4829175" cy="57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436245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Solidity Data Design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Mappings, Arrays, and Struct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Mappings: Key - Value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 (address =&gt; uint) userBalances;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Arrays: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address[] userIndex;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userIndex.push(anAddress);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Strut: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struct UserStruct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bytes32 userEmail;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uint userAge;}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1) A struct, for record details. It will contain all the fields except the key.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2) A mapping of keys to struct instances.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3) An array that will be an unordered index of keys. In the example, these are user addresses.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DataBase 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 2NF 3NF: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1NF: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Each table cell should contain a single value.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297305"/>
            <a:ext cx="713422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4067175"/>
            <a:ext cx="70389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2NF: Single Column Primary Key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3NF:     Has no transitive functional dependencies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transitive functional dependency is when changing a non-key column, might cause any of the other non-key columns to change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09065"/>
            <a:ext cx="61245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22875"/>
            <a:ext cx="64293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863090"/>
            <a:ext cx="57816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Embedded Data Models:  you may embed related data in a single structure or document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624330"/>
            <a:ext cx="678180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Normalized Data Models: Normalized data models describe relationships using references between documents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87195"/>
            <a:ext cx="70104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How to design an embeded data model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Many to Many Replationship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446722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1450975"/>
            <a:ext cx="3505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演示</Application>
  <PresentationFormat>On-screen Show (4:3)</PresentationFormat>
  <Paragraphs>126</Paragraphs>
  <Slides>13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1441</cp:revision>
  <cp:lastPrinted>2020-07-07T09:15:00Z</cp:lastPrinted>
  <dcterms:created xsi:type="dcterms:W3CDTF">2017-11-09T17:09:00Z</dcterms:created>
  <dcterms:modified xsi:type="dcterms:W3CDTF">2021-02-10T04:23:32Z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