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80" r:id="rId7"/>
    <p:sldId id="1978" r:id="rId8"/>
    <p:sldId id="1982" r:id="rId9"/>
    <p:sldId id="1983" r:id="rId10"/>
    <p:sldId id="1984" r:id="rId11"/>
    <p:sldId id="1981" r:id="rId12"/>
    <p:sldId id="1985" r:id="rId13"/>
    <p:sldId id="1970" r:id="rId14"/>
    <p:sldId id="1972" r:id="rId15"/>
    <p:sldId id="1973" r:id="rId16"/>
    <p:sldId id="1971" r:id="rId17"/>
    <p:sldId id="1974" r:id="rId18"/>
    <p:sldId id="1975" r:id="rId19"/>
    <p:sldId id="1976" r:id="rId20"/>
    <p:sldId id="197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Frontend and backend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Apache and a Web Server?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Apache is a web server software. T</a:t>
            </a:r>
            <a:r>
              <a:rPr lang="zh-CN" altLang="en-US" dirty="0"/>
              <a:t>he web server checks for the web page you have requested and fetches it for your viewing pleasure. However, A web server is not just your host but also your server. Once it has found the web page you requested, it also serves you the web page</a:t>
            </a: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879600"/>
            <a:ext cx="49149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XAMPP: Host muliple websites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51635"/>
            <a:ext cx="4629150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196080"/>
            <a:ext cx="4829175" cy="2009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dirty="0"/>
              <a:t>NGINX is open source software for web serving, reverse proxying, caching, load balancing, media streaming, and more.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explain the folder structure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reverse proxying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50160"/>
            <a:ext cx="6581775" cy="4086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292985"/>
            <a:ext cx="4373880" cy="34270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77315"/>
            <a:ext cx="5206365" cy="3205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3556000"/>
            <a:ext cx="5113655" cy="330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39850"/>
            <a:ext cx="5172075" cy="5229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React Node Web3 Integration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Webpack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1 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Integrating React to Nodejs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Lanuch a project on production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 compile the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/ daemonize  the backend and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config webserver  /var/www/html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4. config DNS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87320"/>
            <a:ext cx="78200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773366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94956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Plugin Example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91920"/>
            <a:ext cx="795909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 the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vs Pracel vs react build etc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react-scripts hides all of the webpack configs behind the scenes.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Pracel cannot do code splitting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演示</Application>
  <PresentationFormat>On-screen Show (4:3)</PresentationFormat>
  <Paragraphs>135</Paragraphs>
  <Slides>18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Lanuch a project on production</vt:lpstr>
      <vt:lpstr>What is Webpacks</vt:lpstr>
      <vt:lpstr>What is Webpacks</vt:lpstr>
      <vt:lpstr>What is Webpacks</vt:lpstr>
      <vt:lpstr>What is Webpacks</vt:lpstr>
      <vt:lpstr>Compile the frontend</vt:lpstr>
      <vt:lpstr>Code Demo</vt:lpstr>
      <vt:lpstr>Apache</vt:lpstr>
      <vt:lpstr>Apache</vt:lpstr>
      <vt:lpstr>Apache</vt:lpstr>
      <vt:lpstr>Nginx</vt:lpstr>
      <vt:lpstr>Nginx</vt:lpstr>
      <vt:lpstr>Nginx</vt:lpstr>
      <vt:lpstr>Nginx</vt:lpstr>
      <vt:lpstr>Nginx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1373</cp:revision>
  <cp:lastPrinted>2020-07-07T09:15:00Z</cp:lastPrinted>
  <dcterms:created xsi:type="dcterms:W3CDTF">2017-11-09T17:09:00Z</dcterms:created>
  <dcterms:modified xsi:type="dcterms:W3CDTF">2021-02-10T03:58:50Z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