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3F1ED6-FF5B-468D-8D62-68C576550306}">
  <a:tblStyle styleId="{693F1ED6-FF5B-468D-8D62-68C5765503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375c8c18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375c8c18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375c8c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375c8c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375c8c1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375c8c1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375c8c183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375c8c183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375c8c183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375c8c18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yataniassignment.streamlit.app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450" y="1758875"/>
            <a:ext cx="90411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Optimizing Fertilizer Usage for Sustainable Farming</a:t>
            </a:r>
            <a:endParaRPr sz="22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6761850" y="4046725"/>
            <a:ext cx="22002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2105"/>
              <a:buNone/>
            </a:pPr>
            <a:r>
              <a:rPr lang="en" sz="1900"/>
              <a:t>Chua Jing Jie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2105"/>
              <a:buNone/>
            </a:pPr>
            <a:r>
              <a:rPr lang="en" sz="1900"/>
              <a:t>12th June 2024</a:t>
            </a:r>
            <a:endParaRPr sz="19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4875" y="688325"/>
            <a:ext cx="85206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hallenging for farmers to determine the optimal amount of fertilizer to use for their crops.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Too much fertilizer = soil degradation and wasted resources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Too little fertilizer = poor crop growth and low yield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Building a decision support system to provide optimal fertilizer amount to use based on: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Soil conditions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Weather conditions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Crop types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Farmers can input these easily obtainable data into the system to receive optimal fertilizer amount to use to: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Increase crop yield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Reduce costs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Minimise environmental impact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36850" y="6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Problem Statement</a:t>
            </a:r>
            <a:endParaRPr sz="22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36850" y="6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Schema for Dummy Data</a:t>
            </a:r>
            <a:endParaRPr sz="22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12650" y="87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{693F1ED6-FF5B-468D-8D62-68C576550306}</a:tableStyleId>
              </a:tblPr>
              <a:tblGrid>
                <a:gridCol w="1402350"/>
                <a:gridCol w="554825"/>
                <a:gridCol w="3368550"/>
              </a:tblGrid>
              <a:tr h="19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soil_color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Qualitative measure of soil color (e.g., dark brown, reddish)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soil_ph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Soil pH level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soil_n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Nitrogen content in soil (ppm)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soil_p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Phosphorus content in soil (ppm)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temp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Current temperature (°C)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rainfall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Recent rainfall (mm)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forecast_temp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Forecasted temperature (°C)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forecast_rainfall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Forecasted rainfall (mm)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crop_type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crop being grown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plant_health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Qualitative measure of plant health (e.g., healthy, yellowing, wilting)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optimal_fertilizer_amount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Target value: Optimal fertilizer amount (kg/ha)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15"/>
          <p:cNvSpPr txBox="1"/>
          <p:nvPr>
            <p:ph type="title"/>
          </p:nvPr>
        </p:nvSpPr>
        <p:spPr>
          <a:xfrm>
            <a:off x="5600100" y="499825"/>
            <a:ext cx="35439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Assumptions:</a:t>
            </a:r>
            <a:endParaRPr b="1"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10 Features, 1000 Rows of dummy data generated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Features like soil content, weather, crop type, and plant health affect optimal fertilizer amount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Farmers can collect these data easily to get recommendations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Low percentage of outliers and missing data to mimic real-world imperfections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Temperature and rainfall values are based on Indonesia's tropical climate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Crop types are limited to common crops grown in Indonesia (wheat, corn, rice)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Plant health conditions are randomly assigned as healthy, yellowing, or wilting.</a:t>
            </a:r>
            <a:endParaRPr sz="1000"/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Fertilizer amount calculated with a simplified formula based on input features</a:t>
            </a:r>
            <a:endParaRPr sz="10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46325" y="532975"/>
            <a:ext cx="6118200" cy="275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Simplified model development process to predict optimal fertilizer usage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Process: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Data Splitting</a:t>
            </a:r>
            <a:r>
              <a:rPr lang="en" sz="1200">
                <a:solidFill>
                  <a:schemeClr val="dk1"/>
                </a:solidFill>
              </a:rPr>
              <a:t>: dummy data split into 67% train and 33% test sets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Preprocessing Pipeline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Fill missing values with median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Scale numeric features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Encoded </a:t>
            </a:r>
            <a:r>
              <a:rPr lang="en" sz="1200">
                <a:solidFill>
                  <a:schemeClr val="dk1"/>
                </a:solidFill>
              </a:rPr>
              <a:t>categorical</a:t>
            </a:r>
            <a:r>
              <a:rPr lang="en" sz="1200">
                <a:solidFill>
                  <a:schemeClr val="dk1"/>
                </a:solidFill>
              </a:rPr>
              <a:t> feature</a:t>
            </a:r>
            <a:r>
              <a:rPr lang="en" sz="1200">
                <a:solidFill>
                  <a:schemeClr val="dk1"/>
                </a:solidFill>
              </a:rPr>
              <a:t>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Model training: </a:t>
            </a:r>
            <a:r>
              <a:rPr lang="en" sz="1200">
                <a:solidFill>
                  <a:schemeClr val="dk1"/>
                </a:solidFill>
              </a:rPr>
              <a:t>Trained an XGBRegressor model using preprocessed train 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Evaluation</a:t>
            </a:r>
            <a:r>
              <a:rPr lang="en" sz="1200">
                <a:solidFill>
                  <a:schemeClr val="dk1"/>
                </a:solidFill>
              </a:rPr>
              <a:t>: RMSE of 4.28 when predicting on test set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146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 Development Process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31725"/>
            <a:ext cx="90942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Give </a:t>
            </a:r>
            <a:r>
              <a:rPr b="1" lang="en" sz="1200">
                <a:solidFill>
                  <a:schemeClr val="dk1"/>
                </a:solidFill>
              </a:rPr>
              <a:t>general </a:t>
            </a:r>
            <a:r>
              <a:rPr b="1" lang="en" sz="1200">
                <a:solidFill>
                  <a:schemeClr val="dk1"/>
                </a:solidFill>
              </a:rPr>
              <a:t>recommendations</a:t>
            </a:r>
            <a:r>
              <a:rPr lang="en" sz="1200">
                <a:solidFill>
                  <a:schemeClr val="dk1"/>
                </a:solidFill>
              </a:rPr>
              <a:t> for optimal </a:t>
            </a:r>
            <a:r>
              <a:rPr lang="en" sz="1200">
                <a:solidFill>
                  <a:schemeClr val="dk1"/>
                </a:solidFill>
              </a:rPr>
              <a:t>fertilizer</a:t>
            </a:r>
            <a:r>
              <a:rPr lang="en" sz="1200">
                <a:solidFill>
                  <a:schemeClr val="dk1"/>
                </a:solidFill>
              </a:rPr>
              <a:t> amounts by using the model to predict based on </a:t>
            </a:r>
            <a:r>
              <a:rPr lang="en" sz="1200">
                <a:solidFill>
                  <a:schemeClr val="dk1"/>
                </a:solidFill>
              </a:rPr>
              <a:t>pre-defined</a:t>
            </a:r>
            <a:r>
              <a:rPr lang="en" sz="1200">
                <a:solidFill>
                  <a:schemeClr val="dk1"/>
                </a:solidFill>
              </a:rPr>
              <a:t> scenarios: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rgbClr val="BF9000"/>
                </a:solidFill>
              </a:rPr>
              <a:t>Yellowing wheat with low rainfall and low soil nutrient levels</a:t>
            </a:r>
            <a:r>
              <a:rPr lang="en" sz="1200">
                <a:solidFill>
                  <a:schemeClr val="dk1"/>
                </a:solidFill>
              </a:rPr>
              <a:t>: Use 132.80 kg/ha of fertilizer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rgbClr val="6AA84F"/>
                </a:solidFill>
              </a:rPr>
              <a:t>Healthy rice with high rainfall and high soil nutrient levels</a:t>
            </a:r>
            <a:r>
              <a:rPr lang="en" sz="1200">
                <a:solidFill>
                  <a:schemeClr val="dk1"/>
                </a:solidFill>
              </a:rPr>
              <a:t>: Use 105.19 kg/ha of fertilizer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rgbClr val="EA9999"/>
                </a:solidFill>
              </a:rPr>
              <a:t>Wilting wheat with very low nutrient levels and low rainfall</a:t>
            </a:r>
            <a:r>
              <a:rPr lang="en" sz="1200">
                <a:solidFill>
                  <a:schemeClr val="dk1"/>
                </a:solidFill>
              </a:rPr>
              <a:t>: Use 136.64 kg/ha of fertilizer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261750" y="81625"/>
            <a:ext cx="875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Recommendations for Farmers (2 ways to give practical recommendations)</a:t>
            </a:r>
            <a:endParaRPr sz="2200"/>
          </a:p>
        </p:txBody>
      </p:sp>
      <p:cxnSp>
        <p:nvCxnSpPr>
          <p:cNvPr id="86" name="Google Shape;86;p17"/>
          <p:cNvCxnSpPr/>
          <p:nvPr/>
        </p:nvCxnSpPr>
        <p:spPr>
          <a:xfrm>
            <a:off x="111300" y="1769950"/>
            <a:ext cx="89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11300" y="2157000"/>
            <a:ext cx="5510100" cy="21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Give </a:t>
            </a:r>
            <a:r>
              <a:rPr b="1" lang="en" sz="1200">
                <a:solidFill>
                  <a:schemeClr val="dk1"/>
                </a:solidFill>
              </a:rPr>
              <a:t>tailored recommendations</a:t>
            </a:r>
            <a:r>
              <a:rPr lang="en" sz="1200">
                <a:solidFill>
                  <a:schemeClr val="dk1"/>
                </a:solidFill>
              </a:rPr>
              <a:t> to farmers by predicting based on the specific data that the farmer provided.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Created a simple Streamlit web app to host the model to demonstrate how farmers can access the model via web/mobile apps: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Link to web app: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https://dayataniassignment.streamlit.app/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Farmers enter soil, weather, crop data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Receive predicted optimal fertilizer amount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195" y="1815425"/>
            <a:ext cx="3091054" cy="332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51450" y="1758875"/>
            <a:ext cx="90411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Thank You</a:t>
            </a:r>
            <a:endParaRPr sz="22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