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9" r:id="rId4"/>
    <p:sldId id="261" r:id="rId5"/>
    <p:sldId id="262" r:id="rId6"/>
    <p:sldId id="264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0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a Jing Jie" userId="2de1b76bdf7056b1" providerId="LiveId" clId="{ECDF52CE-40C1-415F-A854-43255A9C04EE}"/>
    <pc:docChg chg="custSel modSld">
      <pc:chgData name="Chua Jing Jie" userId="2de1b76bdf7056b1" providerId="LiveId" clId="{ECDF52CE-40C1-415F-A854-43255A9C04EE}" dt="2025-04-02T06:30:58.397" v="45" actId="20577"/>
      <pc:docMkLst>
        <pc:docMk/>
      </pc:docMkLst>
      <pc:sldChg chg="modSp mod">
        <pc:chgData name="Chua Jing Jie" userId="2de1b76bdf7056b1" providerId="LiveId" clId="{ECDF52CE-40C1-415F-A854-43255A9C04EE}" dt="2025-04-02T06:30:58.397" v="45" actId="20577"/>
        <pc:sldMkLst>
          <pc:docMk/>
          <pc:sldMk cId="3154230426" sldId="266"/>
        </pc:sldMkLst>
        <pc:spChg chg="mod">
          <ac:chgData name="Chua Jing Jie" userId="2de1b76bdf7056b1" providerId="LiveId" clId="{ECDF52CE-40C1-415F-A854-43255A9C04EE}" dt="2025-04-02T06:30:58.397" v="45" actId="20577"/>
          <ac:spMkLst>
            <pc:docMk/>
            <pc:sldMk cId="3154230426" sldId="266"/>
            <ac:spMk id="3" creationId="{24F940D2-F2D3-24A8-5CE1-C64BB0653A37}"/>
          </ac:spMkLst>
        </pc:spChg>
      </pc:sldChg>
    </pc:docChg>
  </pc:docChgLst>
  <pc:docChgLst>
    <pc:chgData name="Jing Jie CHUA (LTA)" userId="677362ee-393b-4f84-9e99-29f57cc1ec28" providerId="ADAL" clId="{53BF6425-64D6-4A96-8101-C1F2122D18BA}"/>
    <pc:docChg chg="undo custSel addSld delSld modSld sldOrd">
      <pc:chgData name="Jing Jie CHUA (LTA)" userId="677362ee-393b-4f84-9e99-29f57cc1ec28" providerId="ADAL" clId="{53BF6425-64D6-4A96-8101-C1F2122D18BA}" dt="2025-04-01T06:15:50.234" v="5971" actId="20577"/>
      <pc:docMkLst>
        <pc:docMk/>
      </pc:docMkLst>
      <pc:sldChg chg="delSp modSp new del mod">
        <pc:chgData name="Jing Jie CHUA (LTA)" userId="677362ee-393b-4f84-9e99-29f57cc1ec28" providerId="ADAL" clId="{53BF6425-64D6-4A96-8101-C1F2122D18BA}" dt="2025-04-01T06:14:34.663" v="5904" actId="2696"/>
        <pc:sldMkLst>
          <pc:docMk/>
          <pc:sldMk cId="3303424404" sldId="256"/>
        </pc:sldMkLst>
        <pc:spChg chg="mod">
          <ac:chgData name="Jing Jie CHUA (LTA)" userId="677362ee-393b-4f84-9e99-29f57cc1ec28" providerId="ADAL" clId="{53BF6425-64D6-4A96-8101-C1F2122D18BA}" dt="2025-04-01T06:00:17.974" v="4191" actId="255"/>
          <ac:spMkLst>
            <pc:docMk/>
            <pc:sldMk cId="3303424404" sldId="256"/>
            <ac:spMk id="2" creationId="{29AD755D-CC84-BA31-E0D9-94A65EB09428}"/>
          </ac:spMkLst>
        </pc:spChg>
        <pc:spChg chg="del">
          <ac:chgData name="Jing Jie CHUA (LTA)" userId="677362ee-393b-4f84-9e99-29f57cc1ec28" providerId="ADAL" clId="{53BF6425-64D6-4A96-8101-C1F2122D18BA}" dt="2025-04-01T05:33:08.626" v="1159" actId="478"/>
          <ac:spMkLst>
            <pc:docMk/>
            <pc:sldMk cId="3303424404" sldId="256"/>
            <ac:spMk id="3" creationId="{37A0E851-63FC-1D53-2DBF-D5E9C9D072BE}"/>
          </ac:spMkLst>
        </pc:spChg>
      </pc:sldChg>
      <pc:sldChg chg="addSp delSp modSp new mod">
        <pc:chgData name="Jing Jie CHUA (LTA)" userId="677362ee-393b-4f84-9e99-29f57cc1ec28" providerId="ADAL" clId="{53BF6425-64D6-4A96-8101-C1F2122D18BA}" dt="2025-04-01T06:14:14.156" v="5903" actId="20577"/>
        <pc:sldMkLst>
          <pc:docMk/>
          <pc:sldMk cId="3579240881" sldId="257"/>
        </pc:sldMkLst>
        <pc:spChg chg="mod">
          <ac:chgData name="Jing Jie CHUA (LTA)" userId="677362ee-393b-4f84-9e99-29f57cc1ec28" providerId="ADAL" clId="{53BF6425-64D6-4A96-8101-C1F2122D18BA}" dt="2025-04-01T05:15:29.098" v="405" actId="255"/>
          <ac:spMkLst>
            <pc:docMk/>
            <pc:sldMk cId="3579240881" sldId="257"/>
            <ac:spMk id="2" creationId="{B3DC79CA-65D7-93AE-0210-6F41C358DDEE}"/>
          </ac:spMkLst>
        </pc:spChg>
        <pc:spChg chg="add del mod">
          <ac:chgData name="Jing Jie CHUA (LTA)" userId="677362ee-393b-4f84-9e99-29f57cc1ec28" providerId="ADAL" clId="{53BF6425-64D6-4A96-8101-C1F2122D18BA}" dt="2025-04-01T05:30:35.843" v="1137" actId="1076"/>
          <ac:spMkLst>
            <pc:docMk/>
            <pc:sldMk cId="3579240881" sldId="257"/>
            <ac:spMk id="3" creationId="{5B98C2C0-7698-778B-2C03-D1492788FB41}"/>
          </ac:spMkLst>
        </pc:spChg>
        <pc:spChg chg="add mod">
          <ac:chgData name="Jing Jie CHUA (LTA)" userId="677362ee-393b-4f84-9e99-29f57cc1ec28" providerId="ADAL" clId="{53BF6425-64D6-4A96-8101-C1F2122D18BA}" dt="2025-04-01T05:24:55.419" v="1012" actId="1076"/>
          <ac:spMkLst>
            <pc:docMk/>
            <pc:sldMk cId="3579240881" sldId="257"/>
            <ac:spMk id="14" creationId="{7A28AEA5-D1A3-4F22-A1CA-0DAA88BBEA13}"/>
          </ac:spMkLst>
        </pc:spChg>
        <pc:spChg chg="add del mod">
          <ac:chgData name="Jing Jie CHUA (LTA)" userId="677362ee-393b-4f84-9e99-29f57cc1ec28" providerId="ADAL" clId="{53BF6425-64D6-4A96-8101-C1F2122D18BA}" dt="2025-04-01T05:23:24.842" v="858" actId="478"/>
          <ac:spMkLst>
            <pc:docMk/>
            <pc:sldMk cId="3579240881" sldId="257"/>
            <ac:spMk id="15" creationId="{AE54DEF3-9968-B689-9613-A07A861FA88F}"/>
          </ac:spMkLst>
        </pc:spChg>
        <pc:spChg chg="add mod">
          <ac:chgData name="Jing Jie CHUA (LTA)" userId="677362ee-393b-4f84-9e99-29f57cc1ec28" providerId="ADAL" clId="{53BF6425-64D6-4A96-8101-C1F2122D18BA}" dt="2025-04-01T05:50:47.339" v="3031" actId="20577"/>
          <ac:spMkLst>
            <pc:docMk/>
            <pc:sldMk cId="3579240881" sldId="257"/>
            <ac:spMk id="22" creationId="{215B2C7C-E425-FC4B-DB98-1F652574D3DA}"/>
          </ac:spMkLst>
        </pc:spChg>
        <pc:spChg chg="add mod">
          <ac:chgData name="Jing Jie CHUA (LTA)" userId="677362ee-393b-4f84-9e99-29f57cc1ec28" providerId="ADAL" clId="{53BF6425-64D6-4A96-8101-C1F2122D18BA}" dt="2025-04-01T06:14:14.156" v="5903" actId="20577"/>
          <ac:spMkLst>
            <pc:docMk/>
            <pc:sldMk cId="3579240881" sldId="257"/>
            <ac:spMk id="28" creationId="{44CA9C24-0C5B-5ED7-772A-4627D43D8ACF}"/>
          </ac:spMkLst>
        </pc:spChg>
        <pc:spChg chg="add mod">
          <ac:chgData name="Jing Jie CHUA (LTA)" userId="677362ee-393b-4f84-9e99-29f57cc1ec28" providerId="ADAL" clId="{53BF6425-64D6-4A96-8101-C1F2122D18BA}" dt="2025-04-01T05:25:37.670" v="1084" actId="1076"/>
          <ac:spMkLst>
            <pc:docMk/>
            <pc:sldMk cId="3579240881" sldId="257"/>
            <ac:spMk id="31" creationId="{318BBF4C-5182-B87C-11FA-A379CF142434}"/>
          </ac:spMkLst>
        </pc:spChg>
        <pc:spChg chg="add del">
          <ac:chgData name="Jing Jie CHUA (LTA)" userId="677362ee-393b-4f84-9e99-29f57cc1ec28" providerId="ADAL" clId="{53BF6425-64D6-4A96-8101-C1F2122D18BA}" dt="2025-04-01T05:26:18.460" v="1092" actId="11529"/>
          <ac:spMkLst>
            <pc:docMk/>
            <pc:sldMk cId="3579240881" sldId="257"/>
            <ac:spMk id="33" creationId="{D662E803-F0A8-76C6-A4A9-5EA16B428291}"/>
          </ac:spMkLst>
        </pc:spChg>
        <pc:spChg chg="add del">
          <ac:chgData name="Jing Jie CHUA (LTA)" userId="677362ee-393b-4f84-9e99-29f57cc1ec28" providerId="ADAL" clId="{53BF6425-64D6-4A96-8101-C1F2122D18BA}" dt="2025-04-01T05:28:46.208" v="1114" actId="478"/>
          <ac:spMkLst>
            <pc:docMk/>
            <pc:sldMk cId="3579240881" sldId="257"/>
            <ac:spMk id="51" creationId="{240918DA-2953-673B-5F6A-ADA263D033F2}"/>
          </ac:spMkLst>
        </pc:spChg>
        <pc:spChg chg="add del">
          <ac:chgData name="Jing Jie CHUA (LTA)" userId="677362ee-393b-4f84-9e99-29f57cc1ec28" providerId="ADAL" clId="{53BF6425-64D6-4A96-8101-C1F2122D18BA}" dt="2025-04-01T05:29:27.559" v="1124" actId="478"/>
          <ac:spMkLst>
            <pc:docMk/>
            <pc:sldMk cId="3579240881" sldId="257"/>
            <ac:spMk id="58" creationId="{94814C85-635D-EA13-9294-FB08E8907D99}"/>
          </ac:spMkLst>
        </pc:spChg>
        <pc:spChg chg="add del">
          <ac:chgData name="Jing Jie CHUA (LTA)" userId="677362ee-393b-4f84-9e99-29f57cc1ec28" providerId="ADAL" clId="{53BF6425-64D6-4A96-8101-C1F2122D18BA}" dt="2025-04-01T05:29:50.325" v="1126" actId="11529"/>
          <ac:spMkLst>
            <pc:docMk/>
            <pc:sldMk cId="3579240881" sldId="257"/>
            <ac:spMk id="59" creationId="{6A54B8AC-7A30-2689-3F91-9812AAED1566}"/>
          </ac:spMkLst>
        </pc:spChg>
        <pc:spChg chg="add del">
          <ac:chgData name="Jing Jie CHUA (LTA)" userId="677362ee-393b-4f84-9e99-29f57cc1ec28" providerId="ADAL" clId="{53BF6425-64D6-4A96-8101-C1F2122D18BA}" dt="2025-04-01T05:29:59.692" v="1128" actId="478"/>
          <ac:spMkLst>
            <pc:docMk/>
            <pc:sldMk cId="3579240881" sldId="257"/>
            <ac:spMk id="60" creationId="{FD4713D5-4D52-11F3-5FAB-8F11846B22B7}"/>
          </ac:spMkLst>
        </pc:spChg>
        <pc:spChg chg="add del mod">
          <ac:chgData name="Jing Jie CHUA (LTA)" userId="677362ee-393b-4f84-9e99-29f57cc1ec28" providerId="ADAL" clId="{53BF6425-64D6-4A96-8101-C1F2122D18BA}" dt="2025-04-01T05:30:47.046" v="1139" actId="478"/>
          <ac:spMkLst>
            <pc:docMk/>
            <pc:sldMk cId="3579240881" sldId="257"/>
            <ac:spMk id="66" creationId="{D518050F-A9B5-3B87-C315-A9148B0D7B6D}"/>
          </ac:spMkLst>
        </pc:spChg>
        <pc:spChg chg="add del">
          <ac:chgData name="Jing Jie CHUA (LTA)" userId="677362ee-393b-4f84-9e99-29f57cc1ec28" providerId="ADAL" clId="{53BF6425-64D6-4A96-8101-C1F2122D18BA}" dt="2025-04-01T05:31:18.576" v="1141" actId="478"/>
          <ac:spMkLst>
            <pc:docMk/>
            <pc:sldMk cId="3579240881" sldId="257"/>
            <ac:spMk id="67" creationId="{BA4240C8-09B1-7F6B-1E21-D9E305E52D18}"/>
          </ac:spMkLst>
        </pc:spChg>
        <pc:graphicFrameChg chg="add del">
          <ac:chgData name="Jing Jie CHUA (LTA)" userId="677362ee-393b-4f84-9e99-29f57cc1ec28" providerId="ADAL" clId="{53BF6425-64D6-4A96-8101-C1F2122D18BA}" dt="2025-04-01T05:19:27.931" v="555" actId="26606"/>
          <ac:graphicFrameMkLst>
            <pc:docMk/>
            <pc:sldMk cId="3579240881" sldId="257"/>
            <ac:graphicFrameMk id="13" creationId="{65FFDE7B-3C55-CB20-C820-CEA265A1F86B}"/>
          </ac:graphicFrameMkLst>
        </pc:graphicFrameChg>
        <pc:picChg chg="add mod">
          <ac:chgData name="Jing Jie CHUA (LTA)" userId="677362ee-393b-4f84-9e99-29f57cc1ec28" providerId="ADAL" clId="{53BF6425-64D6-4A96-8101-C1F2122D18BA}" dt="2025-04-01T05:25:04.603" v="1016" actId="1076"/>
          <ac:picMkLst>
            <pc:docMk/>
            <pc:sldMk cId="3579240881" sldId="257"/>
            <ac:picMk id="7" creationId="{02C65749-F0AF-744A-5848-FCDCD68A7B44}"/>
          </ac:picMkLst>
        </pc:picChg>
        <pc:picChg chg="add mod">
          <ac:chgData name="Jing Jie CHUA (LTA)" userId="677362ee-393b-4f84-9e99-29f57cc1ec28" providerId="ADAL" clId="{53BF6425-64D6-4A96-8101-C1F2122D18BA}" dt="2025-04-01T05:31:41.037" v="1144" actId="1076"/>
          <ac:picMkLst>
            <pc:docMk/>
            <pc:sldMk cId="3579240881" sldId="257"/>
            <ac:picMk id="9" creationId="{AE69FCDD-624A-126E-4D58-9A54E0B4588B}"/>
          </ac:picMkLst>
        </pc:picChg>
        <pc:picChg chg="add mod ord">
          <ac:chgData name="Jing Jie CHUA (LTA)" userId="677362ee-393b-4f84-9e99-29f57cc1ec28" providerId="ADAL" clId="{53BF6425-64D6-4A96-8101-C1F2122D18BA}" dt="2025-04-01T05:25:57.887" v="1090" actId="1076"/>
          <ac:picMkLst>
            <pc:docMk/>
            <pc:sldMk cId="3579240881" sldId="257"/>
            <ac:picMk id="11" creationId="{3FA126FE-44A3-F40C-6466-6558717D1990}"/>
          </ac:picMkLst>
        </pc:picChg>
        <pc:picChg chg="add mod">
          <ac:chgData name="Jing Jie CHUA (LTA)" userId="677362ee-393b-4f84-9e99-29f57cc1ec28" providerId="ADAL" clId="{53BF6425-64D6-4A96-8101-C1F2122D18BA}" dt="2025-04-01T05:24:55.419" v="1012" actId="1076"/>
          <ac:picMkLst>
            <pc:docMk/>
            <pc:sldMk cId="3579240881" sldId="257"/>
            <ac:picMk id="17" creationId="{F651452B-E8DD-B15C-F52F-2187896E217D}"/>
          </ac:picMkLst>
        </pc:picChg>
        <pc:picChg chg="add mod">
          <ac:chgData name="Jing Jie CHUA (LTA)" userId="677362ee-393b-4f84-9e99-29f57cc1ec28" providerId="ADAL" clId="{53BF6425-64D6-4A96-8101-C1F2122D18BA}" dt="2025-04-01T05:24:55.419" v="1012" actId="1076"/>
          <ac:picMkLst>
            <pc:docMk/>
            <pc:sldMk cId="3579240881" sldId="257"/>
            <ac:picMk id="19" creationId="{B708F0C2-410F-1E16-689E-CAD9C628214C}"/>
          </ac:picMkLst>
        </pc:picChg>
        <pc:picChg chg="add mod">
          <ac:chgData name="Jing Jie CHUA (LTA)" userId="677362ee-393b-4f84-9e99-29f57cc1ec28" providerId="ADAL" clId="{53BF6425-64D6-4A96-8101-C1F2122D18BA}" dt="2025-04-01T05:25:17.025" v="1041"/>
          <ac:picMkLst>
            <pc:docMk/>
            <pc:sldMk cId="3579240881" sldId="257"/>
            <ac:picMk id="32" creationId="{8B6EC30F-9967-415E-BDEA-6108F24FB155}"/>
          </ac:picMkLst>
        </pc:picChg>
        <pc:cxnChg chg="add mod">
          <ac:chgData name="Jing Jie CHUA (LTA)" userId="677362ee-393b-4f84-9e99-29f57cc1ec28" providerId="ADAL" clId="{53BF6425-64D6-4A96-8101-C1F2122D18BA}" dt="2025-04-01T05:17:02.253" v="487" actId="13822"/>
          <ac:cxnSpMkLst>
            <pc:docMk/>
            <pc:sldMk cId="3579240881" sldId="257"/>
            <ac:cxnSpMk id="5" creationId="{D1574CFC-F45D-F6FE-6E91-FE1E85D16BDA}"/>
          </ac:cxnSpMkLst>
        </pc:cxnChg>
        <pc:cxnChg chg="add mod">
          <ac:chgData name="Jing Jie CHUA (LTA)" userId="677362ee-393b-4f84-9e99-29f57cc1ec28" providerId="ADAL" clId="{53BF6425-64D6-4A96-8101-C1F2122D18BA}" dt="2025-04-01T05:27:19.172" v="1108" actId="1076"/>
          <ac:cxnSpMkLst>
            <pc:docMk/>
            <pc:sldMk cId="3579240881" sldId="257"/>
            <ac:cxnSpMk id="21" creationId="{CB77F57C-C478-2F23-DEE9-86AF302231AD}"/>
          </ac:cxnSpMkLst>
        </pc:cxnChg>
        <pc:cxnChg chg="add mod">
          <ac:chgData name="Jing Jie CHUA (LTA)" userId="677362ee-393b-4f84-9e99-29f57cc1ec28" providerId="ADAL" clId="{53BF6425-64D6-4A96-8101-C1F2122D18BA}" dt="2025-04-01T05:24:55.419" v="1012" actId="1076"/>
          <ac:cxnSpMkLst>
            <pc:docMk/>
            <pc:sldMk cId="3579240881" sldId="257"/>
            <ac:cxnSpMk id="23" creationId="{436D45C7-9503-6731-A536-DA36F48E8322}"/>
          </ac:cxnSpMkLst>
        </pc:cxnChg>
        <pc:cxnChg chg="add mod">
          <ac:chgData name="Jing Jie CHUA (LTA)" userId="677362ee-393b-4f84-9e99-29f57cc1ec28" providerId="ADAL" clId="{53BF6425-64D6-4A96-8101-C1F2122D18BA}" dt="2025-04-01T05:24:55.419" v="1012" actId="1076"/>
          <ac:cxnSpMkLst>
            <pc:docMk/>
            <pc:sldMk cId="3579240881" sldId="257"/>
            <ac:cxnSpMk id="24" creationId="{F349B6BB-6E40-6FB8-B1DD-0863BD2BB497}"/>
          </ac:cxnSpMkLst>
        </pc:cxnChg>
        <pc:cxnChg chg="add mod">
          <ac:chgData name="Jing Jie CHUA (LTA)" userId="677362ee-393b-4f84-9e99-29f57cc1ec28" providerId="ADAL" clId="{53BF6425-64D6-4A96-8101-C1F2122D18BA}" dt="2025-04-01T05:24:55.419" v="1012" actId="1076"/>
          <ac:cxnSpMkLst>
            <pc:docMk/>
            <pc:sldMk cId="3579240881" sldId="257"/>
            <ac:cxnSpMk id="29" creationId="{5E4D4C5E-1201-87DC-16FE-36355683480B}"/>
          </ac:cxnSpMkLst>
        </pc:cxnChg>
        <pc:cxnChg chg="add del">
          <ac:chgData name="Jing Jie CHUA (LTA)" userId="677362ee-393b-4f84-9e99-29f57cc1ec28" providerId="ADAL" clId="{53BF6425-64D6-4A96-8101-C1F2122D18BA}" dt="2025-04-01T05:26:28.839" v="1094" actId="11529"/>
          <ac:cxnSpMkLst>
            <pc:docMk/>
            <pc:sldMk cId="3579240881" sldId="257"/>
            <ac:cxnSpMk id="35" creationId="{707CE75D-A8A9-5878-5995-B749E7892774}"/>
          </ac:cxnSpMkLst>
        </pc:cxnChg>
        <pc:cxnChg chg="add del mod">
          <ac:chgData name="Jing Jie CHUA (LTA)" userId="677362ee-393b-4f84-9e99-29f57cc1ec28" providerId="ADAL" clId="{53BF6425-64D6-4A96-8101-C1F2122D18BA}" dt="2025-04-01T05:26:42.555" v="1099" actId="478"/>
          <ac:cxnSpMkLst>
            <pc:docMk/>
            <pc:sldMk cId="3579240881" sldId="257"/>
            <ac:cxnSpMk id="37" creationId="{0513E6E2-AEBC-748B-A1DD-707AE31E9880}"/>
          </ac:cxnSpMkLst>
        </pc:cxnChg>
        <pc:cxnChg chg="add del mod">
          <ac:chgData name="Jing Jie CHUA (LTA)" userId="677362ee-393b-4f84-9e99-29f57cc1ec28" providerId="ADAL" clId="{53BF6425-64D6-4A96-8101-C1F2122D18BA}" dt="2025-04-01T05:27:12.346" v="1106" actId="478"/>
          <ac:cxnSpMkLst>
            <pc:docMk/>
            <pc:sldMk cId="3579240881" sldId="257"/>
            <ac:cxnSpMk id="42" creationId="{92553300-D258-71EE-5439-37D6BA4BACF7}"/>
          </ac:cxnSpMkLst>
        </pc:cxnChg>
        <pc:cxnChg chg="add del mod">
          <ac:chgData name="Jing Jie CHUA (LTA)" userId="677362ee-393b-4f84-9e99-29f57cc1ec28" providerId="ADAL" clId="{53BF6425-64D6-4A96-8101-C1F2122D18BA}" dt="2025-04-01T05:27:47.007" v="1110" actId="11529"/>
          <ac:cxnSpMkLst>
            <pc:docMk/>
            <pc:sldMk cId="3579240881" sldId="257"/>
            <ac:cxnSpMk id="48" creationId="{088D5C9A-F8F0-73D2-D1AC-5CB2497A56ED}"/>
          </ac:cxnSpMkLst>
        </pc:cxnChg>
        <pc:cxnChg chg="add del">
          <ac:chgData name="Jing Jie CHUA (LTA)" userId="677362ee-393b-4f84-9e99-29f57cc1ec28" providerId="ADAL" clId="{53BF6425-64D6-4A96-8101-C1F2122D18BA}" dt="2025-04-01T05:27:58.323" v="1112" actId="11529"/>
          <ac:cxnSpMkLst>
            <pc:docMk/>
            <pc:sldMk cId="3579240881" sldId="257"/>
            <ac:cxnSpMk id="50" creationId="{615CB9C1-FC0E-731B-06FB-5E371250A270}"/>
          </ac:cxnSpMkLst>
        </pc:cxnChg>
        <pc:cxnChg chg="add del mod">
          <ac:chgData name="Jing Jie CHUA (LTA)" userId="677362ee-393b-4f84-9e99-29f57cc1ec28" providerId="ADAL" clId="{53BF6425-64D6-4A96-8101-C1F2122D18BA}" dt="2025-04-01T05:29:11.375" v="1122" actId="478"/>
          <ac:cxnSpMkLst>
            <pc:docMk/>
            <pc:sldMk cId="3579240881" sldId="257"/>
            <ac:cxnSpMk id="53" creationId="{16D2FA84-3C3A-394F-6C75-4B6F7C06183F}"/>
          </ac:cxnSpMkLst>
        </pc:cxnChg>
        <pc:cxnChg chg="add del mod">
          <ac:chgData name="Jing Jie CHUA (LTA)" userId="677362ee-393b-4f84-9e99-29f57cc1ec28" providerId="ADAL" clId="{53BF6425-64D6-4A96-8101-C1F2122D18BA}" dt="2025-04-01T05:30:18.192" v="1134" actId="478"/>
          <ac:cxnSpMkLst>
            <pc:docMk/>
            <pc:sldMk cId="3579240881" sldId="257"/>
            <ac:cxnSpMk id="62" creationId="{99EA6A90-EA06-18A0-B121-8BF9DF4889FD}"/>
          </ac:cxnSpMkLst>
        </pc:cxnChg>
        <pc:cxnChg chg="add del mod">
          <ac:chgData name="Jing Jie CHUA (LTA)" userId="677362ee-393b-4f84-9e99-29f57cc1ec28" providerId="ADAL" clId="{53BF6425-64D6-4A96-8101-C1F2122D18BA}" dt="2025-04-01T05:31:57.975" v="1150" actId="478"/>
          <ac:cxnSpMkLst>
            <pc:docMk/>
            <pc:sldMk cId="3579240881" sldId="257"/>
            <ac:cxnSpMk id="69" creationId="{C6A00F56-280B-A67A-2B11-50E615C3D1EB}"/>
          </ac:cxnSpMkLst>
        </pc:cxnChg>
        <pc:cxnChg chg="add mod">
          <ac:chgData name="Jing Jie CHUA (LTA)" userId="677362ee-393b-4f84-9e99-29f57cc1ec28" providerId="ADAL" clId="{53BF6425-64D6-4A96-8101-C1F2122D18BA}" dt="2025-04-01T05:32:06.249" v="1153" actId="13822"/>
          <ac:cxnSpMkLst>
            <pc:docMk/>
            <pc:sldMk cId="3579240881" sldId="257"/>
            <ac:cxnSpMk id="75" creationId="{324FEA97-C2BF-4EB2-C3AF-8CF9E9DBA294}"/>
          </ac:cxnSpMkLst>
        </pc:cxnChg>
        <pc:cxnChg chg="add mod">
          <ac:chgData name="Jing Jie CHUA (LTA)" userId="677362ee-393b-4f84-9e99-29f57cc1ec28" providerId="ADAL" clId="{53BF6425-64D6-4A96-8101-C1F2122D18BA}" dt="2025-04-01T05:32:16.309" v="1155" actId="13822"/>
          <ac:cxnSpMkLst>
            <pc:docMk/>
            <pc:sldMk cId="3579240881" sldId="257"/>
            <ac:cxnSpMk id="77" creationId="{8E6499EA-44F0-DD9D-9798-0CCBBF5549C5}"/>
          </ac:cxnSpMkLst>
        </pc:cxnChg>
        <pc:cxnChg chg="add mod">
          <ac:chgData name="Jing Jie CHUA (LTA)" userId="677362ee-393b-4f84-9e99-29f57cc1ec28" providerId="ADAL" clId="{53BF6425-64D6-4A96-8101-C1F2122D18BA}" dt="2025-04-01T05:32:27.913" v="1158" actId="14100"/>
          <ac:cxnSpMkLst>
            <pc:docMk/>
            <pc:sldMk cId="3579240881" sldId="257"/>
            <ac:cxnSpMk id="79" creationId="{EA080191-172D-9604-6628-A196AE32A0F5}"/>
          </ac:cxnSpMkLst>
        </pc:cxnChg>
      </pc:sldChg>
      <pc:sldChg chg="modSp new del mod">
        <pc:chgData name="Jing Jie CHUA (LTA)" userId="677362ee-393b-4f84-9e99-29f57cc1ec28" providerId="ADAL" clId="{53BF6425-64D6-4A96-8101-C1F2122D18BA}" dt="2025-04-01T05:33:40.794" v="1164" actId="47"/>
        <pc:sldMkLst>
          <pc:docMk/>
          <pc:sldMk cId="767539498" sldId="258"/>
        </pc:sldMkLst>
        <pc:spChg chg="mod">
          <ac:chgData name="Jing Jie CHUA (LTA)" userId="677362ee-393b-4f84-9e99-29f57cc1ec28" providerId="ADAL" clId="{53BF6425-64D6-4A96-8101-C1F2122D18BA}" dt="2025-04-01T05:33:34.626" v="1162" actId="20577"/>
          <ac:spMkLst>
            <pc:docMk/>
            <pc:sldMk cId="767539498" sldId="258"/>
            <ac:spMk id="2" creationId="{58754617-269C-77FC-21CC-968538F97F8C}"/>
          </ac:spMkLst>
        </pc:spChg>
      </pc:sldChg>
      <pc:sldChg chg="addSp delSp modSp add mod">
        <pc:chgData name="Jing Jie CHUA (LTA)" userId="677362ee-393b-4f84-9e99-29f57cc1ec28" providerId="ADAL" clId="{53BF6425-64D6-4A96-8101-C1F2122D18BA}" dt="2025-04-01T06:15:15.662" v="5928" actId="20577"/>
        <pc:sldMkLst>
          <pc:docMk/>
          <pc:sldMk cId="897276393" sldId="259"/>
        </pc:sldMkLst>
        <pc:spChg chg="mod">
          <ac:chgData name="Jing Jie CHUA (LTA)" userId="677362ee-393b-4f84-9e99-29f57cc1ec28" providerId="ADAL" clId="{53BF6425-64D6-4A96-8101-C1F2122D18BA}" dt="2025-04-01T05:51:31.473" v="3163" actId="1076"/>
          <ac:spMkLst>
            <pc:docMk/>
            <pc:sldMk cId="897276393" sldId="259"/>
            <ac:spMk id="2" creationId="{B9A22803-B47C-14C5-1F46-5E2FA23F09F4}"/>
          </ac:spMkLst>
        </pc:spChg>
        <pc:spChg chg="del">
          <ac:chgData name="Jing Jie CHUA (LTA)" userId="677362ee-393b-4f84-9e99-29f57cc1ec28" providerId="ADAL" clId="{53BF6425-64D6-4A96-8101-C1F2122D18BA}" dt="2025-04-01T05:33:44.175" v="1165" actId="478"/>
          <ac:spMkLst>
            <pc:docMk/>
            <pc:sldMk cId="897276393" sldId="259"/>
            <ac:spMk id="3" creationId="{045883BC-9CE4-25AA-1432-0471F744DF30}"/>
          </ac:spMkLst>
        </pc:spChg>
        <pc:spChg chg="add del mod">
          <ac:chgData name="Jing Jie CHUA (LTA)" userId="677362ee-393b-4f84-9e99-29f57cc1ec28" providerId="ADAL" clId="{53BF6425-64D6-4A96-8101-C1F2122D18BA}" dt="2025-04-01T05:33:54.576" v="1169" actId="478"/>
          <ac:spMkLst>
            <pc:docMk/>
            <pc:sldMk cId="897276393" sldId="259"/>
            <ac:spMk id="6" creationId="{7EF53FAB-C68C-00AA-19AA-B845F98B522D}"/>
          </ac:spMkLst>
        </pc:spChg>
        <pc:spChg chg="add mod">
          <ac:chgData name="Jing Jie CHUA (LTA)" userId="677362ee-393b-4f84-9e99-29f57cc1ec28" providerId="ADAL" clId="{53BF6425-64D6-4A96-8101-C1F2122D18BA}" dt="2025-04-01T06:15:15.662" v="5928" actId="20577"/>
          <ac:spMkLst>
            <pc:docMk/>
            <pc:sldMk cId="897276393" sldId="259"/>
            <ac:spMk id="8" creationId="{B3116094-06B9-BB63-41ED-F615F0CD4D2E}"/>
          </ac:spMkLst>
        </pc:spChg>
        <pc:spChg chg="del">
          <ac:chgData name="Jing Jie CHUA (LTA)" userId="677362ee-393b-4f84-9e99-29f57cc1ec28" providerId="ADAL" clId="{53BF6425-64D6-4A96-8101-C1F2122D18BA}" dt="2025-04-01T05:33:47.859" v="1166" actId="478"/>
          <ac:spMkLst>
            <pc:docMk/>
            <pc:sldMk cId="897276393" sldId="259"/>
            <ac:spMk id="14" creationId="{D2943CC9-78D6-8DCF-874F-28E645A61558}"/>
          </ac:spMkLst>
        </pc:spChg>
        <pc:spChg chg="del">
          <ac:chgData name="Jing Jie CHUA (LTA)" userId="677362ee-393b-4f84-9e99-29f57cc1ec28" providerId="ADAL" clId="{53BF6425-64D6-4A96-8101-C1F2122D18BA}" dt="2025-04-01T05:33:47.859" v="1166" actId="478"/>
          <ac:spMkLst>
            <pc:docMk/>
            <pc:sldMk cId="897276393" sldId="259"/>
            <ac:spMk id="22" creationId="{F1B68443-11F8-4973-01BC-5CF3F96ADCEE}"/>
          </ac:spMkLst>
        </pc:spChg>
        <pc:spChg chg="del">
          <ac:chgData name="Jing Jie CHUA (LTA)" userId="677362ee-393b-4f84-9e99-29f57cc1ec28" providerId="ADAL" clId="{53BF6425-64D6-4A96-8101-C1F2122D18BA}" dt="2025-04-01T05:33:47.859" v="1166" actId="478"/>
          <ac:spMkLst>
            <pc:docMk/>
            <pc:sldMk cId="897276393" sldId="259"/>
            <ac:spMk id="28" creationId="{3C3060E1-DA93-C039-FAB4-5DECF666EF30}"/>
          </ac:spMkLst>
        </pc:spChg>
        <pc:spChg chg="del mod">
          <ac:chgData name="Jing Jie CHUA (LTA)" userId="677362ee-393b-4f84-9e99-29f57cc1ec28" providerId="ADAL" clId="{53BF6425-64D6-4A96-8101-C1F2122D18BA}" dt="2025-04-01T05:33:52.710" v="1168" actId="478"/>
          <ac:spMkLst>
            <pc:docMk/>
            <pc:sldMk cId="897276393" sldId="259"/>
            <ac:spMk id="31" creationId="{3E3704CF-5D9E-C7A8-71A1-452085190137}"/>
          </ac:spMkLst>
        </pc:spChg>
        <pc:picChg chg="del">
          <ac:chgData name="Jing Jie CHUA (LTA)" userId="677362ee-393b-4f84-9e99-29f57cc1ec28" providerId="ADAL" clId="{53BF6425-64D6-4A96-8101-C1F2122D18BA}" dt="2025-04-01T05:33:47.859" v="1166" actId="478"/>
          <ac:picMkLst>
            <pc:docMk/>
            <pc:sldMk cId="897276393" sldId="259"/>
            <ac:picMk id="7" creationId="{CC95EF50-9107-9EBB-1D6C-A0A6D394E269}"/>
          </ac:picMkLst>
        </pc:picChg>
        <pc:picChg chg="del">
          <ac:chgData name="Jing Jie CHUA (LTA)" userId="677362ee-393b-4f84-9e99-29f57cc1ec28" providerId="ADAL" clId="{53BF6425-64D6-4A96-8101-C1F2122D18BA}" dt="2025-04-01T05:33:47.859" v="1166" actId="478"/>
          <ac:picMkLst>
            <pc:docMk/>
            <pc:sldMk cId="897276393" sldId="259"/>
            <ac:picMk id="9" creationId="{2308972C-D4FB-B413-F3C6-4F3805D56E60}"/>
          </ac:picMkLst>
        </pc:picChg>
        <pc:picChg chg="del">
          <ac:chgData name="Jing Jie CHUA (LTA)" userId="677362ee-393b-4f84-9e99-29f57cc1ec28" providerId="ADAL" clId="{53BF6425-64D6-4A96-8101-C1F2122D18BA}" dt="2025-04-01T05:33:55.092" v="1170" actId="478"/>
          <ac:picMkLst>
            <pc:docMk/>
            <pc:sldMk cId="897276393" sldId="259"/>
            <ac:picMk id="11" creationId="{F69B39D2-CC15-338E-21D6-61DCAEAB204F}"/>
          </ac:picMkLst>
        </pc:picChg>
        <pc:picChg chg="del">
          <ac:chgData name="Jing Jie CHUA (LTA)" userId="677362ee-393b-4f84-9e99-29f57cc1ec28" providerId="ADAL" clId="{53BF6425-64D6-4A96-8101-C1F2122D18BA}" dt="2025-04-01T05:33:47.859" v="1166" actId="478"/>
          <ac:picMkLst>
            <pc:docMk/>
            <pc:sldMk cId="897276393" sldId="259"/>
            <ac:picMk id="17" creationId="{4FD1FCE1-9E5D-4853-5FB2-BA6AE6A72B0D}"/>
          </ac:picMkLst>
        </pc:picChg>
        <pc:picChg chg="del">
          <ac:chgData name="Jing Jie CHUA (LTA)" userId="677362ee-393b-4f84-9e99-29f57cc1ec28" providerId="ADAL" clId="{53BF6425-64D6-4A96-8101-C1F2122D18BA}" dt="2025-04-01T05:33:47.859" v="1166" actId="478"/>
          <ac:picMkLst>
            <pc:docMk/>
            <pc:sldMk cId="897276393" sldId="259"/>
            <ac:picMk id="19" creationId="{3C0BF041-32AA-5B1A-098D-88EC009136CD}"/>
          </ac:picMkLst>
        </pc:picChg>
        <pc:picChg chg="del">
          <ac:chgData name="Jing Jie CHUA (LTA)" userId="677362ee-393b-4f84-9e99-29f57cc1ec28" providerId="ADAL" clId="{53BF6425-64D6-4A96-8101-C1F2122D18BA}" dt="2025-04-01T05:33:47.859" v="1166" actId="478"/>
          <ac:picMkLst>
            <pc:docMk/>
            <pc:sldMk cId="897276393" sldId="259"/>
            <ac:picMk id="32" creationId="{80928152-C7F2-11B9-FC43-04D10BDAAAFB}"/>
          </ac:picMkLst>
        </pc:picChg>
        <pc:cxnChg chg="del">
          <ac:chgData name="Jing Jie CHUA (LTA)" userId="677362ee-393b-4f84-9e99-29f57cc1ec28" providerId="ADAL" clId="{53BF6425-64D6-4A96-8101-C1F2122D18BA}" dt="2025-04-01T05:33:47.859" v="1166" actId="478"/>
          <ac:cxnSpMkLst>
            <pc:docMk/>
            <pc:sldMk cId="897276393" sldId="259"/>
            <ac:cxnSpMk id="21" creationId="{F8DC1FAA-2361-07B4-12B5-6FB07C1879FE}"/>
          </ac:cxnSpMkLst>
        </pc:cxnChg>
        <pc:cxnChg chg="del">
          <ac:chgData name="Jing Jie CHUA (LTA)" userId="677362ee-393b-4f84-9e99-29f57cc1ec28" providerId="ADAL" clId="{53BF6425-64D6-4A96-8101-C1F2122D18BA}" dt="2025-04-01T05:33:47.859" v="1166" actId="478"/>
          <ac:cxnSpMkLst>
            <pc:docMk/>
            <pc:sldMk cId="897276393" sldId="259"/>
            <ac:cxnSpMk id="23" creationId="{D5374CDE-F1C4-1C16-0F22-3EE6EEFF8626}"/>
          </ac:cxnSpMkLst>
        </pc:cxnChg>
        <pc:cxnChg chg="del">
          <ac:chgData name="Jing Jie CHUA (LTA)" userId="677362ee-393b-4f84-9e99-29f57cc1ec28" providerId="ADAL" clId="{53BF6425-64D6-4A96-8101-C1F2122D18BA}" dt="2025-04-01T05:33:47.859" v="1166" actId="478"/>
          <ac:cxnSpMkLst>
            <pc:docMk/>
            <pc:sldMk cId="897276393" sldId="259"/>
            <ac:cxnSpMk id="24" creationId="{307BDE66-5B91-5DC0-B3B4-B17213B1B39D}"/>
          </ac:cxnSpMkLst>
        </pc:cxnChg>
        <pc:cxnChg chg="del">
          <ac:chgData name="Jing Jie CHUA (LTA)" userId="677362ee-393b-4f84-9e99-29f57cc1ec28" providerId="ADAL" clId="{53BF6425-64D6-4A96-8101-C1F2122D18BA}" dt="2025-04-01T05:33:47.859" v="1166" actId="478"/>
          <ac:cxnSpMkLst>
            <pc:docMk/>
            <pc:sldMk cId="897276393" sldId="259"/>
            <ac:cxnSpMk id="29" creationId="{81DFEEF2-A589-2078-E117-E66F344334F7}"/>
          </ac:cxnSpMkLst>
        </pc:cxnChg>
        <pc:cxnChg chg="del">
          <ac:chgData name="Jing Jie CHUA (LTA)" userId="677362ee-393b-4f84-9e99-29f57cc1ec28" providerId="ADAL" clId="{53BF6425-64D6-4A96-8101-C1F2122D18BA}" dt="2025-04-01T05:33:47.859" v="1166" actId="478"/>
          <ac:cxnSpMkLst>
            <pc:docMk/>
            <pc:sldMk cId="897276393" sldId="259"/>
            <ac:cxnSpMk id="75" creationId="{2A08CAD6-3EC0-6ABC-6000-39320D323A13}"/>
          </ac:cxnSpMkLst>
        </pc:cxnChg>
        <pc:cxnChg chg="del">
          <ac:chgData name="Jing Jie CHUA (LTA)" userId="677362ee-393b-4f84-9e99-29f57cc1ec28" providerId="ADAL" clId="{53BF6425-64D6-4A96-8101-C1F2122D18BA}" dt="2025-04-01T05:33:47.859" v="1166" actId="478"/>
          <ac:cxnSpMkLst>
            <pc:docMk/>
            <pc:sldMk cId="897276393" sldId="259"/>
            <ac:cxnSpMk id="77" creationId="{18DB35D1-E6CB-1C15-6E44-96268105D866}"/>
          </ac:cxnSpMkLst>
        </pc:cxnChg>
        <pc:cxnChg chg="del">
          <ac:chgData name="Jing Jie CHUA (LTA)" userId="677362ee-393b-4f84-9e99-29f57cc1ec28" providerId="ADAL" clId="{53BF6425-64D6-4A96-8101-C1F2122D18BA}" dt="2025-04-01T05:33:47.859" v="1166" actId="478"/>
          <ac:cxnSpMkLst>
            <pc:docMk/>
            <pc:sldMk cId="897276393" sldId="259"/>
            <ac:cxnSpMk id="79" creationId="{6B183F65-BF1C-E380-D094-2EF225259F0F}"/>
          </ac:cxnSpMkLst>
        </pc:cxnChg>
      </pc:sldChg>
      <pc:sldChg chg="modSp add del mod">
        <pc:chgData name="Jing Jie CHUA (LTA)" userId="677362ee-393b-4f84-9e99-29f57cc1ec28" providerId="ADAL" clId="{53BF6425-64D6-4A96-8101-C1F2122D18BA}" dt="2025-04-01T05:55:57.450" v="3642" actId="47"/>
        <pc:sldMkLst>
          <pc:docMk/>
          <pc:sldMk cId="3919351961" sldId="260"/>
        </pc:sldMkLst>
        <pc:spChg chg="mod">
          <ac:chgData name="Jing Jie CHUA (LTA)" userId="677362ee-393b-4f84-9e99-29f57cc1ec28" providerId="ADAL" clId="{53BF6425-64D6-4A96-8101-C1F2122D18BA}" dt="2025-04-01T05:49:38.802" v="3001" actId="20577"/>
          <ac:spMkLst>
            <pc:docMk/>
            <pc:sldMk cId="3919351961" sldId="260"/>
            <ac:spMk id="8" creationId="{D189DB4B-0297-EF0C-ABE6-0E4E871D36A6}"/>
          </ac:spMkLst>
        </pc:spChg>
      </pc:sldChg>
      <pc:sldChg chg="modSp add mod">
        <pc:chgData name="Jing Jie CHUA (LTA)" userId="677362ee-393b-4f84-9e99-29f57cc1ec28" providerId="ADAL" clId="{53BF6425-64D6-4A96-8101-C1F2122D18BA}" dt="2025-04-01T05:55:18.920" v="3635" actId="20577"/>
        <pc:sldMkLst>
          <pc:docMk/>
          <pc:sldMk cId="2242494695" sldId="261"/>
        </pc:sldMkLst>
        <pc:spChg chg="mod">
          <ac:chgData name="Jing Jie CHUA (LTA)" userId="677362ee-393b-4f84-9e99-29f57cc1ec28" providerId="ADAL" clId="{53BF6425-64D6-4A96-8101-C1F2122D18BA}" dt="2025-04-01T05:51:50.760" v="3173" actId="20577"/>
          <ac:spMkLst>
            <pc:docMk/>
            <pc:sldMk cId="2242494695" sldId="261"/>
            <ac:spMk id="2" creationId="{07DE265A-DF4D-1973-D4E5-609A5A899DC2}"/>
          </ac:spMkLst>
        </pc:spChg>
        <pc:spChg chg="mod">
          <ac:chgData name="Jing Jie CHUA (LTA)" userId="677362ee-393b-4f84-9e99-29f57cc1ec28" providerId="ADAL" clId="{53BF6425-64D6-4A96-8101-C1F2122D18BA}" dt="2025-04-01T05:55:18.920" v="3635" actId="20577"/>
          <ac:spMkLst>
            <pc:docMk/>
            <pc:sldMk cId="2242494695" sldId="261"/>
            <ac:spMk id="8" creationId="{11515DF9-0ED1-5825-77B0-028705FE712A}"/>
          </ac:spMkLst>
        </pc:spChg>
      </pc:sldChg>
      <pc:sldChg chg="modSp add mod">
        <pc:chgData name="Jing Jie CHUA (LTA)" userId="677362ee-393b-4f84-9e99-29f57cc1ec28" providerId="ADAL" clId="{53BF6425-64D6-4A96-8101-C1F2122D18BA}" dt="2025-04-01T06:15:50.234" v="5971" actId="20577"/>
        <pc:sldMkLst>
          <pc:docMk/>
          <pc:sldMk cId="2839211302" sldId="262"/>
        </pc:sldMkLst>
        <pc:spChg chg="mod">
          <ac:chgData name="Jing Jie CHUA (LTA)" userId="677362ee-393b-4f84-9e99-29f57cc1ec28" providerId="ADAL" clId="{53BF6425-64D6-4A96-8101-C1F2122D18BA}" dt="2025-04-01T06:04:38.060" v="4712" actId="20577"/>
          <ac:spMkLst>
            <pc:docMk/>
            <pc:sldMk cId="2839211302" sldId="262"/>
            <ac:spMk id="2" creationId="{E30AFE19-3CC1-0913-EC3F-B6DBFC80645A}"/>
          </ac:spMkLst>
        </pc:spChg>
        <pc:spChg chg="mod">
          <ac:chgData name="Jing Jie CHUA (LTA)" userId="677362ee-393b-4f84-9e99-29f57cc1ec28" providerId="ADAL" clId="{53BF6425-64D6-4A96-8101-C1F2122D18BA}" dt="2025-04-01T06:15:50.234" v="5971" actId="20577"/>
          <ac:spMkLst>
            <pc:docMk/>
            <pc:sldMk cId="2839211302" sldId="262"/>
            <ac:spMk id="8" creationId="{CDF056D5-265A-5EA7-477B-452968EE50EF}"/>
          </ac:spMkLst>
        </pc:spChg>
      </pc:sldChg>
      <pc:sldChg chg="modSp add mod">
        <pc:chgData name="Jing Jie CHUA (LTA)" userId="677362ee-393b-4f84-9e99-29f57cc1ec28" providerId="ADAL" clId="{53BF6425-64D6-4A96-8101-C1F2122D18BA}" dt="2025-04-01T06:14:43.882" v="5906" actId="14100"/>
        <pc:sldMkLst>
          <pc:docMk/>
          <pc:sldMk cId="1711999045" sldId="263"/>
        </pc:sldMkLst>
        <pc:spChg chg="mod">
          <ac:chgData name="Jing Jie CHUA (LTA)" userId="677362ee-393b-4f84-9e99-29f57cc1ec28" providerId="ADAL" clId="{53BF6425-64D6-4A96-8101-C1F2122D18BA}" dt="2025-04-01T06:14:43.882" v="5906" actId="14100"/>
          <ac:spMkLst>
            <pc:docMk/>
            <pc:sldMk cId="1711999045" sldId="263"/>
            <ac:spMk id="2" creationId="{322984C8-D4EC-AB16-C422-2510CEDA23AD}"/>
          </ac:spMkLst>
        </pc:spChg>
      </pc:sldChg>
      <pc:sldChg chg="modSp add mod">
        <pc:chgData name="Jing Jie CHUA (LTA)" userId="677362ee-393b-4f84-9e99-29f57cc1ec28" providerId="ADAL" clId="{53BF6425-64D6-4A96-8101-C1F2122D18BA}" dt="2025-04-01T06:08:12.490" v="5263" actId="20577"/>
        <pc:sldMkLst>
          <pc:docMk/>
          <pc:sldMk cId="2901223636" sldId="264"/>
        </pc:sldMkLst>
        <pc:spChg chg="mod">
          <ac:chgData name="Jing Jie CHUA (LTA)" userId="677362ee-393b-4f84-9e99-29f57cc1ec28" providerId="ADAL" clId="{53BF6425-64D6-4A96-8101-C1F2122D18BA}" dt="2025-04-01T06:07:03.526" v="5022" actId="20577"/>
          <ac:spMkLst>
            <pc:docMk/>
            <pc:sldMk cId="2901223636" sldId="264"/>
            <ac:spMk id="2" creationId="{D712DD3B-3249-9C74-71ED-897A42D1DB6D}"/>
          </ac:spMkLst>
        </pc:spChg>
        <pc:spChg chg="mod">
          <ac:chgData name="Jing Jie CHUA (LTA)" userId="677362ee-393b-4f84-9e99-29f57cc1ec28" providerId="ADAL" clId="{53BF6425-64D6-4A96-8101-C1F2122D18BA}" dt="2025-04-01T06:08:12.490" v="5263" actId="20577"/>
          <ac:spMkLst>
            <pc:docMk/>
            <pc:sldMk cId="2901223636" sldId="264"/>
            <ac:spMk id="8" creationId="{8BDD7744-01DF-69BB-4C5A-DBB1C83D7B81}"/>
          </ac:spMkLst>
        </pc:spChg>
      </pc:sldChg>
      <pc:sldChg chg="addSp delSp modSp add del mod">
        <pc:chgData name="Jing Jie CHUA (LTA)" userId="677362ee-393b-4f84-9e99-29f57cc1ec28" providerId="ADAL" clId="{53BF6425-64D6-4A96-8101-C1F2122D18BA}" dt="2025-04-01T06:08:43.221" v="5272" actId="47"/>
        <pc:sldMkLst>
          <pc:docMk/>
          <pc:sldMk cId="3680040984" sldId="265"/>
        </pc:sldMkLst>
        <pc:spChg chg="del">
          <ac:chgData name="Jing Jie CHUA (LTA)" userId="677362ee-393b-4f84-9e99-29f57cc1ec28" providerId="ADAL" clId="{53BF6425-64D6-4A96-8101-C1F2122D18BA}" dt="2025-04-01T06:08:28.056" v="5265" actId="478"/>
          <ac:spMkLst>
            <pc:docMk/>
            <pc:sldMk cId="3680040984" sldId="265"/>
            <ac:spMk id="2" creationId="{2C2436FC-1742-E2B8-156E-60D4B690C8FE}"/>
          </ac:spMkLst>
        </pc:spChg>
        <pc:spChg chg="add del mod">
          <ac:chgData name="Jing Jie CHUA (LTA)" userId="677362ee-393b-4f84-9e99-29f57cc1ec28" providerId="ADAL" clId="{53BF6425-64D6-4A96-8101-C1F2122D18BA}" dt="2025-04-01T06:08:29.877" v="5266" actId="478"/>
          <ac:spMkLst>
            <pc:docMk/>
            <pc:sldMk cId="3680040984" sldId="265"/>
            <ac:spMk id="4" creationId="{62C7F24C-C1C0-D2B2-EACB-51FD282B21F2}"/>
          </ac:spMkLst>
        </pc:spChg>
        <pc:spChg chg="del">
          <ac:chgData name="Jing Jie CHUA (LTA)" userId="677362ee-393b-4f84-9e99-29f57cc1ec28" providerId="ADAL" clId="{53BF6425-64D6-4A96-8101-C1F2122D18BA}" dt="2025-04-01T06:08:30.891" v="5267" actId="478"/>
          <ac:spMkLst>
            <pc:docMk/>
            <pc:sldMk cId="3680040984" sldId="265"/>
            <ac:spMk id="8" creationId="{43E7358C-A945-B8B6-341B-A95815DFDE8D}"/>
          </ac:spMkLst>
        </pc:spChg>
        <pc:cxnChg chg="del">
          <ac:chgData name="Jing Jie CHUA (LTA)" userId="677362ee-393b-4f84-9e99-29f57cc1ec28" providerId="ADAL" clId="{53BF6425-64D6-4A96-8101-C1F2122D18BA}" dt="2025-04-01T06:08:31.464" v="5268" actId="478"/>
          <ac:cxnSpMkLst>
            <pc:docMk/>
            <pc:sldMk cId="3680040984" sldId="265"/>
            <ac:cxnSpMk id="5" creationId="{DF254B18-6F72-918C-3F04-1DE5948C466A}"/>
          </ac:cxnSpMkLst>
        </pc:cxnChg>
      </pc:sldChg>
      <pc:sldChg chg="delSp modSp add mod ord">
        <pc:chgData name="Jing Jie CHUA (LTA)" userId="677362ee-393b-4f84-9e99-29f57cc1ec28" providerId="ADAL" clId="{53BF6425-64D6-4A96-8101-C1F2122D18BA}" dt="2025-04-01T06:12:56.874" v="5880" actId="14100"/>
        <pc:sldMkLst>
          <pc:docMk/>
          <pc:sldMk cId="3154230426" sldId="266"/>
        </pc:sldMkLst>
        <pc:spChg chg="mod">
          <ac:chgData name="Jing Jie CHUA (LTA)" userId="677362ee-393b-4f84-9e99-29f57cc1ec28" providerId="ADAL" clId="{53BF6425-64D6-4A96-8101-C1F2122D18BA}" dt="2025-04-01T06:08:47.298" v="5284" actId="20577"/>
          <ac:spMkLst>
            <pc:docMk/>
            <pc:sldMk cId="3154230426" sldId="266"/>
            <ac:spMk id="2" creationId="{4571B6FE-12B2-3113-5A54-78783915C0D7}"/>
          </ac:spMkLst>
        </pc:spChg>
        <pc:spChg chg="mod">
          <ac:chgData name="Jing Jie CHUA (LTA)" userId="677362ee-393b-4f84-9e99-29f57cc1ec28" providerId="ADAL" clId="{53BF6425-64D6-4A96-8101-C1F2122D18BA}" dt="2025-04-01T06:12:56.874" v="5880" actId="14100"/>
          <ac:spMkLst>
            <pc:docMk/>
            <pc:sldMk cId="3154230426" sldId="266"/>
            <ac:spMk id="3" creationId="{24F940D2-F2D3-24A8-5CE1-C64BB0653A37}"/>
          </ac:spMkLst>
        </pc:spChg>
        <pc:spChg chg="del">
          <ac:chgData name="Jing Jie CHUA (LTA)" userId="677362ee-393b-4f84-9e99-29f57cc1ec28" providerId="ADAL" clId="{53BF6425-64D6-4A96-8101-C1F2122D18BA}" dt="2025-04-01T06:09:05.705" v="5323" actId="478"/>
          <ac:spMkLst>
            <pc:docMk/>
            <pc:sldMk cId="3154230426" sldId="266"/>
            <ac:spMk id="14" creationId="{4B12BF83-7065-63FF-7793-B96EE9971431}"/>
          </ac:spMkLst>
        </pc:spChg>
        <pc:spChg chg="del">
          <ac:chgData name="Jing Jie CHUA (LTA)" userId="677362ee-393b-4f84-9e99-29f57cc1ec28" providerId="ADAL" clId="{53BF6425-64D6-4A96-8101-C1F2122D18BA}" dt="2025-04-01T06:09:08.629" v="5324" actId="478"/>
          <ac:spMkLst>
            <pc:docMk/>
            <pc:sldMk cId="3154230426" sldId="266"/>
            <ac:spMk id="22" creationId="{973365FB-2AC5-054F-0150-166F9017B767}"/>
          </ac:spMkLst>
        </pc:spChg>
        <pc:spChg chg="del">
          <ac:chgData name="Jing Jie CHUA (LTA)" userId="677362ee-393b-4f84-9e99-29f57cc1ec28" providerId="ADAL" clId="{53BF6425-64D6-4A96-8101-C1F2122D18BA}" dt="2025-04-01T06:09:05.705" v="5323" actId="478"/>
          <ac:spMkLst>
            <pc:docMk/>
            <pc:sldMk cId="3154230426" sldId="266"/>
            <ac:spMk id="28" creationId="{1601675D-1FDB-42B5-9EFD-871D08EAA06E}"/>
          </ac:spMkLst>
        </pc:spChg>
        <pc:spChg chg="del">
          <ac:chgData name="Jing Jie CHUA (LTA)" userId="677362ee-393b-4f84-9e99-29f57cc1ec28" providerId="ADAL" clId="{53BF6425-64D6-4A96-8101-C1F2122D18BA}" dt="2025-04-01T06:09:08.629" v="5324" actId="478"/>
          <ac:spMkLst>
            <pc:docMk/>
            <pc:sldMk cId="3154230426" sldId="266"/>
            <ac:spMk id="31" creationId="{B918A104-AFD1-A905-F452-A40E8619DEF4}"/>
          </ac:spMkLst>
        </pc:spChg>
        <pc:picChg chg="del">
          <ac:chgData name="Jing Jie CHUA (LTA)" userId="677362ee-393b-4f84-9e99-29f57cc1ec28" providerId="ADAL" clId="{53BF6425-64D6-4A96-8101-C1F2122D18BA}" dt="2025-04-01T06:09:05.705" v="5323" actId="478"/>
          <ac:picMkLst>
            <pc:docMk/>
            <pc:sldMk cId="3154230426" sldId="266"/>
            <ac:picMk id="7" creationId="{68D0B3CC-FEBE-4137-F5C5-83E75454C9E5}"/>
          </ac:picMkLst>
        </pc:picChg>
        <pc:picChg chg="del">
          <ac:chgData name="Jing Jie CHUA (LTA)" userId="677362ee-393b-4f84-9e99-29f57cc1ec28" providerId="ADAL" clId="{53BF6425-64D6-4A96-8101-C1F2122D18BA}" dt="2025-04-01T06:09:05.705" v="5323" actId="478"/>
          <ac:picMkLst>
            <pc:docMk/>
            <pc:sldMk cId="3154230426" sldId="266"/>
            <ac:picMk id="9" creationId="{9970ED5C-FD63-A168-7E91-17D68BFDEDDB}"/>
          </ac:picMkLst>
        </pc:picChg>
        <pc:picChg chg="del">
          <ac:chgData name="Jing Jie CHUA (LTA)" userId="677362ee-393b-4f84-9e99-29f57cc1ec28" providerId="ADAL" clId="{53BF6425-64D6-4A96-8101-C1F2122D18BA}" dt="2025-04-01T06:09:05.705" v="5323" actId="478"/>
          <ac:picMkLst>
            <pc:docMk/>
            <pc:sldMk cId="3154230426" sldId="266"/>
            <ac:picMk id="11" creationId="{93B4375A-62E8-5E33-7063-D1362EB623CB}"/>
          </ac:picMkLst>
        </pc:picChg>
        <pc:picChg chg="del">
          <ac:chgData name="Jing Jie CHUA (LTA)" userId="677362ee-393b-4f84-9e99-29f57cc1ec28" providerId="ADAL" clId="{53BF6425-64D6-4A96-8101-C1F2122D18BA}" dt="2025-04-01T06:09:05.705" v="5323" actId="478"/>
          <ac:picMkLst>
            <pc:docMk/>
            <pc:sldMk cId="3154230426" sldId="266"/>
            <ac:picMk id="17" creationId="{E984C188-C5A7-4737-8DD1-619AF94585E0}"/>
          </ac:picMkLst>
        </pc:picChg>
        <pc:picChg chg="del">
          <ac:chgData name="Jing Jie CHUA (LTA)" userId="677362ee-393b-4f84-9e99-29f57cc1ec28" providerId="ADAL" clId="{53BF6425-64D6-4A96-8101-C1F2122D18BA}" dt="2025-04-01T06:09:08.629" v="5324" actId="478"/>
          <ac:picMkLst>
            <pc:docMk/>
            <pc:sldMk cId="3154230426" sldId="266"/>
            <ac:picMk id="19" creationId="{D494DE2D-5792-3AC1-4FDD-004EC21BCBB7}"/>
          </ac:picMkLst>
        </pc:picChg>
        <pc:picChg chg="del">
          <ac:chgData name="Jing Jie CHUA (LTA)" userId="677362ee-393b-4f84-9e99-29f57cc1ec28" providerId="ADAL" clId="{53BF6425-64D6-4A96-8101-C1F2122D18BA}" dt="2025-04-01T06:09:05.705" v="5323" actId="478"/>
          <ac:picMkLst>
            <pc:docMk/>
            <pc:sldMk cId="3154230426" sldId="266"/>
            <ac:picMk id="32" creationId="{988D5131-A8A4-BBB3-A9B6-EE732423B4F2}"/>
          </ac:picMkLst>
        </pc:picChg>
        <pc:cxnChg chg="del">
          <ac:chgData name="Jing Jie CHUA (LTA)" userId="677362ee-393b-4f84-9e99-29f57cc1ec28" providerId="ADAL" clId="{53BF6425-64D6-4A96-8101-C1F2122D18BA}" dt="2025-04-01T06:09:05.705" v="5323" actId="478"/>
          <ac:cxnSpMkLst>
            <pc:docMk/>
            <pc:sldMk cId="3154230426" sldId="266"/>
            <ac:cxnSpMk id="21" creationId="{2E686E3D-BBD9-1F6D-95DA-992C4AEE1C60}"/>
          </ac:cxnSpMkLst>
        </pc:cxnChg>
        <pc:cxnChg chg="del">
          <ac:chgData name="Jing Jie CHUA (LTA)" userId="677362ee-393b-4f84-9e99-29f57cc1ec28" providerId="ADAL" clId="{53BF6425-64D6-4A96-8101-C1F2122D18BA}" dt="2025-04-01T06:09:05.705" v="5323" actId="478"/>
          <ac:cxnSpMkLst>
            <pc:docMk/>
            <pc:sldMk cId="3154230426" sldId="266"/>
            <ac:cxnSpMk id="23" creationId="{4FFFEB8E-DE38-8509-C7D8-3EB0B3A0459D}"/>
          </ac:cxnSpMkLst>
        </pc:cxnChg>
        <pc:cxnChg chg="del">
          <ac:chgData name="Jing Jie CHUA (LTA)" userId="677362ee-393b-4f84-9e99-29f57cc1ec28" providerId="ADAL" clId="{53BF6425-64D6-4A96-8101-C1F2122D18BA}" dt="2025-04-01T06:09:05.705" v="5323" actId="478"/>
          <ac:cxnSpMkLst>
            <pc:docMk/>
            <pc:sldMk cId="3154230426" sldId="266"/>
            <ac:cxnSpMk id="24" creationId="{3F0098EF-E4EC-50ED-BE18-E728E5E98214}"/>
          </ac:cxnSpMkLst>
        </pc:cxnChg>
        <pc:cxnChg chg="del">
          <ac:chgData name="Jing Jie CHUA (LTA)" userId="677362ee-393b-4f84-9e99-29f57cc1ec28" providerId="ADAL" clId="{53BF6425-64D6-4A96-8101-C1F2122D18BA}" dt="2025-04-01T06:09:05.705" v="5323" actId="478"/>
          <ac:cxnSpMkLst>
            <pc:docMk/>
            <pc:sldMk cId="3154230426" sldId="266"/>
            <ac:cxnSpMk id="29" creationId="{688B8480-0323-BBF6-9815-0858F521A22B}"/>
          </ac:cxnSpMkLst>
        </pc:cxnChg>
        <pc:cxnChg chg="del">
          <ac:chgData name="Jing Jie CHUA (LTA)" userId="677362ee-393b-4f84-9e99-29f57cc1ec28" providerId="ADAL" clId="{53BF6425-64D6-4A96-8101-C1F2122D18BA}" dt="2025-04-01T06:09:05.705" v="5323" actId="478"/>
          <ac:cxnSpMkLst>
            <pc:docMk/>
            <pc:sldMk cId="3154230426" sldId="266"/>
            <ac:cxnSpMk id="75" creationId="{5E86CF9D-9511-A375-07C4-43325A94CA9D}"/>
          </ac:cxnSpMkLst>
        </pc:cxnChg>
        <pc:cxnChg chg="del">
          <ac:chgData name="Jing Jie CHUA (LTA)" userId="677362ee-393b-4f84-9e99-29f57cc1ec28" providerId="ADAL" clId="{53BF6425-64D6-4A96-8101-C1F2122D18BA}" dt="2025-04-01T06:09:05.705" v="5323" actId="478"/>
          <ac:cxnSpMkLst>
            <pc:docMk/>
            <pc:sldMk cId="3154230426" sldId="266"/>
            <ac:cxnSpMk id="77" creationId="{631D4179-599A-79E7-38F3-BAE9DC548183}"/>
          </ac:cxnSpMkLst>
        </pc:cxnChg>
        <pc:cxnChg chg="del">
          <ac:chgData name="Jing Jie CHUA (LTA)" userId="677362ee-393b-4f84-9e99-29f57cc1ec28" providerId="ADAL" clId="{53BF6425-64D6-4A96-8101-C1F2122D18BA}" dt="2025-04-01T06:09:05.705" v="5323" actId="478"/>
          <ac:cxnSpMkLst>
            <pc:docMk/>
            <pc:sldMk cId="3154230426" sldId="266"/>
            <ac:cxnSpMk id="79" creationId="{6A3695F2-6A14-5965-4559-8E49CF5ED20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AA17-8C60-D1A5-8339-0D927B64B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CAA03-3E7A-F220-397A-E8B3CB4C6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84604-FA64-F181-2F12-E613056A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5DB7-43E8-4FF1-AB2F-3EA8EA9D7073}" type="datetimeFigureOut">
              <a:rPr lang="en-SG" smtClean="0"/>
              <a:t>2/4/2025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9D3E7-BDCD-4CE5-D2BB-70CB71B0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6BC35-9BFC-379E-0BB3-638FE560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7512-86C8-4426-A92D-B2365D3C37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286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7E9F-14AF-8053-4444-4B7505CB7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F708B-47AC-7F00-0279-441B52156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A1FCC-0DBC-090A-0E45-C136625D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5DB7-43E8-4FF1-AB2F-3EA8EA9D7073}" type="datetimeFigureOut">
              <a:rPr lang="en-SG" smtClean="0"/>
              <a:t>2/4/2025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570B4-CE6A-79B9-C619-F8DD0BB0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874CA-C404-DEA5-BCFB-88BEA196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7512-86C8-4426-A92D-B2365D3C37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519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442DE-2A12-A7F8-3805-AA8BA6B63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631F6-090B-64E5-63CC-911E5D634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C9774-67F4-716B-E065-4647C078B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5DB7-43E8-4FF1-AB2F-3EA8EA9D7073}" type="datetimeFigureOut">
              <a:rPr lang="en-SG" smtClean="0"/>
              <a:t>2/4/2025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D9D6F-0B1B-F238-0AF4-321BB923D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89B9F-E7C3-4087-7167-019F3B41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7512-86C8-4426-A92D-B2365D3C37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7422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3D51-B4F7-DCAA-BDC6-93F496B6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D6C75-AA8A-ECF2-EB8D-E0E6D3040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AEDAB-FD32-4D89-652D-B8FD9AAB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5DB7-43E8-4FF1-AB2F-3EA8EA9D7073}" type="datetimeFigureOut">
              <a:rPr lang="en-SG" smtClean="0"/>
              <a:t>2/4/2025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93E80-4D5E-9AC4-5613-5FBE9147B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35CE4-95FB-BBDC-3387-B5848725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7512-86C8-4426-A92D-B2365D3C37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415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6983-49F8-D582-B6FB-B93B114F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4B73C-0DE3-72D4-8A47-248568C29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AE4F-4037-1D2E-1EBB-1937C4BF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5DB7-43E8-4FF1-AB2F-3EA8EA9D7073}" type="datetimeFigureOut">
              <a:rPr lang="en-SG" smtClean="0"/>
              <a:t>2/4/2025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CA7E0-8ACB-0138-92FE-A0CBAFCC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488BF-5A2B-24B5-3CE3-BA0B38685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7512-86C8-4426-A92D-B2365D3C37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316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B15C-A7B5-7946-870C-A58C4F80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19F0D-91A1-AFE0-2473-D6BED9842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2ED6A-A3E3-BDDB-CCB4-DE9B359D4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B237A-1361-444C-B539-69CAAE1D7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5DB7-43E8-4FF1-AB2F-3EA8EA9D7073}" type="datetimeFigureOut">
              <a:rPr lang="en-SG" smtClean="0"/>
              <a:t>2/4/2025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3DFCD-B74E-A0F5-15B2-7135DD8F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3F2C5-71C9-C6F5-6687-6CE54CA5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7512-86C8-4426-A92D-B2365D3C37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149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50BE-B2BC-5AEE-F5A5-1E0940EE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A6FA5-C4FB-03E7-147C-F666C4780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C0BD7-1416-FCA7-F69C-4A1FE59E6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3A9A0-F0BD-A8BF-DBBD-FA5ACF5EB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DF11B-9753-C746-79AD-BBC5E90C2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A448D7-017E-408B-F901-B9ACC268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5DB7-43E8-4FF1-AB2F-3EA8EA9D7073}" type="datetimeFigureOut">
              <a:rPr lang="en-SG" smtClean="0"/>
              <a:t>2/4/2025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345B5-2B46-E872-1C77-887D4754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E47BEB-36DC-DB40-D87F-D0A4B916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7512-86C8-4426-A92D-B2365D3C37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007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4274-A347-E84D-BF17-A31E6666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57A86-ECF9-B845-15D2-8B65A34E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5DB7-43E8-4FF1-AB2F-3EA8EA9D7073}" type="datetimeFigureOut">
              <a:rPr lang="en-SG" smtClean="0"/>
              <a:t>2/4/2025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257D1-69A0-C7AE-4A46-2836FD12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5F076-735D-5DF0-EAD6-78C32EEB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7512-86C8-4426-A92D-B2365D3C37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674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2183A-5019-A338-AAF8-87A68176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5DB7-43E8-4FF1-AB2F-3EA8EA9D7073}" type="datetimeFigureOut">
              <a:rPr lang="en-SG" smtClean="0"/>
              <a:t>2/4/2025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DA501-FE00-3FAC-CA31-2F5CDD008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DB5F7-25BE-725D-88CC-957F74A2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7512-86C8-4426-A92D-B2365D3C37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806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1BB8-F9A4-F20F-C1F7-8880D44B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75F11-359F-98E5-0254-62C2F6AB6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36F90-6A08-5D69-BD77-AE8A51F3D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08A67-B34E-BA54-42FB-84701A6B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5DB7-43E8-4FF1-AB2F-3EA8EA9D7073}" type="datetimeFigureOut">
              <a:rPr lang="en-SG" smtClean="0"/>
              <a:t>2/4/2025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DE586-BA5A-2ED3-9EC0-46457708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DC1D0-C640-E7D6-30CA-596AAC2F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7512-86C8-4426-A92D-B2365D3C37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272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8FCE-C2BF-CDC1-AB96-C4EA9553F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67824E-02A5-FD18-4BC5-89D0699B9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FA326-2D85-350A-42FD-6D31522E9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9E70C-3235-7435-180B-6495749C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5DB7-43E8-4FF1-AB2F-3EA8EA9D7073}" type="datetimeFigureOut">
              <a:rPr lang="en-SG" smtClean="0"/>
              <a:t>2/4/2025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4DA68-206A-E0C4-6932-3FA00FE0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DBEC6-BAB8-2C70-5D9A-C53336D8B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7512-86C8-4426-A92D-B2365D3C37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867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1521BA-E909-7EF3-10FA-DB3EC440D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AA5C-D123-BE17-CE12-72B7CB66B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916CC-D193-B0F0-EC5B-16723B6B5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AB5DB7-43E8-4FF1-AB2F-3EA8EA9D7073}" type="datetimeFigureOut">
              <a:rPr lang="en-SG" smtClean="0"/>
              <a:t>2/4/2025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D8D43-0901-F2B6-7123-1EC83388D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C2652-8351-6307-1E4D-3E1374767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CC7512-86C8-4426-A92D-B2365D3C37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328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79CA-65D7-93AE-0210-6F41C358D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C2C0-7698-778B-2C03-D1492788F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324"/>
            <a:ext cx="10515600" cy="429537"/>
          </a:xfrm>
        </p:spPr>
        <p:txBody>
          <a:bodyPr>
            <a:normAutofit/>
          </a:bodyPr>
          <a:lstStyle/>
          <a:p>
            <a:r>
              <a:rPr lang="en-SG" sz="1800" dirty="0"/>
              <a:t>A web app that users can search for Ops Sheets based on filtering criteria </a:t>
            </a:r>
          </a:p>
          <a:p>
            <a:endParaRPr lang="en-SG" sz="1800" dirty="0"/>
          </a:p>
          <a:p>
            <a:endParaRPr lang="en-SG" sz="1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574CFC-F45D-F6FE-6E91-FE1E85D16BDA}"/>
              </a:ext>
            </a:extLst>
          </p:cNvPr>
          <p:cNvCxnSpPr/>
          <p:nvPr/>
        </p:nvCxnSpPr>
        <p:spPr>
          <a:xfrm>
            <a:off x="707571" y="1480457"/>
            <a:ext cx="108421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02C65749-F0AF-744A-5848-FCDCD68A7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9935" y="3317179"/>
            <a:ext cx="914400" cy="914400"/>
          </a:xfrm>
          <a:prstGeom prst="rect">
            <a:avLst/>
          </a:prstGeom>
        </p:spPr>
      </p:pic>
      <p:pic>
        <p:nvPicPr>
          <p:cNvPr id="9" name="Graphic 8" descr="Internet outline">
            <a:extLst>
              <a:ext uri="{FF2B5EF4-FFF2-40B4-BE49-F238E27FC236}">
                <a16:creationId xmlns:a16="http://schemas.microsoft.com/office/drawing/2014/main" id="{AE69FCDD-624A-126E-4D58-9A54E0B458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8513" y="3343284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28AEA5-D1A3-4F22-A1CA-0DAA88BBEA13}"/>
              </a:ext>
            </a:extLst>
          </p:cNvPr>
          <p:cNvSpPr txBox="1"/>
          <p:nvPr/>
        </p:nvSpPr>
        <p:spPr>
          <a:xfrm>
            <a:off x="3995930" y="4366417"/>
            <a:ext cx="25900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dirty="0"/>
              <a:t>Examples of filtering criteria: filter by Ops Sheets that has 6 phases, etc</a:t>
            </a:r>
          </a:p>
        </p:txBody>
      </p:sp>
      <p:pic>
        <p:nvPicPr>
          <p:cNvPr id="17" name="Graphic 16" descr="Filter outline">
            <a:extLst>
              <a:ext uri="{FF2B5EF4-FFF2-40B4-BE49-F238E27FC236}">
                <a16:creationId xmlns:a16="http://schemas.microsoft.com/office/drawing/2014/main" id="{F651452B-E8DD-B15C-F52F-2187896E21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9549" y="3349111"/>
            <a:ext cx="914400" cy="914400"/>
          </a:xfrm>
          <a:prstGeom prst="rect">
            <a:avLst/>
          </a:prstGeom>
        </p:spPr>
      </p:pic>
      <p:pic>
        <p:nvPicPr>
          <p:cNvPr id="19" name="Graphic 18" descr="User outline">
            <a:extLst>
              <a:ext uri="{FF2B5EF4-FFF2-40B4-BE49-F238E27FC236}">
                <a16:creationId xmlns:a16="http://schemas.microsoft.com/office/drawing/2014/main" id="{B708F0C2-410F-1E16-689E-CAD9C62821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1847" y="3346771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77F57C-C478-2F23-DEE9-86AF302231AD}"/>
              </a:ext>
            </a:extLst>
          </p:cNvPr>
          <p:cNvCxnSpPr/>
          <p:nvPr/>
        </p:nvCxnSpPr>
        <p:spPr>
          <a:xfrm>
            <a:off x="1919293" y="3774379"/>
            <a:ext cx="5013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15B2C7C-E425-FC4B-DB98-1F652574D3DA}"/>
              </a:ext>
            </a:extLst>
          </p:cNvPr>
          <p:cNvSpPr txBox="1"/>
          <p:nvPr/>
        </p:nvSpPr>
        <p:spPr>
          <a:xfrm>
            <a:off x="1021847" y="4366417"/>
            <a:ext cx="23084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User can access website to search for Ops Sheets based on filtering criteria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6D45C7-9503-6731-A536-DA36F48E8322}"/>
              </a:ext>
            </a:extLst>
          </p:cNvPr>
          <p:cNvCxnSpPr>
            <a:cxnSpLocks/>
          </p:cNvCxnSpPr>
          <p:nvPr/>
        </p:nvCxnSpPr>
        <p:spPr>
          <a:xfrm>
            <a:off x="3745233" y="3829242"/>
            <a:ext cx="8633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49B6BB-6E40-6FB8-B1DD-0863BD2BB497}"/>
              </a:ext>
            </a:extLst>
          </p:cNvPr>
          <p:cNvCxnSpPr>
            <a:cxnSpLocks/>
          </p:cNvCxnSpPr>
          <p:nvPr/>
        </p:nvCxnSpPr>
        <p:spPr>
          <a:xfrm>
            <a:off x="5861304" y="3822006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4CA9C24-0C5B-5ED7-772A-4627D43D8ACF}"/>
              </a:ext>
            </a:extLst>
          </p:cNvPr>
          <p:cNvSpPr txBox="1"/>
          <p:nvPr/>
        </p:nvSpPr>
        <p:spPr>
          <a:xfrm>
            <a:off x="6762371" y="4380290"/>
            <a:ext cx="25900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Search against a database (knowledge base) for the relevant Ops Sheet</a:t>
            </a:r>
            <a:endParaRPr lang="en-SG" sz="18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4D4C5E-1201-87DC-16FE-36355683480B}"/>
              </a:ext>
            </a:extLst>
          </p:cNvPr>
          <p:cNvCxnSpPr>
            <a:cxnSpLocks/>
          </p:cNvCxnSpPr>
          <p:nvPr/>
        </p:nvCxnSpPr>
        <p:spPr>
          <a:xfrm>
            <a:off x="8057387" y="3800484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18BBF4C-5182-B87C-11FA-A379CF142434}"/>
              </a:ext>
            </a:extLst>
          </p:cNvPr>
          <p:cNvSpPr txBox="1"/>
          <p:nvPr/>
        </p:nvSpPr>
        <p:spPr>
          <a:xfrm>
            <a:off x="9417936" y="4401446"/>
            <a:ext cx="25900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Relevant Ops Sheet(s) will be shown to the user</a:t>
            </a:r>
            <a:endParaRPr lang="en-SG" sz="1800" dirty="0"/>
          </a:p>
        </p:txBody>
      </p:sp>
      <p:pic>
        <p:nvPicPr>
          <p:cNvPr id="32" name="Graphic 31" descr="Document outline">
            <a:extLst>
              <a:ext uri="{FF2B5EF4-FFF2-40B4-BE49-F238E27FC236}">
                <a16:creationId xmlns:a16="http://schemas.microsoft.com/office/drawing/2014/main" id="{8B6EC30F-9967-415E-BDEA-6108F24FB1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05768" y="3499171"/>
            <a:ext cx="914400" cy="914400"/>
          </a:xfrm>
          <a:prstGeom prst="rect">
            <a:avLst/>
          </a:prstGeom>
        </p:spPr>
      </p:pic>
      <p:pic>
        <p:nvPicPr>
          <p:cNvPr id="11" name="Graphic 10" descr="Document outline">
            <a:extLst>
              <a:ext uri="{FF2B5EF4-FFF2-40B4-BE49-F238E27FC236}">
                <a16:creationId xmlns:a16="http://schemas.microsoft.com/office/drawing/2014/main" id="{3FA126FE-44A3-F40C-6466-6558717D19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16332" y="349948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24FEA97-C2BF-4EB2-C3AF-8CF9E9DBA294}"/>
              </a:ext>
            </a:extLst>
          </p:cNvPr>
          <p:cNvCxnSpPr/>
          <p:nvPr/>
        </p:nvCxnSpPr>
        <p:spPr>
          <a:xfrm>
            <a:off x="2945713" y="2916936"/>
            <a:ext cx="0" cy="582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E6499EA-44F0-DD9D-9798-0CCBBF5549C5}"/>
              </a:ext>
            </a:extLst>
          </p:cNvPr>
          <p:cNvCxnSpPr/>
          <p:nvPr/>
        </p:nvCxnSpPr>
        <p:spPr>
          <a:xfrm>
            <a:off x="2945713" y="2916936"/>
            <a:ext cx="74967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A080191-172D-9604-6628-A196AE32A0F5}"/>
              </a:ext>
            </a:extLst>
          </p:cNvPr>
          <p:cNvCxnSpPr>
            <a:cxnSpLocks/>
          </p:cNvCxnSpPr>
          <p:nvPr/>
        </p:nvCxnSpPr>
        <p:spPr>
          <a:xfrm>
            <a:off x="10442448" y="2916936"/>
            <a:ext cx="0" cy="5120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24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8F9C4-EAC1-8C2F-0276-7369E51D8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84C8-D4EC-AB16-C422-2510CEDA2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76" y="1168083"/>
            <a:ext cx="10419588" cy="2387600"/>
          </a:xfrm>
        </p:spPr>
        <p:txBody>
          <a:bodyPr>
            <a:normAutofit/>
          </a:bodyPr>
          <a:lstStyle/>
          <a:p>
            <a:r>
              <a:rPr lang="en-SG" sz="2800" dirty="0"/>
              <a:t>Approaches to creating this web app + knowledge base of Ops Sheets</a:t>
            </a:r>
          </a:p>
        </p:txBody>
      </p:sp>
    </p:spTree>
    <p:extLst>
      <p:ext uri="{BB962C8B-B14F-4D97-AF65-F5344CB8AC3E}">
        <p14:creationId xmlns:p14="http://schemas.microsoft.com/office/powerpoint/2010/main" val="171199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80DED-EC5F-7CC0-44E7-BED6F5805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2803-B47C-14C5-1F46-5E2FA23F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346837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SG" sz="2800" b="1" dirty="0">
                <a:latin typeface="+mn-lt"/>
              </a:rPr>
              <a:t>Step 1</a:t>
            </a:r>
            <a:r>
              <a:rPr lang="en-SG" sz="2800" dirty="0">
                <a:latin typeface="+mn-lt"/>
              </a:rPr>
              <a:t>: Create a database of Ops Sheets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D30273-9D55-01D3-8BB8-E395023793F2}"/>
              </a:ext>
            </a:extLst>
          </p:cNvPr>
          <p:cNvCxnSpPr/>
          <p:nvPr/>
        </p:nvCxnSpPr>
        <p:spPr>
          <a:xfrm>
            <a:off x="707571" y="1480457"/>
            <a:ext cx="108421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B3116094-06B9-BB63-41ED-F615F0CD4D2E}"/>
              </a:ext>
            </a:extLst>
          </p:cNvPr>
          <p:cNvSpPr txBox="1">
            <a:spLocks/>
          </p:cNvSpPr>
          <p:nvPr/>
        </p:nvSpPr>
        <p:spPr>
          <a:xfrm>
            <a:off x="707571" y="1627396"/>
            <a:ext cx="10515600" cy="488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SG" sz="1800" dirty="0">
                <a:latin typeface="+mn-lt"/>
              </a:rPr>
              <a:t>Need to extract the relevant data from each ops sheet and store it somewhere </a:t>
            </a:r>
          </a:p>
          <a:p>
            <a:pPr>
              <a:lnSpc>
                <a:spcPct val="170000"/>
              </a:lnSpc>
            </a:pPr>
            <a:endParaRPr lang="en-SG" sz="1800" i="1" dirty="0">
              <a:latin typeface="+mn-lt"/>
            </a:endParaRPr>
          </a:p>
          <a:p>
            <a:pPr>
              <a:lnSpc>
                <a:spcPct val="170000"/>
              </a:lnSpc>
            </a:pPr>
            <a:r>
              <a:rPr lang="en-SG" sz="1800" dirty="0">
                <a:latin typeface="+mn-lt"/>
              </a:rPr>
              <a:t>Two approaches to extract data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en-SG" sz="1800" b="1" dirty="0">
                <a:latin typeface="+mn-lt"/>
              </a:rPr>
              <a:t>Manual</a:t>
            </a:r>
            <a:r>
              <a:rPr lang="en-SG" sz="1800" dirty="0">
                <a:latin typeface="+mn-lt"/>
              </a:rPr>
              <a:t>:  Manually populate csv files from the ops sheet (geometry, roads, t junction etc)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en-SG" sz="1800" b="1" dirty="0">
                <a:latin typeface="+mn-lt"/>
              </a:rPr>
              <a:t>Automated</a:t>
            </a:r>
            <a:r>
              <a:rPr lang="en-SG" sz="1800" dirty="0">
                <a:latin typeface="+mn-lt"/>
              </a:rPr>
              <a:t>: Use OCR to extract out all the data from ops sheets, Python to extract the data we want</a:t>
            </a:r>
          </a:p>
          <a:p>
            <a:pPr>
              <a:lnSpc>
                <a:spcPct val="170000"/>
              </a:lnSpc>
            </a:pPr>
            <a:endParaRPr lang="en-SG" sz="1800" u="sng" dirty="0">
              <a:latin typeface="+mn-lt"/>
            </a:endParaRPr>
          </a:p>
          <a:p>
            <a:pPr>
              <a:lnSpc>
                <a:spcPct val="170000"/>
              </a:lnSpc>
            </a:pPr>
            <a:r>
              <a:rPr lang="en-SG" sz="1800" dirty="0">
                <a:latin typeface="+mn-lt"/>
              </a:rPr>
              <a:t>Two approaches to store extracted data + ops sheet 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en-SG" sz="1800" b="1" dirty="0">
                <a:latin typeface="+mn-lt"/>
              </a:rPr>
              <a:t>Cloud-Based</a:t>
            </a:r>
            <a:r>
              <a:rPr lang="en-SG" sz="1800" dirty="0">
                <a:latin typeface="+mn-lt"/>
              </a:rPr>
              <a:t>: Store it in AWS, Snowflake, Planet, etc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en-SG" sz="1800" b="1" dirty="0">
                <a:latin typeface="+mn-lt"/>
              </a:rPr>
              <a:t>Local</a:t>
            </a:r>
            <a:r>
              <a:rPr lang="en-SG" sz="1800" dirty="0">
                <a:latin typeface="+mn-lt"/>
              </a:rPr>
              <a:t>: Store it in a folder in your WOG laptop (Python cannot access OneDrive)</a:t>
            </a:r>
          </a:p>
          <a:p>
            <a:endParaRPr lang="en-SG" sz="1800" dirty="0"/>
          </a:p>
          <a:p>
            <a:endParaRPr lang="en-SG" sz="1800" b="1" dirty="0"/>
          </a:p>
          <a:p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89727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AC88A-09DC-44B6-C766-CF5ABD82E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265A-DF4D-1973-D4E5-609A5A899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346837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SG" sz="2800" b="1" dirty="0">
                <a:latin typeface="+mn-lt"/>
              </a:rPr>
              <a:t>Step 2</a:t>
            </a:r>
            <a:r>
              <a:rPr lang="en-SG" sz="2800" dirty="0">
                <a:latin typeface="+mn-lt"/>
              </a:rPr>
              <a:t>: Creating a Web App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1E49DE-CBD4-2172-27A2-A5983B59BF8A}"/>
              </a:ext>
            </a:extLst>
          </p:cNvPr>
          <p:cNvCxnSpPr/>
          <p:nvPr/>
        </p:nvCxnSpPr>
        <p:spPr>
          <a:xfrm>
            <a:off x="707571" y="1480457"/>
            <a:ext cx="108421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11515DF9-0ED1-5825-77B0-028705FE712A}"/>
              </a:ext>
            </a:extLst>
          </p:cNvPr>
          <p:cNvSpPr txBox="1">
            <a:spLocks/>
          </p:cNvSpPr>
          <p:nvPr/>
        </p:nvSpPr>
        <p:spPr>
          <a:xfrm>
            <a:off x="707570" y="1480457"/>
            <a:ext cx="11060757" cy="3009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SG" sz="1800" dirty="0">
                <a:latin typeface="+mn-lt"/>
              </a:rPr>
              <a:t>The created web app needs to be hosted somewhere </a:t>
            </a:r>
          </a:p>
          <a:p>
            <a:endParaRPr lang="en-SG" sz="1800" i="1" dirty="0">
              <a:latin typeface="+mn-lt"/>
            </a:endParaRPr>
          </a:p>
          <a:p>
            <a:pPr>
              <a:lnSpc>
                <a:spcPct val="170000"/>
              </a:lnSpc>
            </a:pPr>
            <a:r>
              <a:rPr lang="en-SG" sz="1800" i="1" dirty="0">
                <a:latin typeface="+mn-lt"/>
              </a:rPr>
              <a:t>Two approaches to hosting the web app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en-SG" sz="1800" b="1" dirty="0">
                <a:latin typeface="+mn-lt"/>
              </a:rPr>
              <a:t>Locally</a:t>
            </a:r>
            <a:r>
              <a:rPr lang="en-SG" sz="1800" dirty="0">
                <a:latin typeface="+mn-lt"/>
              </a:rPr>
              <a:t>: Website is run locally on your WOG laptop. Follow a step by step guide to access the website. </a:t>
            </a:r>
          </a:p>
          <a:p>
            <a:pPr marL="342900" indent="-342900">
              <a:lnSpc>
                <a:spcPct val="170000"/>
              </a:lnSpc>
              <a:buFont typeface="+mj-lt"/>
              <a:buAutoNum type="arabicPeriod"/>
            </a:pPr>
            <a:r>
              <a:rPr lang="en-SG" sz="1800" b="1" dirty="0">
                <a:latin typeface="+mn-lt"/>
              </a:rPr>
              <a:t>Cloud: </a:t>
            </a:r>
            <a:r>
              <a:rPr lang="en-SG" sz="1800" dirty="0">
                <a:latin typeface="+mn-lt"/>
              </a:rPr>
              <a:t>Access the website through a link </a:t>
            </a:r>
            <a:r>
              <a:rPr lang="en-SG" sz="1800" i="1" dirty="0">
                <a:latin typeface="+mn-lt"/>
              </a:rPr>
              <a:t>e.g. opssheet.com</a:t>
            </a:r>
          </a:p>
          <a:p>
            <a:endParaRPr lang="en-SG" sz="1800" dirty="0">
              <a:latin typeface="+mn-lt"/>
            </a:endParaRPr>
          </a:p>
          <a:p>
            <a:endParaRPr lang="en-SG" sz="1800" b="1" dirty="0">
              <a:latin typeface="+mn-lt"/>
            </a:endParaRPr>
          </a:p>
          <a:p>
            <a:endParaRPr lang="en-SG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249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D7ABA-B0AA-B2CC-DDAD-67EDDD45D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AFE19-3CC1-0913-EC3F-B6DBFC80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346837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SG" sz="2800" b="1" dirty="0">
                <a:latin typeface="+mn-lt"/>
              </a:rPr>
              <a:t>Step 3</a:t>
            </a:r>
            <a:r>
              <a:rPr lang="en-SG" sz="2800" dirty="0">
                <a:latin typeface="+mn-lt"/>
              </a:rPr>
              <a:t>: Defining User Inputs 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9335A4-FA83-F5BB-E67E-B4A16533F048}"/>
              </a:ext>
            </a:extLst>
          </p:cNvPr>
          <p:cNvCxnSpPr/>
          <p:nvPr/>
        </p:nvCxnSpPr>
        <p:spPr>
          <a:xfrm>
            <a:off x="707571" y="1480457"/>
            <a:ext cx="108421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CDF056D5-265A-5EA7-477B-452968EE50EF}"/>
              </a:ext>
            </a:extLst>
          </p:cNvPr>
          <p:cNvSpPr txBox="1">
            <a:spLocks/>
          </p:cNvSpPr>
          <p:nvPr/>
        </p:nvSpPr>
        <p:spPr>
          <a:xfrm>
            <a:off x="707570" y="1480458"/>
            <a:ext cx="11060757" cy="2917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SG" sz="1800" dirty="0">
                <a:latin typeface="+mn-lt"/>
              </a:rPr>
              <a:t>How does the user enter inputs in the web app</a:t>
            </a:r>
          </a:p>
          <a:p>
            <a:pPr>
              <a:lnSpc>
                <a:spcPct val="170000"/>
              </a:lnSpc>
            </a:pPr>
            <a:endParaRPr lang="en-SG" sz="1800" i="1" dirty="0">
              <a:latin typeface="+mn-lt"/>
            </a:endParaRPr>
          </a:p>
          <a:p>
            <a:pPr>
              <a:lnSpc>
                <a:spcPct val="170000"/>
              </a:lnSpc>
            </a:pPr>
            <a:r>
              <a:rPr lang="en-SG" sz="1800" i="1" dirty="0">
                <a:latin typeface="+mn-lt"/>
              </a:rPr>
              <a:t>Two Approaches: </a:t>
            </a:r>
          </a:p>
          <a:p>
            <a:pPr>
              <a:lnSpc>
                <a:spcPct val="170000"/>
              </a:lnSpc>
            </a:pPr>
            <a:r>
              <a:rPr lang="en-SG" sz="1800" b="1" dirty="0">
                <a:latin typeface="+mn-lt"/>
              </a:rPr>
              <a:t>1. Form-Based </a:t>
            </a:r>
            <a:r>
              <a:rPr lang="en-SG" sz="1800" dirty="0">
                <a:latin typeface="+mn-lt"/>
              </a:rPr>
              <a:t>: User enters information into a form e.g. dropdown boxes and checkboxes</a:t>
            </a:r>
          </a:p>
          <a:p>
            <a:pPr>
              <a:lnSpc>
                <a:spcPct val="170000"/>
              </a:lnSpc>
            </a:pPr>
            <a:r>
              <a:rPr lang="en-SG" sz="1800" b="1" dirty="0">
                <a:latin typeface="+mn-lt"/>
              </a:rPr>
              <a:t>2. AI</a:t>
            </a:r>
            <a:r>
              <a:rPr lang="en-SG" sz="1800" dirty="0">
                <a:latin typeface="+mn-lt"/>
              </a:rPr>
              <a:t>: ChatGPT-Like interface where the user types what he wants. </a:t>
            </a:r>
          </a:p>
          <a:p>
            <a:endParaRPr lang="en-SG" sz="1800" b="1" dirty="0">
              <a:latin typeface="+mn-lt"/>
            </a:endParaRPr>
          </a:p>
          <a:p>
            <a:endParaRPr lang="en-SG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921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338A3-D007-6A95-DBDD-967AD217D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DD3B-3249-9C74-71ED-897A42D1D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346837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SG" sz="2800" b="1" dirty="0">
                <a:latin typeface="+mn-lt"/>
              </a:rPr>
              <a:t>Step 4</a:t>
            </a:r>
            <a:r>
              <a:rPr lang="en-SG" sz="2800" dirty="0">
                <a:latin typeface="+mn-lt"/>
              </a:rPr>
              <a:t>: Querying the Data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F8C1394-4A6A-3032-BA96-FF90AC48CDB6}"/>
              </a:ext>
            </a:extLst>
          </p:cNvPr>
          <p:cNvCxnSpPr/>
          <p:nvPr/>
        </p:nvCxnSpPr>
        <p:spPr>
          <a:xfrm>
            <a:off x="707571" y="1480457"/>
            <a:ext cx="108421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8BDD7744-01DF-69BB-4C5A-DBB1C83D7B81}"/>
              </a:ext>
            </a:extLst>
          </p:cNvPr>
          <p:cNvSpPr txBox="1">
            <a:spLocks/>
          </p:cNvSpPr>
          <p:nvPr/>
        </p:nvSpPr>
        <p:spPr>
          <a:xfrm>
            <a:off x="707570" y="1480458"/>
            <a:ext cx="11060757" cy="29178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SG" sz="1800" dirty="0">
                <a:latin typeface="+mn-lt"/>
              </a:rPr>
              <a:t>How do we search for the right ops sheet to return to the user</a:t>
            </a:r>
          </a:p>
          <a:p>
            <a:pPr>
              <a:lnSpc>
                <a:spcPct val="170000"/>
              </a:lnSpc>
            </a:pPr>
            <a:endParaRPr lang="en-SG" sz="1800" i="1" dirty="0">
              <a:latin typeface="+mn-lt"/>
            </a:endParaRPr>
          </a:p>
          <a:p>
            <a:pPr>
              <a:lnSpc>
                <a:spcPct val="170000"/>
              </a:lnSpc>
            </a:pPr>
            <a:r>
              <a:rPr lang="en-SG" sz="1800" i="1" dirty="0">
                <a:latin typeface="+mn-lt"/>
              </a:rPr>
              <a:t>Two Approaches: </a:t>
            </a:r>
          </a:p>
          <a:p>
            <a:pPr>
              <a:lnSpc>
                <a:spcPct val="170000"/>
              </a:lnSpc>
            </a:pPr>
            <a:r>
              <a:rPr lang="en-SG" sz="1800" b="1" dirty="0">
                <a:latin typeface="+mn-lt"/>
              </a:rPr>
              <a:t>1. Rule-Based: </a:t>
            </a:r>
            <a:r>
              <a:rPr lang="en-SG" sz="1800" dirty="0">
                <a:latin typeface="+mn-lt"/>
              </a:rPr>
              <a:t>If Geometry X, return Ops Sheet(s) Y</a:t>
            </a:r>
          </a:p>
          <a:p>
            <a:pPr>
              <a:lnSpc>
                <a:spcPct val="170000"/>
              </a:lnSpc>
            </a:pPr>
            <a:r>
              <a:rPr lang="en-SG" sz="1800" b="1" dirty="0">
                <a:latin typeface="+mn-lt"/>
              </a:rPr>
              <a:t>2. AI</a:t>
            </a:r>
            <a:r>
              <a:rPr lang="en-SG" sz="1800" dirty="0">
                <a:latin typeface="+mn-lt"/>
              </a:rPr>
              <a:t>: Fine-tune an LLM to search for the relevant Ops Sheet</a:t>
            </a:r>
          </a:p>
          <a:p>
            <a:endParaRPr lang="en-SG" sz="1800" b="1" dirty="0">
              <a:latin typeface="+mn-lt"/>
            </a:endParaRPr>
          </a:p>
          <a:p>
            <a:endParaRPr lang="en-SG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122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79EC2-14BA-AE06-3D45-F7656B1E9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1B6FE-12B2-3113-5A54-78783915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Feasibility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940D2-F2D3-24A8-5CE1-C64BB0653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324"/>
            <a:ext cx="10515600" cy="2488780"/>
          </a:xfrm>
        </p:spPr>
        <p:txBody>
          <a:bodyPr>
            <a:normAutofit fontScale="77500" lnSpcReduction="20000"/>
          </a:bodyPr>
          <a:lstStyle/>
          <a:p>
            <a:r>
              <a:rPr lang="en-SG" sz="1800" dirty="0"/>
              <a:t>First build a POC to prove it can work </a:t>
            </a:r>
          </a:p>
          <a:p>
            <a:pPr lvl="1"/>
            <a:r>
              <a:rPr lang="en-SG" sz="1800" dirty="0"/>
              <a:t>~10 Ops sheets</a:t>
            </a:r>
          </a:p>
          <a:p>
            <a:pPr lvl="1"/>
            <a:r>
              <a:rPr lang="en-SG" sz="1800" dirty="0"/>
              <a:t>Simple form-based website that is run locally</a:t>
            </a:r>
          </a:p>
          <a:p>
            <a:pPr lvl="1"/>
            <a:r>
              <a:rPr lang="en-SG" sz="1800" dirty="0"/>
              <a:t>Data stored locally</a:t>
            </a:r>
          </a:p>
          <a:p>
            <a:pPr lvl="1"/>
            <a:r>
              <a:rPr lang="en-SG" sz="1800" dirty="0"/>
              <a:t>Rule-Based Querying of data</a:t>
            </a:r>
          </a:p>
          <a:p>
            <a:pPr lvl="1"/>
            <a:endParaRPr lang="en-SG" sz="1800" dirty="0"/>
          </a:p>
          <a:p>
            <a:r>
              <a:rPr lang="en-SG" sz="1800" dirty="0"/>
              <a:t>Move on to building MVP (with AI features) if its feasible</a:t>
            </a:r>
          </a:p>
          <a:p>
            <a:endParaRPr lang="en-SG" sz="1800" dirty="0"/>
          </a:p>
          <a:p>
            <a:r>
              <a:rPr lang="en-SG" sz="1800" dirty="0"/>
              <a:t>Phase 2: recommendation </a:t>
            </a:r>
          </a:p>
          <a:p>
            <a:r>
              <a:rPr lang="en-SG" sz="1800" dirty="0"/>
              <a:t>Phase 3: GIS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CEF039-C755-0D7C-C348-60484B291B2B}"/>
              </a:ext>
            </a:extLst>
          </p:cNvPr>
          <p:cNvCxnSpPr/>
          <p:nvPr/>
        </p:nvCxnSpPr>
        <p:spPr>
          <a:xfrm>
            <a:off x="707571" y="1480457"/>
            <a:ext cx="108421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230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398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Context</vt:lpstr>
      <vt:lpstr>Approaches to creating this web app + knowledge base of Ops Sheets</vt:lpstr>
      <vt:lpstr>Step 1: Create a database of Ops Sheets</vt:lpstr>
      <vt:lpstr>Step 2: Creating a Web App</vt:lpstr>
      <vt:lpstr>Step 3: Defining User Inputs  </vt:lpstr>
      <vt:lpstr>Step 4: Querying the Data</vt:lpstr>
      <vt:lpstr>Feasibility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Jing Jie CHUA (LTA)</dc:creator>
  <cp:lastModifiedBy>Chua Jing Jie</cp:lastModifiedBy>
  <cp:revision>1</cp:revision>
  <dcterms:created xsi:type="dcterms:W3CDTF">2025-04-01T05:10:57Z</dcterms:created>
  <dcterms:modified xsi:type="dcterms:W3CDTF">2025-04-02T06:30:59Z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803508-8490-4252-b331-d9b72689e942_Enabled">
    <vt:lpwstr>true</vt:lpwstr>
  </property>
  <property fmtid="{D5CDD505-2E9C-101B-9397-08002B2CF9AE}" pid="3" name="MSIP_Label_54803508-8490-4252-b331-d9b72689e942_SetDate">
    <vt:lpwstr>2025-04-01T05:11:10Z</vt:lpwstr>
  </property>
  <property fmtid="{D5CDD505-2E9C-101B-9397-08002B2CF9AE}" pid="4" name="MSIP_Label_54803508-8490-4252-b331-d9b72689e942_Method">
    <vt:lpwstr>Privileged</vt:lpwstr>
  </property>
  <property fmtid="{D5CDD505-2E9C-101B-9397-08002B2CF9AE}" pid="5" name="MSIP_Label_54803508-8490-4252-b331-d9b72689e942_Name">
    <vt:lpwstr>Non Sensitive_0</vt:lpwstr>
  </property>
  <property fmtid="{D5CDD505-2E9C-101B-9397-08002B2CF9AE}" pid="6" name="MSIP_Label_54803508-8490-4252-b331-d9b72689e942_SiteId">
    <vt:lpwstr>0b11c524-9a1c-4e1b-84cb-6336aefc2243</vt:lpwstr>
  </property>
  <property fmtid="{D5CDD505-2E9C-101B-9397-08002B2CF9AE}" pid="7" name="MSIP_Label_54803508-8490-4252-b331-d9b72689e942_ActionId">
    <vt:lpwstr>06160b02-049d-4ea9-b088-99e8e1817c4b</vt:lpwstr>
  </property>
  <property fmtid="{D5CDD505-2E9C-101B-9397-08002B2CF9AE}" pid="8" name="MSIP_Label_54803508-8490-4252-b331-d9b72689e942_ContentBits">
    <vt:lpwstr>0</vt:lpwstr>
  </property>
</Properties>
</file>