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3" r:id="rId3"/>
    <p:sldId id="272" r:id="rId4"/>
    <p:sldId id="256" r:id="rId5"/>
    <p:sldId id="257" r:id="rId6"/>
    <p:sldId id="261" r:id="rId7"/>
    <p:sldId id="262" r:id="rId8"/>
    <p:sldId id="263" r:id="rId9"/>
    <p:sldId id="274" r:id="rId10"/>
    <p:sldId id="269" r:id="rId11"/>
    <p:sldId id="271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0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a Jing Jie" userId="2de1b76bdf7056b1" providerId="LiveId" clId="{FFD80158-5FCA-4057-BB22-635C0BD11F7B}"/>
    <pc:docChg chg="undo redo custSel addSld delSld modSld sldOrd">
      <pc:chgData name="Chua Jing Jie" userId="2de1b76bdf7056b1" providerId="LiveId" clId="{FFD80158-5FCA-4057-BB22-635C0BD11F7B}" dt="2025-04-11T06:50:30.411" v="11813" actId="20577"/>
      <pc:docMkLst>
        <pc:docMk/>
      </pc:docMkLst>
      <pc:sldChg chg="addSp delSp modSp new mod">
        <pc:chgData name="Chua Jing Jie" userId="2de1b76bdf7056b1" providerId="LiveId" clId="{FFD80158-5FCA-4057-BB22-635C0BD11F7B}" dt="2025-04-10T09:44:13.356" v="10166" actId="478"/>
        <pc:sldMkLst>
          <pc:docMk/>
          <pc:sldMk cId="3447447574" sldId="256"/>
        </pc:sldMkLst>
        <pc:spChg chg="add del mod">
          <ac:chgData name="Chua Jing Jie" userId="2de1b76bdf7056b1" providerId="LiveId" clId="{FFD80158-5FCA-4057-BB22-635C0BD11F7B}" dt="2025-04-10T09:44:13.356" v="10166" actId="478"/>
          <ac:spMkLst>
            <pc:docMk/>
            <pc:sldMk cId="3447447574" sldId="256"/>
            <ac:spMk id="2" creationId="{21D1C0AF-4FA2-59BC-8DFB-B0A420E7F18A}"/>
          </ac:spMkLst>
        </pc:spChg>
        <pc:spChg chg="add mod">
          <ac:chgData name="Chua Jing Jie" userId="2de1b76bdf7056b1" providerId="LiveId" clId="{FFD80158-5FCA-4057-BB22-635C0BD11F7B}" dt="2025-04-07T06:03:26.460" v="2331" actId="1076"/>
          <ac:spMkLst>
            <pc:docMk/>
            <pc:sldMk cId="3447447574" sldId="256"/>
            <ac:spMk id="17" creationId="{B96A37AE-5483-BE8B-C72A-57D210530547}"/>
          </ac:spMkLst>
        </pc:spChg>
        <pc:spChg chg="add mod">
          <ac:chgData name="Chua Jing Jie" userId="2de1b76bdf7056b1" providerId="LiveId" clId="{FFD80158-5FCA-4057-BB22-635C0BD11F7B}" dt="2025-04-07T06:25:34.342" v="3681" actId="1076"/>
          <ac:spMkLst>
            <pc:docMk/>
            <pc:sldMk cId="3447447574" sldId="256"/>
            <ac:spMk id="20" creationId="{2841F303-42BF-8C42-8A22-6A0AAE2CD8A7}"/>
          </ac:spMkLst>
        </pc:spChg>
        <pc:spChg chg="add mod">
          <ac:chgData name="Chua Jing Jie" userId="2de1b76bdf7056b1" providerId="LiveId" clId="{FFD80158-5FCA-4057-BB22-635C0BD11F7B}" dt="2025-04-08T02:07:38.112" v="9698" actId="1076"/>
          <ac:spMkLst>
            <pc:docMk/>
            <pc:sldMk cId="3447447574" sldId="256"/>
            <ac:spMk id="22" creationId="{4B2DDE50-CCAC-1426-6806-5D2FD74CD4BC}"/>
          </ac:spMkLst>
        </pc:spChg>
        <pc:spChg chg="add mod">
          <ac:chgData name="Chua Jing Jie" userId="2de1b76bdf7056b1" providerId="LiveId" clId="{FFD80158-5FCA-4057-BB22-635C0BD11F7B}" dt="2025-04-07T08:35:09.729" v="9404" actId="1076"/>
          <ac:spMkLst>
            <pc:docMk/>
            <pc:sldMk cId="3447447574" sldId="256"/>
            <ac:spMk id="29" creationId="{06A1D298-960E-B892-8EB8-EC4C5A03B4D5}"/>
          </ac:spMkLst>
        </pc:spChg>
        <pc:graphicFrameChg chg="add mod modGraphic">
          <ac:chgData name="Chua Jing Jie" userId="2de1b76bdf7056b1" providerId="LiveId" clId="{FFD80158-5FCA-4057-BB22-635C0BD11F7B}" dt="2025-04-08T02:22:48.016" v="9724" actId="20577"/>
          <ac:graphicFrameMkLst>
            <pc:docMk/>
            <pc:sldMk cId="3447447574" sldId="256"/>
            <ac:graphicFrameMk id="16" creationId="{C56043B2-1F54-6F6F-4C5E-35F686DFFE77}"/>
          </ac:graphicFrameMkLst>
        </pc:graphicFrameChg>
        <pc:graphicFrameChg chg="add mod modGraphic">
          <ac:chgData name="Chua Jing Jie" userId="2de1b76bdf7056b1" providerId="LiveId" clId="{FFD80158-5FCA-4057-BB22-635C0BD11F7B}" dt="2025-04-07T08:39:10.487" v="9478" actId="20577"/>
          <ac:graphicFrameMkLst>
            <pc:docMk/>
            <pc:sldMk cId="3447447574" sldId="256"/>
            <ac:graphicFrameMk id="19" creationId="{8131C8E4-5778-96D1-B0EF-636C5F992490}"/>
          </ac:graphicFrameMkLst>
        </pc:graphicFrameChg>
        <pc:picChg chg="add del mod modCrop">
          <ac:chgData name="Chua Jing Jie" userId="2de1b76bdf7056b1" providerId="LiveId" clId="{FFD80158-5FCA-4057-BB22-635C0BD11F7B}" dt="2025-04-07T08:34:57.447" v="9400" actId="14100"/>
          <ac:picMkLst>
            <pc:docMk/>
            <pc:sldMk cId="3447447574" sldId="256"/>
            <ac:picMk id="5" creationId="{E01C0234-7559-2523-3B22-AB46B18AB1D4}"/>
          </ac:picMkLst>
        </pc:picChg>
        <pc:picChg chg="add mod modCrop">
          <ac:chgData name="Chua Jing Jie" userId="2de1b76bdf7056b1" providerId="LiveId" clId="{FFD80158-5FCA-4057-BB22-635C0BD11F7B}" dt="2025-04-07T08:35:05.866" v="9402" actId="1076"/>
          <ac:picMkLst>
            <pc:docMk/>
            <pc:sldMk cId="3447447574" sldId="256"/>
            <ac:picMk id="26" creationId="{6A2444EC-C291-F736-0FC2-2192B86CE393}"/>
          </ac:picMkLst>
        </pc:picChg>
        <pc:cxnChg chg="add mod">
          <ac:chgData name="Chua Jing Jie" userId="2de1b76bdf7056b1" providerId="LiveId" clId="{FFD80158-5FCA-4057-BB22-635C0BD11F7B}" dt="2025-04-07T08:35:09.729" v="9404" actId="1076"/>
          <ac:cxnSpMkLst>
            <pc:docMk/>
            <pc:sldMk cId="3447447574" sldId="256"/>
            <ac:cxnSpMk id="28" creationId="{694D6A6C-E2C8-1F59-5C84-675A32314289}"/>
          </ac:cxnSpMkLst>
        </pc:cxnChg>
      </pc:sldChg>
      <pc:sldChg chg="addSp delSp modSp add mod">
        <pc:chgData name="Chua Jing Jie" userId="2de1b76bdf7056b1" providerId="LiveId" clId="{FFD80158-5FCA-4057-BB22-635C0BD11F7B}" dt="2025-04-08T02:22:53.265" v="9728" actId="20577"/>
        <pc:sldMkLst>
          <pc:docMk/>
          <pc:sldMk cId="1823922686" sldId="257"/>
        </pc:sldMkLst>
        <pc:spChg chg="add mod">
          <ac:chgData name="Chua Jing Jie" userId="2de1b76bdf7056b1" providerId="LiveId" clId="{FFD80158-5FCA-4057-BB22-635C0BD11F7B}" dt="2025-04-07T06:07:27.680" v="2583"/>
          <ac:spMkLst>
            <pc:docMk/>
            <pc:sldMk cId="1823922686" sldId="257"/>
            <ac:spMk id="9" creationId="{BB6D2704-F585-5A1E-B481-D2DC931BFA24}"/>
          </ac:spMkLst>
        </pc:spChg>
        <pc:spChg chg="add mod">
          <ac:chgData name="Chua Jing Jie" userId="2de1b76bdf7056b1" providerId="LiveId" clId="{FFD80158-5FCA-4057-BB22-635C0BD11F7B}" dt="2025-04-07T06:25:40.514" v="3683"/>
          <ac:spMkLst>
            <pc:docMk/>
            <pc:sldMk cId="1823922686" sldId="257"/>
            <ac:spMk id="12" creationId="{DE743B4A-FB14-7419-ABE2-121427804CC8}"/>
          </ac:spMkLst>
        </pc:spChg>
        <pc:spChg chg="add mod">
          <ac:chgData name="Chua Jing Jie" userId="2de1b76bdf7056b1" providerId="LiveId" clId="{FFD80158-5FCA-4057-BB22-635C0BD11F7B}" dt="2025-04-07T08:41:39.709" v="9545" actId="1076"/>
          <ac:spMkLst>
            <pc:docMk/>
            <pc:sldMk cId="1823922686" sldId="257"/>
            <ac:spMk id="16" creationId="{8E286CEF-7F12-7363-760E-1F121AAE31D3}"/>
          </ac:spMkLst>
        </pc:spChg>
        <pc:graphicFrameChg chg="add mod modGraphic">
          <ac:chgData name="Chua Jing Jie" userId="2de1b76bdf7056b1" providerId="LiveId" clId="{FFD80158-5FCA-4057-BB22-635C0BD11F7B}" dt="2025-04-08T02:22:53.265" v="9728" actId="20577"/>
          <ac:graphicFrameMkLst>
            <pc:docMk/>
            <pc:sldMk cId="1823922686" sldId="257"/>
            <ac:graphicFrameMk id="10" creationId="{5BAEB800-C599-82AA-01DB-63F91FF94427}"/>
          </ac:graphicFrameMkLst>
        </pc:graphicFrameChg>
        <pc:graphicFrameChg chg="add mod modGraphic">
          <ac:chgData name="Chua Jing Jie" userId="2de1b76bdf7056b1" providerId="LiveId" clId="{FFD80158-5FCA-4057-BB22-635C0BD11F7B}" dt="2025-04-07T08:39:13.933" v="9482" actId="20577"/>
          <ac:graphicFrameMkLst>
            <pc:docMk/>
            <pc:sldMk cId="1823922686" sldId="257"/>
            <ac:graphicFrameMk id="11" creationId="{BB5A7AA2-3C75-69CF-8604-D77AD026787B}"/>
          </ac:graphicFrameMkLst>
        </pc:graphicFrameChg>
        <pc:picChg chg="add mod">
          <ac:chgData name="Chua Jing Jie" userId="2de1b76bdf7056b1" providerId="LiveId" clId="{FFD80158-5FCA-4057-BB22-635C0BD11F7B}" dt="2025-04-07T07:29:13.995" v="7460" actId="1076"/>
          <ac:picMkLst>
            <pc:docMk/>
            <pc:sldMk cId="1823922686" sldId="257"/>
            <ac:picMk id="14" creationId="{63D305A0-C02D-0A82-D64E-634CBA39A7D5}"/>
          </ac:picMkLst>
        </pc:picChg>
      </pc:sldChg>
      <pc:sldChg chg="addSp delSp modSp add del mod ord modShow">
        <pc:chgData name="Chua Jing Jie" userId="2de1b76bdf7056b1" providerId="LiveId" clId="{FFD80158-5FCA-4057-BB22-635C0BD11F7B}" dt="2025-04-10T09:53:07.048" v="11231" actId="2696"/>
        <pc:sldMkLst>
          <pc:docMk/>
          <pc:sldMk cId="359556813" sldId="258"/>
        </pc:sldMkLst>
      </pc:sldChg>
      <pc:sldChg chg="delSp modSp add del mod">
        <pc:chgData name="Chua Jing Jie" userId="2de1b76bdf7056b1" providerId="LiveId" clId="{FFD80158-5FCA-4057-BB22-635C0BD11F7B}" dt="2025-04-07T03:41:55.383" v="1276" actId="47"/>
        <pc:sldMkLst>
          <pc:docMk/>
          <pc:sldMk cId="2866615483" sldId="259"/>
        </pc:sldMkLst>
      </pc:sldChg>
      <pc:sldChg chg="addSp delSp modSp add del mod ord modShow">
        <pc:chgData name="Chua Jing Jie" userId="2de1b76bdf7056b1" providerId="LiveId" clId="{FFD80158-5FCA-4057-BB22-635C0BD11F7B}" dt="2025-04-10T09:40:08.870" v="9944" actId="2696"/>
        <pc:sldMkLst>
          <pc:docMk/>
          <pc:sldMk cId="4102191653" sldId="260"/>
        </pc:sldMkLst>
      </pc:sldChg>
      <pc:sldChg chg="addSp delSp modSp add mod">
        <pc:chgData name="Chua Jing Jie" userId="2de1b76bdf7056b1" providerId="LiveId" clId="{FFD80158-5FCA-4057-BB22-635C0BD11F7B}" dt="2025-04-08T02:22:58.474" v="9736" actId="20577"/>
        <pc:sldMkLst>
          <pc:docMk/>
          <pc:sldMk cId="1204251922" sldId="261"/>
        </pc:sldMkLst>
        <pc:spChg chg="add mod">
          <ac:chgData name="Chua Jing Jie" userId="2de1b76bdf7056b1" providerId="LiveId" clId="{FFD80158-5FCA-4057-BB22-635C0BD11F7B}" dt="2025-04-07T06:16:03.723" v="2938"/>
          <ac:spMkLst>
            <pc:docMk/>
            <pc:sldMk cId="1204251922" sldId="261"/>
            <ac:spMk id="7" creationId="{C17694DE-F4B4-406B-5787-40411FE63FBF}"/>
          </ac:spMkLst>
        </pc:spChg>
        <pc:spChg chg="add mod">
          <ac:chgData name="Chua Jing Jie" userId="2de1b76bdf7056b1" providerId="LiveId" clId="{FFD80158-5FCA-4057-BB22-635C0BD11F7B}" dt="2025-04-07T06:25:55.489" v="3706"/>
          <ac:spMkLst>
            <pc:docMk/>
            <pc:sldMk cId="1204251922" sldId="261"/>
            <ac:spMk id="9" creationId="{D7740473-719A-A0F3-5983-C3C3BD2DB57F}"/>
          </ac:spMkLst>
        </pc:spChg>
        <pc:graphicFrameChg chg="add mod modGraphic">
          <ac:chgData name="Chua Jing Jie" userId="2de1b76bdf7056b1" providerId="LiveId" clId="{FFD80158-5FCA-4057-BB22-635C0BD11F7B}" dt="2025-04-08T02:22:58.474" v="9736" actId="20577"/>
          <ac:graphicFrameMkLst>
            <pc:docMk/>
            <pc:sldMk cId="1204251922" sldId="261"/>
            <ac:graphicFrameMk id="5" creationId="{725AF2F5-BB77-4302-2F66-C2728B537C6D}"/>
          </ac:graphicFrameMkLst>
        </pc:graphicFrameChg>
        <pc:graphicFrameChg chg="add mod modGraphic">
          <ac:chgData name="Chua Jing Jie" userId="2de1b76bdf7056b1" providerId="LiveId" clId="{FFD80158-5FCA-4057-BB22-635C0BD11F7B}" dt="2025-04-07T08:39:20.050" v="9502" actId="20577"/>
          <ac:graphicFrameMkLst>
            <pc:docMk/>
            <pc:sldMk cId="1204251922" sldId="261"/>
            <ac:graphicFrameMk id="8" creationId="{28D4A535-62F5-3F83-6772-81280C5B9AA8}"/>
          </ac:graphicFrameMkLst>
        </pc:graphicFrameChg>
        <pc:picChg chg="add mod">
          <ac:chgData name="Chua Jing Jie" userId="2de1b76bdf7056b1" providerId="LiveId" clId="{FFD80158-5FCA-4057-BB22-635C0BD11F7B}" dt="2025-04-07T08:06:47.585" v="8208" actId="1076"/>
          <ac:picMkLst>
            <pc:docMk/>
            <pc:sldMk cId="1204251922" sldId="261"/>
            <ac:picMk id="11" creationId="{B58C5879-1BE4-CD58-1D4B-BD3AD54F793D}"/>
          </ac:picMkLst>
        </pc:picChg>
      </pc:sldChg>
      <pc:sldChg chg="addSp delSp modSp add mod">
        <pc:chgData name="Chua Jing Jie" userId="2de1b76bdf7056b1" providerId="LiveId" clId="{FFD80158-5FCA-4057-BB22-635C0BD11F7B}" dt="2025-04-08T02:51:20.191" v="9775" actId="14734"/>
        <pc:sldMkLst>
          <pc:docMk/>
          <pc:sldMk cId="330282211" sldId="262"/>
        </pc:sldMkLst>
        <pc:spChg chg="add mod">
          <ac:chgData name="Chua Jing Jie" userId="2de1b76bdf7056b1" providerId="LiveId" clId="{FFD80158-5FCA-4057-BB22-635C0BD11F7B}" dt="2025-04-07T06:20:42.656" v="3477"/>
          <ac:spMkLst>
            <pc:docMk/>
            <pc:sldMk cId="330282211" sldId="262"/>
            <ac:spMk id="8" creationId="{915B9556-16FE-4D53-A7DF-E67D5C6460F5}"/>
          </ac:spMkLst>
        </pc:spChg>
        <pc:spChg chg="add mod">
          <ac:chgData name="Chua Jing Jie" userId="2de1b76bdf7056b1" providerId="LiveId" clId="{FFD80158-5FCA-4057-BB22-635C0BD11F7B}" dt="2025-04-07T06:25:56.632" v="3707"/>
          <ac:spMkLst>
            <pc:docMk/>
            <pc:sldMk cId="330282211" sldId="262"/>
            <ac:spMk id="10" creationId="{93AD4B29-2E5F-F9B3-CADF-A849322C89CA}"/>
          </ac:spMkLst>
        </pc:spChg>
        <pc:graphicFrameChg chg="mod modGraphic">
          <ac:chgData name="Chua Jing Jie" userId="2de1b76bdf7056b1" providerId="LiveId" clId="{FFD80158-5FCA-4057-BB22-635C0BD11F7B}" dt="2025-04-08T02:51:20.191" v="9775" actId="14734"/>
          <ac:graphicFrameMkLst>
            <pc:docMk/>
            <pc:sldMk cId="330282211" sldId="262"/>
            <ac:graphicFrameMk id="6" creationId="{52AC0DE8-B65F-CE0A-55D0-14994B57100D}"/>
          </ac:graphicFrameMkLst>
        </pc:graphicFrameChg>
        <pc:graphicFrameChg chg="add mod modGraphic">
          <ac:chgData name="Chua Jing Jie" userId="2de1b76bdf7056b1" providerId="LiveId" clId="{FFD80158-5FCA-4057-BB22-635C0BD11F7B}" dt="2025-04-07T08:39:22.897" v="9506" actId="20577"/>
          <ac:graphicFrameMkLst>
            <pc:docMk/>
            <pc:sldMk cId="330282211" sldId="262"/>
            <ac:graphicFrameMk id="9" creationId="{E5855961-AFAF-357D-4976-02B5906F448C}"/>
          </ac:graphicFrameMkLst>
        </pc:graphicFrameChg>
        <pc:picChg chg="add mod">
          <ac:chgData name="Chua Jing Jie" userId="2de1b76bdf7056b1" providerId="LiveId" clId="{FFD80158-5FCA-4057-BB22-635C0BD11F7B}" dt="2025-04-07T06:18:29.506" v="3156" actId="14100"/>
          <ac:picMkLst>
            <pc:docMk/>
            <pc:sldMk cId="330282211" sldId="262"/>
            <ac:picMk id="7" creationId="{8E90FEF0-94F4-5A45-E0D5-676FAF63098F}"/>
          </ac:picMkLst>
        </pc:picChg>
      </pc:sldChg>
      <pc:sldChg chg="addSp delSp modSp add mod">
        <pc:chgData name="Chua Jing Jie" userId="2de1b76bdf7056b1" providerId="LiveId" clId="{FFD80158-5FCA-4057-BB22-635C0BD11F7B}" dt="2025-04-08T02:23:11.937" v="9762" actId="20577"/>
        <pc:sldMkLst>
          <pc:docMk/>
          <pc:sldMk cId="1092764678" sldId="263"/>
        </pc:sldMkLst>
        <pc:spChg chg="add mod">
          <ac:chgData name="Chua Jing Jie" userId="2de1b76bdf7056b1" providerId="LiveId" clId="{FFD80158-5FCA-4057-BB22-635C0BD11F7B}" dt="2025-04-07T06:25:58.193" v="3708"/>
          <ac:spMkLst>
            <pc:docMk/>
            <pc:sldMk cId="1092764678" sldId="263"/>
            <ac:spMk id="12" creationId="{5A9E33EA-DD23-8FFE-DB82-BFC3914F040D}"/>
          </ac:spMkLst>
        </pc:spChg>
        <pc:spChg chg="add mod">
          <ac:chgData name="Chua Jing Jie" userId="2de1b76bdf7056b1" providerId="LiveId" clId="{FFD80158-5FCA-4057-BB22-635C0BD11F7B}" dt="2025-04-07T06:26:02.083" v="3709"/>
          <ac:spMkLst>
            <pc:docMk/>
            <pc:sldMk cId="1092764678" sldId="263"/>
            <ac:spMk id="13" creationId="{65FD1410-89D4-9FF5-0A2C-0D72E5B7B16C}"/>
          </ac:spMkLst>
        </pc:spChg>
        <pc:graphicFrameChg chg="add mod modGraphic">
          <ac:chgData name="Chua Jing Jie" userId="2de1b76bdf7056b1" providerId="LiveId" clId="{FFD80158-5FCA-4057-BB22-635C0BD11F7B}" dt="2025-04-08T02:23:11.937" v="9762" actId="20577"/>
          <ac:graphicFrameMkLst>
            <pc:docMk/>
            <pc:sldMk cId="1092764678" sldId="263"/>
            <ac:graphicFrameMk id="8" creationId="{81A12205-B044-D77F-CD23-0BCBE7EEFD15}"/>
          </ac:graphicFrameMkLst>
        </pc:graphicFrameChg>
        <pc:graphicFrameChg chg="add mod modGraphic">
          <ac:chgData name="Chua Jing Jie" userId="2de1b76bdf7056b1" providerId="LiveId" clId="{FFD80158-5FCA-4057-BB22-635C0BD11F7B}" dt="2025-04-07T08:39:26.770" v="9510" actId="20577"/>
          <ac:graphicFrameMkLst>
            <pc:docMk/>
            <pc:sldMk cId="1092764678" sldId="263"/>
            <ac:graphicFrameMk id="11" creationId="{94CFF4F4-EA9E-832E-B811-BC18B9FDBFA2}"/>
          </ac:graphicFrameMkLst>
        </pc:graphicFrameChg>
        <pc:picChg chg="add mod">
          <ac:chgData name="Chua Jing Jie" userId="2de1b76bdf7056b1" providerId="LiveId" clId="{FFD80158-5FCA-4057-BB22-635C0BD11F7B}" dt="2025-04-07T06:23:00.565" v="3531" actId="1076"/>
          <ac:picMkLst>
            <pc:docMk/>
            <pc:sldMk cId="1092764678" sldId="263"/>
            <ac:picMk id="10" creationId="{72E5D258-A5B6-82E5-6D21-C7D3D48F0E77}"/>
          </ac:picMkLst>
        </pc:picChg>
      </pc:sldChg>
      <pc:sldChg chg="addSp delSp modSp new del mod ord">
        <pc:chgData name="Chua Jing Jie" userId="2de1b76bdf7056b1" providerId="LiveId" clId="{FFD80158-5FCA-4057-BB22-635C0BD11F7B}" dt="2025-04-07T06:43:13.074" v="4353" actId="2696"/>
        <pc:sldMkLst>
          <pc:docMk/>
          <pc:sldMk cId="3060153045" sldId="264"/>
        </pc:sldMkLst>
      </pc:sldChg>
      <pc:sldChg chg="modSp add del mod">
        <pc:chgData name="Chua Jing Jie" userId="2de1b76bdf7056b1" providerId="LiveId" clId="{FFD80158-5FCA-4057-BB22-635C0BD11F7B}" dt="2025-04-07T06:43:11.415" v="4352" actId="2696"/>
        <pc:sldMkLst>
          <pc:docMk/>
          <pc:sldMk cId="1263259897" sldId="265"/>
        </pc:sldMkLst>
      </pc:sldChg>
      <pc:sldChg chg="addSp modSp add del mod">
        <pc:chgData name="Chua Jing Jie" userId="2de1b76bdf7056b1" providerId="LiveId" clId="{FFD80158-5FCA-4057-BB22-635C0BD11F7B}" dt="2025-04-07T06:37:22.180" v="4143" actId="2696"/>
        <pc:sldMkLst>
          <pc:docMk/>
          <pc:sldMk cId="1107877211" sldId="266"/>
        </pc:sldMkLst>
      </pc:sldChg>
      <pc:sldChg chg="addSp delSp modSp add mod">
        <pc:chgData name="Chua Jing Jie" userId="2de1b76bdf7056b1" providerId="LiveId" clId="{FFD80158-5FCA-4057-BB22-635C0BD11F7B}" dt="2025-04-11T06:48:30.069" v="11770" actId="14100"/>
        <pc:sldMkLst>
          <pc:docMk/>
          <pc:sldMk cId="2977404200" sldId="267"/>
        </pc:sldMkLst>
        <pc:spChg chg="mod">
          <ac:chgData name="Chua Jing Jie" userId="2de1b76bdf7056b1" providerId="LiveId" clId="{FFD80158-5FCA-4057-BB22-635C0BD11F7B}" dt="2025-04-08T09:46:30.767" v="9937" actId="1076"/>
          <ac:spMkLst>
            <pc:docMk/>
            <pc:sldMk cId="2977404200" sldId="267"/>
            <ac:spMk id="3" creationId="{28780652-14D4-58C6-46D2-50A05769BFF9}"/>
          </ac:spMkLst>
        </pc:spChg>
        <pc:spChg chg="mod">
          <ac:chgData name="Chua Jing Jie" userId="2de1b76bdf7056b1" providerId="LiveId" clId="{FFD80158-5FCA-4057-BB22-635C0BD11F7B}" dt="2025-04-08T07:43:19.169" v="9838" actId="1076"/>
          <ac:spMkLst>
            <pc:docMk/>
            <pc:sldMk cId="2977404200" sldId="267"/>
            <ac:spMk id="4" creationId="{B4F14ADD-CF4E-9495-8C5B-16F558309B63}"/>
          </ac:spMkLst>
        </pc:spChg>
        <pc:spChg chg="add del mod">
          <ac:chgData name="Chua Jing Jie" userId="2de1b76bdf7056b1" providerId="LiveId" clId="{FFD80158-5FCA-4057-BB22-635C0BD11F7B}" dt="2025-04-08T07:56:50.692" v="9903" actId="1076"/>
          <ac:spMkLst>
            <pc:docMk/>
            <pc:sldMk cId="2977404200" sldId="267"/>
            <ac:spMk id="5" creationId="{2BA2D9B2-6676-0368-A3E7-A16BCFFB36E4}"/>
          </ac:spMkLst>
        </pc:spChg>
        <pc:spChg chg="add mod">
          <ac:chgData name="Chua Jing Jie" userId="2de1b76bdf7056b1" providerId="LiveId" clId="{FFD80158-5FCA-4057-BB22-635C0BD11F7B}" dt="2025-04-08T09:46:23.426" v="9934" actId="14100"/>
          <ac:spMkLst>
            <pc:docMk/>
            <pc:sldMk cId="2977404200" sldId="267"/>
            <ac:spMk id="8" creationId="{59CEAA3A-CCD3-A47A-C6ED-7AFBFBBD5C54}"/>
          </ac:spMkLst>
        </pc:spChg>
        <pc:spChg chg="add mod">
          <ac:chgData name="Chua Jing Jie" userId="2de1b76bdf7056b1" providerId="LiveId" clId="{FFD80158-5FCA-4057-BB22-635C0BD11F7B}" dt="2025-04-08T07:56:52.574" v="9904" actId="1076"/>
          <ac:spMkLst>
            <pc:docMk/>
            <pc:sldMk cId="2977404200" sldId="267"/>
            <ac:spMk id="11" creationId="{BF98ECAE-E4FB-052B-7FDB-2DEE2D6BBB17}"/>
          </ac:spMkLst>
        </pc:spChg>
        <pc:picChg chg="add mod modCrop">
          <ac:chgData name="Chua Jing Jie" userId="2de1b76bdf7056b1" providerId="LiveId" clId="{FFD80158-5FCA-4057-BB22-635C0BD11F7B}" dt="2025-04-08T07:42:24.125" v="9818" actId="1076"/>
          <ac:picMkLst>
            <pc:docMk/>
            <pc:sldMk cId="2977404200" sldId="267"/>
            <ac:picMk id="2" creationId="{4D952210-7A4D-5BA2-47C3-83D8E91DC4A9}"/>
          </ac:picMkLst>
        </pc:picChg>
        <pc:picChg chg="add mod modCrop">
          <ac:chgData name="Chua Jing Jie" userId="2de1b76bdf7056b1" providerId="LiveId" clId="{FFD80158-5FCA-4057-BB22-635C0BD11F7B}" dt="2025-04-11T06:48:30.069" v="11770" actId="14100"/>
          <ac:picMkLst>
            <pc:docMk/>
            <pc:sldMk cId="2977404200" sldId="267"/>
            <ac:picMk id="9" creationId="{F16FDBDF-BBFC-50AE-8465-DADB392D47FA}"/>
          </ac:picMkLst>
        </pc:picChg>
        <pc:picChg chg="add mod">
          <ac:chgData name="Chua Jing Jie" userId="2de1b76bdf7056b1" providerId="LiveId" clId="{FFD80158-5FCA-4057-BB22-635C0BD11F7B}" dt="2025-04-08T07:41:59.479" v="9807" actId="1076"/>
          <ac:picMkLst>
            <pc:docMk/>
            <pc:sldMk cId="2977404200" sldId="267"/>
            <ac:picMk id="10" creationId="{7E724C59-9588-AE6D-5BD5-E081874B93D9}"/>
          </ac:picMkLst>
        </pc:picChg>
        <pc:cxnChg chg="add">
          <ac:chgData name="Chua Jing Jie" userId="2de1b76bdf7056b1" providerId="LiveId" clId="{FFD80158-5FCA-4057-BB22-635C0BD11F7B}" dt="2025-04-08T07:42:06.594" v="9808" actId="11529"/>
          <ac:cxnSpMkLst>
            <pc:docMk/>
            <pc:sldMk cId="2977404200" sldId="267"/>
            <ac:cxnSpMk id="7" creationId="{837A5CD6-9B9C-8F81-C62D-E80DD1E10A9A}"/>
          </ac:cxnSpMkLst>
        </pc:cxnChg>
      </pc:sldChg>
      <pc:sldChg chg="addSp delSp modSp add del mod">
        <pc:chgData name="Chua Jing Jie" userId="2de1b76bdf7056b1" providerId="LiveId" clId="{FFD80158-5FCA-4057-BB22-635C0BD11F7B}" dt="2025-04-08T07:58:33.738" v="9933" actId="2696"/>
        <pc:sldMkLst>
          <pc:docMk/>
          <pc:sldMk cId="4024487353" sldId="268"/>
        </pc:sldMkLst>
      </pc:sldChg>
      <pc:sldChg chg="addSp delSp modSp add mod ord">
        <pc:chgData name="Chua Jing Jie" userId="2de1b76bdf7056b1" providerId="LiveId" clId="{FFD80158-5FCA-4057-BB22-635C0BD11F7B}" dt="2025-04-07T07:02:22.336" v="6419" actId="1076"/>
        <pc:sldMkLst>
          <pc:docMk/>
          <pc:sldMk cId="1597565598" sldId="269"/>
        </pc:sldMkLst>
        <pc:spChg chg="mod">
          <ac:chgData name="Chua Jing Jie" userId="2de1b76bdf7056b1" providerId="LiveId" clId="{FFD80158-5FCA-4057-BB22-635C0BD11F7B}" dt="2025-04-07T07:02:22.336" v="6419" actId="1076"/>
          <ac:spMkLst>
            <pc:docMk/>
            <pc:sldMk cId="1597565598" sldId="269"/>
            <ac:spMk id="3" creationId="{847605C0-2BED-8469-78BB-8768E39AE15F}"/>
          </ac:spMkLst>
        </pc:spChg>
        <pc:spChg chg="mod">
          <ac:chgData name="Chua Jing Jie" userId="2de1b76bdf7056b1" providerId="LiveId" clId="{FFD80158-5FCA-4057-BB22-635C0BD11F7B}" dt="2025-04-07T06:47:04.344" v="4554" actId="20577"/>
          <ac:spMkLst>
            <pc:docMk/>
            <pc:sldMk cId="1597565598" sldId="269"/>
            <ac:spMk id="4" creationId="{DEBED1DF-6D8E-0FFA-7859-E5F994CB1489}"/>
          </ac:spMkLst>
        </pc:spChg>
        <pc:picChg chg="add mod">
          <ac:chgData name="Chua Jing Jie" userId="2de1b76bdf7056b1" providerId="LiveId" clId="{FFD80158-5FCA-4057-BB22-635C0BD11F7B}" dt="2025-04-07T07:00:23.421" v="6136" actId="14100"/>
          <ac:picMkLst>
            <pc:docMk/>
            <pc:sldMk cId="1597565598" sldId="269"/>
            <ac:picMk id="2" creationId="{46805599-F8D5-BE4C-549D-DFFE95B786D8}"/>
          </ac:picMkLst>
        </pc:picChg>
      </pc:sldChg>
      <pc:sldChg chg="addSp delSp modSp add mod">
        <pc:chgData name="Chua Jing Jie" userId="2de1b76bdf7056b1" providerId="LiveId" clId="{FFD80158-5FCA-4057-BB22-635C0BD11F7B}" dt="2025-04-11T06:50:30.411" v="11813" actId="20577"/>
        <pc:sldMkLst>
          <pc:docMk/>
          <pc:sldMk cId="2280072760" sldId="270"/>
        </pc:sldMkLst>
        <pc:spChg chg="add mod">
          <ac:chgData name="Chua Jing Jie" userId="2de1b76bdf7056b1" providerId="LiveId" clId="{FFD80158-5FCA-4057-BB22-635C0BD11F7B}" dt="2025-04-11T06:50:30.411" v="11813" actId="20577"/>
          <ac:spMkLst>
            <pc:docMk/>
            <pc:sldMk cId="2280072760" sldId="270"/>
            <ac:spMk id="2" creationId="{9962A563-3D7C-66F7-35A4-A53E829E777E}"/>
          </ac:spMkLst>
        </pc:spChg>
        <pc:spChg chg="mod">
          <ac:chgData name="Chua Jing Jie" userId="2de1b76bdf7056b1" providerId="LiveId" clId="{FFD80158-5FCA-4057-BB22-635C0BD11F7B}" dt="2025-04-11T06:47:52.709" v="11768" actId="14100"/>
          <ac:spMkLst>
            <pc:docMk/>
            <pc:sldMk cId="2280072760" sldId="270"/>
            <ac:spMk id="3" creationId="{412F8631-12BB-5AF1-B381-84BBD26D96B3}"/>
          </ac:spMkLst>
        </pc:spChg>
        <pc:spChg chg="del mod">
          <ac:chgData name="Chua Jing Jie" userId="2de1b76bdf7056b1" providerId="LiveId" clId="{FFD80158-5FCA-4057-BB22-635C0BD11F7B}" dt="2025-04-11T06:43:25.626" v="11423" actId="478"/>
          <ac:spMkLst>
            <pc:docMk/>
            <pc:sldMk cId="2280072760" sldId="270"/>
            <ac:spMk id="4" creationId="{483BE722-0787-0519-D6DF-C80C278E6E90}"/>
          </ac:spMkLst>
        </pc:spChg>
        <pc:spChg chg="add del mod">
          <ac:chgData name="Chua Jing Jie" userId="2de1b76bdf7056b1" providerId="LiveId" clId="{FFD80158-5FCA-4057-BB22-635C0BD11F7B}" dt="2025-04-11T06:44:35.627" v="11621" actId="478"/>
          <ac:spMkLst>
            <pc:docMk/>
            <pc:sldMk cId="2280072760" sldId="270"/>
            <ac:spMk id="7" creationId="{D36585C1-637E-64EB-96CF-9288A6CE498A}"/>
          </ac:spMkLst>
        </pc:spChg>
      </pc:sldChg>
      <pc:sldChg chg="addSp delSp modSp add mod">
        <pc:chgData name="Chua Jing Jie" userId="2de1b76bdf7056b1" providerId="LiveId" clId="{FFD80158-5FCA-4057-BB22-635C0BD11F7B}" dt="2025-04-11T06:50:14.287" v="11774" actId="478"/>
        <pc:sldMkLst>
          <pc:docMk/>
          <pc:sldMk cId="1317558438" sldId="271"/>
        </pc:sldMkLst>
        <pc:spChg chg="del mod">
          <ac:chgData name="Chua Jing Jie" userId="2de1b76bdf7056b1" providerId="LiveId" clId="{FFD80158-5FCA-4057-BB22-635C0BD11F7B}" dt="2025-04-11T06:50:10.910" v="11772" actId="478"/>
          <ac:spMkLst>
            <pc:docMk/>
            <pc:sldMk cId="1317558438" sldId="271"/>
            <ac:spMk id="3" creationId="{B676AA26-FC66-B69E-8D03-52C4DF490588}"/>
          </ac:spMkLst>
        </pc:spChg>
        <pc:spChg chg="mod">
          <ac:chgData name="Chua Jing Jie" userId="2de1b76bdf7056b1" providerId="LiveId" clId="{FFD80158-5FCA-4057-BB22-635C0BD11F7B}" dt="2025-04-07T07:03:36.650" v="6455" actId="1076"/>
          <ac:spMkLst>
            <pc:docMk/>
            <pc:sldMk cId="1317558438" sldId="271"/>
            <ac:spMk id="4" creationId="{26B82EE0-0C20-FB1E-01CF-7FC3AD050FE3}"/>
          </ac:spMkLst>
        </pc:spChg>
        <pc:spChg chg="add del mod">
          <ac:chgData name="Chua Jing Jie" userId="2de1b76bdf7056b1" providerId="LiveId" clId="{FFD80158-5FCA-4057-BB22-635C0BD11F7B}" dt="2025-04-11T06:50:14.287" v="11774" actId="478"/>
          <ac:spMkLst>
            <pc:docMk/>
            <pc:sldMk cId="1317558438" sldId="271"/>
            <ac:spMk id="6" creationId="{2D552E13-ECE8-4246-BEC2-B703535337BC}"/>
          </ac:spMkLst>
        </pc:spChg>
        <pc:spChg chg="add mod">
          <ac:chgData name="Chua Jing Jie" userId="2de1b76bdf7056b1" providerId="LiveId" clId="{FFD80158-5FCA-4057-BB22-635C0BD11F7B}" dt="2025-04-10T09:50:41.736" v="11165" actId="20577"/>
          <ac:spMkLst>
            <pc:docMk/>
            <pc:sldMk cId="1317558438" sldId="271"/>
            <ac:spMk id="7" creationId="{208F7BAD-10B4-758D-A6CF-1FD2515010E2}"/>
          </ac:spMkLst>
        </pc:spChg>
        <pc:spChg chg="add mod">
          <ac:chgData name="Chua Jing Jie" userId="2de1b76bdf7056b1" providerId="LiveId" clId="{FFD80158-5FCA-4057-BB22-635C0BD11F7B}" dt="2025-04-07T08:45:37.610" v="9657" actId="14100"/>
          <ac:spMkLst>
            <pc:docMk/>
            <pc:sldMk cId="1317558438" sldId="271"/>
            <ac:spMk id="10" creationId="{AF154630-9CCC-6911-7D2E-FFF414E6701E}"/>
          </ac:spMkLst>
        </pc:spChg>
        <pc:graphicFrameChg chg="add del mod">
          <ac:chgData name="Chua Jing Jie" userId="2de1b76bdf7056b1" providerId="LiveId" clId="{FFD80158-5FCA-4057-BB22-635C0BD11F7B}" dt="2025-04-10T09:43:06.257" v="10115" actId="478"/>
          <ac:graphicFrameMkLst>
            <pc:docMk/>
            <pc:sldMk cId="1317558438" sldId="271"/>
            <ac:graphicFrameMk id="2" creationId="{025EC276-719C-8DB3-3AB2-68783F8277C3}"/>
          </ac:graphicFrameMkLst>
        </pc:graphicFrameChg>
        <pc:graphicFrameChg chg="mod modGraphic">
          <ac:chgData name="Chua Jing Jie" userId="2de1b76bdf7056b1" providerId="LiveId" clId="{FFD80158-5FCA-4057-BB22-635C0BD11F7B}" dt="2025-04-10T09:42:48.076" v="10089" actId="20577"/>
          <ac:graphicFrameMkLst>
            <pc:docMk/>
            <pc:sldMk cId="1317558438" sldId="271"/>
            <ac:graphicFrameMk id="5" creationId="{341B8457-2430-40F0-6A4A-4472DC8EE30D}"/>
          </ac:graphicFrameMkLst>
        </pc:graphicFrameChg>
        <pc:graphicFrameChg chg="add mod modGraphic">
          <ac:chgData name="Chua Jing Jie" userId="2de1b76bdf7056b1" providerId="LiveId" clId="{FFD80158-5FCA-4057-BB22-635C0BD11F7B}" dt="2025-04-07T08:45:12.880" v="9642" actId="1076"/>
          <ac:graphicFrameMkLst>
            <pc:docMk/>
            <pc:sldMk cId="1317558438" sldId="271"/>
            <ac:graphicFrameMk id="11" creationId="{015D8C83-84D6-A074-DC19-0D33FDABC5C5}"/>
          </ac:graphicFrameMkLst>
        </pc:graphicFrameChg>
        <pc:graphicFrameChg chg="add mod modGraphic">
          <ac:chgData name="Chua Jing Jie" userId="2de1b76bdf7056b1" providerId="LiveId" clId="{FFD80158-5FCA-4057-BB22-635C0BD11F7B}" dt="2025-04-10T09:42:58.948" v="10114" actId="20577"/>
          <ac:graphicFrameMkLst>
            <pc:docMk/>
            <pc:sldMk cId="1317558438" sldId="271"/>
            <ac:graphicFrameMk id="12" creationId="{3674FB7C-FF34-0A6B-274F-ABB1F3C94CD7}"/>
          </ac:graphicFrameMkLst>
        </pc:graphicFrameChg>
        <pc:cxnChg chg="add mod">
          <ac:chgData name="Chua Jing Jie" userId="2de1b76bdf7056b1" providerId="LiveId" clId="{FFD80158-5FCA-4057-BB22-635C0BD11F7B}" dt="2025-04-07T08:45:40.257" v="9658" actId="14100"/>
          <ac:cxnSpMkLst>
            <pc:docMk/>
            <pc:sldMk cId="1317558438" sldId="271"/>
            <ac:cxnSpMk id="9" creationId="{769F0025-C1AB-1096-838D-14FD99F2399C}"/>
          </ac:cxnSpMkLst>
        </pc:cxnChg>
      </pc:sldChg>
      <pc:sldChg chg="add del">
        <pc:chgData name="Chua Jing Jie" userId="2de1b76bdf7056b1" providerId="LiveId" clId="{FFD80158-5FCA-4057-BB22-635C0BD11F7B}" dt="2025-04-07T07:00:02.858" v="6124" actId="2696"/>
        <pc:sldMkLst>
          <pc:docMk/>
          <pc:sldMk cId="2539755320" sldId="271"/>
        </pc:sldMkLst>
      </pc:sldChg>
      <pc:sldChg chg="addSp delSp modSp add mod">
        <pc:chgData name="Chua Jing Jie" userId="2de1b76bdf7056b1" providerId="LiveId" clId="{FFD80158-5FCA-4057-BB22-635C0BD11F7B}" dt="2025-04-10T09:55:47.033" v="11242" actId="207"/>
        <pc:sldMkLst>
          <pc:docMk/>
          <pc:sldMk cId="2898779885" sldId="272"/>
        </pc:sldMkLst>
        <pc:spChg chg="add mod">
          <ac:chgData name="Chua Jing Jie" userId="2de1b76bdf7056b1" providerId="LiveId" clId="{FFD80158-5FCA-4057-BB22-635C0BD11F7B}" dt="2025-04-10T09:55:47.033" v="11242" actId="207"/>
          <ac:spMkLst>
            <pc:docMk/>
            <pc:sldMk cId="2898779885" sldId="272"/>
            <ac:spMk id="12" creationId="{5E952B5D-0D4D-1247-DCA9-A7E992B14008}"/>
          </ac:spMkLst>
        </pc:spChg>
      </pc:sldChg>
      <pc:sldChg chg="addSp delSp modSp add mod ord">
        <pc:chgData name="Chua Jing Jie" userId="2de1b76bdf7056b1" providerId="LiveId" clId="{FFD80158-5FCA-4057-BB22-635C0BD11F7B}" dt="2025-04-10T09:41:09.249" v="9989" actId="20577"/>
        <pc:sldMkLst>
          <pc:docMk/>
          <pc:sldMk cId="3442716454" sldId="273"/>
        </pc:sldMkLst>
        <pc:spChg chg="mod">
          <ac:chgData name="Chua Jing Jie" userId="2de1b76bdf7056b1" providerId="LiveId" clId="{FFD80158-5FCA-4057-BB22-635C0BD11F7B}" dt="2025-04-07T08:40:17.711" v="9539" actId="20577"/>
          <ac:spMkLst>
            <pc:docMk/>
            <pc:sldMk cId="3442716454" sldId="273"/>
            <ac:spMk id="3" creationId="{833283B4-C588-446E-88BF-BC1E20117F0D}"/>
          </ac:spMkLst>
        </pc:spChg>
        <pc:spChg chg="add mod">
          <ac:chgData name="Chua Jing Jie" userId="2de1b76bdf7056b1" providerId="LiveId" clId="{FFD80158-5FCA-4057-BB22-635C0BD11F7B}" dt="2025-04-07T08:14:03.200" v="8647" actId="1076"/>
          <ac:spMkLst>
            <pc:docMk/>
            <pc:sldMk cId="3442716454" sldId="273"/>
            <ac:spMk id="9" creationId="{62C77F50-97A4-F464-40F2-F565A81DD990}"/>
          </ac:spMkLst>
        </pc:spChg>
        <pc:spChg chg="add mod">
          <ac:chgData name="Chua Jing Jie" userId="2de1b76bdf7056b1" providerId="LiveId" clId="{FFD80158-5FCA-4057-BB22-635C0BD11F7B}" dt="2025-04-07T08:13:41.382" v="8635" actId="1076"/>
          <ac:spMkLst>
            <pc:docMk/>
            <pc:sldMk cId="3442716454" sldId="273"/>
            <ac:spMk id="16" creationId="{D2591C70-AE3F-F308-F910-4AD010FABAC2}"/>
          </ac:spMkLst>
        </pc:spChg>
        <pc:spChg chg="add mod">
          <ac:chgData name="Chua Jing Jie" userId="2de1b76bdf7056b1" providerId="LiveId" clId="{FFD80158-5FCA-4057-BB22-635C0BD11F7B}" dt="2025-04-07T08:14:47.460" v="8741" actId="1076"/>
          <ac:spMkLst>
            <pc:docMk/>
            <pc:sldMk cId="3442716454" sldId="273"/>
            <ac:spMk id="17" creationId="{6C8826C2-4B3D-4746-1C02-A042B7F697F7}"/>
          </ac:spMkLst>
        </pc:spChg>
        <pc:spChg chg="add mod">
          <ac:chgData name="Chua Jing Jie" userId="2de1b76bdf7056b1" providerId="LiveId" clId="{FFD80158-5FCA-4057-BB22-635C0BD11F7B}" dt="2025-04-07T08:15:12.262" v="8794" actId="1076"/>
          <ac:spMkLst>
            <pc:docMk/>
            <pc:sldMk cId="3442716454" sldId="273"/>
            <ac:spMk id="18" creationId="{4775DD31-1B48-6484-C4CD-1986F4046313}"/>
          </ac:spMkLst>
        </pc:spChg>
        <pc:spChg chg="add mod">
          <ac:chgData name="Chua Jing Jie" userId="2de1b76bdf7056b1" providerId="LiveId" clId="{FFD80158-5FCA-4057-BB22-635C0BD11F7B}" dt="2025-04-07T08:22:59.536" v="8990" actId="1076"/>
          <ac:spMkLst>
            <pc:docMk/>
            <pc:sldMk cId="3442716454" sldId="273"/>
            <ac:spMk id="20" creationId="{90EEF0E7-25DD-5BC1-470B-28E6C5575201}"/>
          </ac:spMkLst>
        </pc:spChg>
        <pc:spChg chg="add mod">
          <ac:chgData name="Chua Jing Jie" userId="2de1b76bdf7056b1" providerId="LiveId" clId="{FFD80158-5FCA-4057-BB22-635C0BD11F7B}" dt="2025-04-10T09:41:09.249" v="9989" actId="20577"/>
          <ac:spMkLst>
            <pc:docMk/>
            <pc:sldMk cId="3442716454" sldId="273"/>
            <ac:spMk id="25" creationId="{05BBBF31-2F16-E9F8-1F71-E13339704DB1}"/>
          </ac:spMkLst>
        </pc:spChg>
        <pc:picChg chg="add mod">
          <ac:chgData name="Chua Jing Jie" userId="2de1b76bdf7056b1" providerId="LiveId" clId="{FFD80158-5FCA-4057-BB22-635C0BD11F7B}" dt="2025-04-07T08:14:49.267" v="8742" actId="1076"/>
          <ac:picMkLst>
            <pc:docMk/>
            <pc:sldMk cId="3442716454" sldId="273"/>
            <ac:picMk id="5" creationId="{D9876AD1-895F-38A3-269A-5C5BCCA286FC}"/>
          </ac:picMkLst>
        </pc:picChg>
        <pc:picChg chg="add mod modCrop">
          <ac:chgData name="Chua Jing Jie" userId="2de1b76bdf7056b1" providerId="LiveId" clId="{FFD80158-5FCA-4057-BB22-635C0BD11F7B}" dt="2025-04-07T08:41:28.031" v="9544" actId="1076"/>
          <ac:picMkLst>
            <pc:docMk/>
            <pc:sldMk cId="3442716454" sldId="273"/>
            <ac:picMk id="13" creationId="{D267CC1F-D02B-33CC-1883-F1A0A4CFAB0A}"/>
          </ac:picMkLst>
        </pc:picChg>
        <pc:picChg chg="add mod">
          <ac:chgData name="Chua Jing Jie" userId="2de1b76bdf7056b1" providerId="LiveId" clId="{FFD80158-5FCA-4057-BB22-635C0BD11F7B}" dt="2025-04-07T08:14:39.700" v="8738" actId="1076"/>
          <ac:picMkLst>
            <pc:docMk/>
            <pc:sldMk cId="3442716454" sldId="273"/>
            <ac:picMk id="15" creationId="{A57E07F7-D0BC-90E4-4A0A-A51422678A0E}"/>
          </ac:picMkLst>
        </pc:picChg>
        <pc:picChg chg="add mod">
          <ac:chgData name="Chua Jing Jie" userId="2de1b76bdf7056b1" providerId="LiveId" clId="{FFD80158-5FCA-4057-BB22-635C0BD11F7B}" dt="2025-04-07T08:22:05.224" v="8811" actId="1076"/>
          <ac:picMkLst>
            <pc:docMk/>
            <pc:sldMk cId="3442716454" sldId="273"/>
            <ac:picMk id="22" creationId="{D2DD6C9F-CC01-D217-CDDA-2B329D31A196}"/>
          </ac:picMkLst>
        </pc:picChg>
        <pc:picChg chg="add mod">
          <ac:chgData name="Chua Jing Jie" userId="2de1b76bdf7056b1" providerId="LiveId" clId="{FFD80158-5FCA-4057-BB22-635C0BD11F7B}" dt="2025-04-10T09:40:49.178" v="9945" actId="1076"/>
          <ac:picMkLst>
            <pc:docMk/>
            <pc:sldMk cId="3442716454" sldId="273"/>
            <ac:picMk id="24" creationId="{85C21D57-28BC-66EB-ED3C-9D7D1FF0FA1F}"/>
          </ac:picMkLst>
        </pc:picChg>
        <pc:cxnChg chg="add mod">
          <ac:chgData name="Chua Jing Jie" userId="2de1b76bdf7056b1" providerId="LiveId" clId="{FFD80158-5FCA-4057-BB22-635C0BD11F7B}" dt="2025-04-07T08:15:52.314" v="8796" actId="208"/>
          <ac:cxnSpMkLst>
            <pc:docMk/>
            <pc:sldMk cId="3442716454" sldId="273"/>
            <ac:cxnSpMk id="11" creationId="{3BF72B82-8DC7-AC2B-3161-F05BC52C4836}"/>
          </ac:cxnSpMkLst>
        </pc:cxnChg>
        <pc:cxnChg chg="add mod">
          <ac:chgData name="Chua Jing Jie" userId="2de1b76bdf7056b1" providerId="LiveId" clId="{FFD80158-5FCA-4057-BB22-635C0BD11F7B}" dt="2025-04-07T08:21:29.521" v="8798" actId="1076"/>
          <ac:cxnSpMkLst>
            <pc:docMk/>
            <pc:sldMk cId="3442716454" sldId="273"/>
            <ac:cxnSpMk id="19" creationId="{E91DA678-66A7-B3D8-86C2-A3C2B2D911DF}"/>
          </ac:cxnSpMkLst>
        </pc:cxnChg>
      </pc:sldChg>
      <pc:sldChg chg="delSp add del mod">
        <pc:chgData name="Chua Jing Jie" userId="2de1b76bdf7056b1" providerId="LiveId" clId="{FFD80158-5FCA-4057-BB22-635C0BD11F7B}" dt="2025-04-10T09:44:36.942" v="10170" actId="47"/>
        <pc:sldMkLst>
          <pc:docMk/>
          <pc:sldMk cId="364555486" sldId="274"/>
        </pc:sldMkLst>
        <pc:graphicFrameChg chg="del">
          <ac:chgData name="Chua Jing Jie" userId="2de1b76bdf7056b1" providerId="LiveId" clId="{FFD80158-5FCA-4057-BB22-635C0BD11F7B}" dt="2025-04-10T09:44:30.541" v="10168" actId="478"/>
          <ac:graphicFrameMkLst>
            <pc:docMk/>
            <pc:sldMk cId="364555486" sldId="274"/>
            <ac:graphicFrameMk id="8" creationId="{8EA69BC6-C002-5CD5-01C5-61BDD1DD82A8}"/>
          </ac:graphicFrameMkLst>
        </pc:graphicFrameChg>
        <pc:picChg chg="del">
          <ac:chgData name="Chua Jing Jie" userId="2de1b76bdf7056b1" providerId="LiveId" clId="{FFD80158-5FCA-4057-BB22-635C0BD11F7B}" dt="2025-04-10T09:44:31.021" v="10169" actId="478"/>
          <ac:picMkLst>
            <pc:docMk/>
            <pc:sldMk cId="364555486" sldId="274"/>
            <ac:picMk id="10" creationId="{5DEDC977-5956-0F4F-5BE7-5A04EEB5FE61}"/>
          </ac:picMkLst>
        </pc:picChg>
      </pc:sldChg>
      <pc:sldChg chg="addSp delSp modSp add mod">
        <pc:chgData name="Chua Jing Jie" userId="2de1b76bdf7056b1" providerId="LiveId" clId="{FFD80158-5FCA-4057-BB22-635C0BD11F7B}" dt="2025-04-10T09:52:08.204" v="11230" actId="207"/>
        <pc:sldMkLst>
          <pc:docMk/>
          <pc:sldMk cId="429282993" sldId="274"/>
        </pc:sldMkLst>
        <pc:spChg chg="add del">
          <ac:chgData name="Chua Jing Jie" userId="2de1b76bdf7056b1" providerId="LiveId" clId="{FFD80158-5FCA-4057-BB22-635C0BD11F7B}" dt="2025-04-10T09:46:03.546" v="10409" actId="478"/>
          <ac:spMkLst>
            <pc:docMk/>
            <pc:sldMk cId="429282993" sldId="274"/>
            <ac:spMk id="3" creationId="{0E6C3FB2-94D9-C676-46B8-B76E61FFF938}"/>
          </ac:spMkLst>
        </pc:spChg>
        <pc:spChg chg="mod">
          <ac:chgData name="Chua Jing Jie" userId="2de1b76bdf7056b1" providerId="LiveId" clId="{FFD80158-5FCA-4057-BB22-635C0BD11F7B}" dt="2025-04-10T09:44:51.970" v="10178" actId="20577"/>
          <ac:spMkLst>
            <pc:docMk/>
            <pc:sldMk cId="429282993" sldId="274"/>
            <ac:spMk id="4" creationId="{767600E2-8932-CC58-F8EF-C8E2872D8FB3}"/>
          </ac:spMkLst>
        </pc:spChg>
        <pc:spChg chg="add del mod">
          <ac:chgData name="Chua Jing Jie" userId="2de1b76bdf7056b1" providerId="LiveId" clId="{FFD80158-5FCA-4057-BB22-635C0BD11F7B}" dt="2025-04-10T09:46:01.451" v="10408" actId="478"/>
          <ac:spMkLst>
            <pc:docMk/>
            <pc:sldMk cId="429282993" sldId="274"/>
            <ac:spMk id="6" creationId="{92B8A37C-5431-1503-F562-74A764A8A495}"/>
          </ac:spMkLst>
        </pc:spChg>
        <pc:spChg chg="mod">
          <ac:chgData name="Chua Jing Jie" userId="2de1b76bdf7056b1" providerId="LiveId" clId="{FFD80158-5FCA-4057-BB22-635C0BD11F7B}" dt="2025-04-10T09:51:34.727" v="11211" actId="20577"/>
          <ac:spMkLst>
            <pc:docMk/>
            <pc:sldMk cId="429282993" sldId="274"/>
            <ac:spMk id="7" creationId="{A5176BEB-CE2E-3630-2CF4-8D2B25C8541D}"/>
          </ac:spMkLst>
        </pc:spChg>
        <pc:spChg chg="mod">
          <ac:chgData name="Chua Jing Jie" userId="2de1b76bdf7056b1" providerId="LiveId" clId="{FFD80158-5FCA-4057-BB22-635C0BD11F7B}" dt="2025-04-10T09:51:48.952" v="11218" actId="20577"/>
          <ac:spMkLst>
            <pc:docMk/>
            <pc:sldMk cId="429282993" sldId="274"/>
            <ac:spMk id="10" creationId="{D16F14F0-0330-EDA1-00A1-B6B7AEE997C3}"/>
          </ac:spMkLst>
        </pc:spChg>
        <pc:spChg chg="add del mod">
          <ac:chgData name="Chua Jing Jie" userId="2de1b76bdf7056b1" providerId="LiveId" clId="{FFD80158-5FCA-4057-BB22-635C0BD11F7B}" dt="2025-04-10T09:46:05.667" v="10410" actId="478"/>
          <ac:spMkLst>
            <pc:docMk/>
            <pc:sldMk cId="429282993" sldId="274"/>
            <ac:spMk id="13" creationId="{90F8D1D2-86FA-11E9-BC9D-E031A3604822}"/>
          </ac:spMkLst>
        </pc:spChg>
        <pc:graphicFrameChg chg="mod modGraphic">
          <ac:chgData name="Chua Jing Jie" userId="2de1b76bdf7056b1" providerId="LiveId" clId="{FFD80158-5FCA-4057-BB22-635C0BD11F7B}" dt="2025-04-10T09:50:04.297" v="11138" actId="1076"/>
          <ac:graphicFrameMkLst>
            <pc:docMk/>
            <pc:sldMk cId="429282993" sldId="274"/>
            <ac:graphicFrameMk id="5" creationId="{505CCDB1-2A7D-3A9B-3C9E-2E3941AA98F7}"/>
          </ac:graphicFrameMkLst>
        </pc:graphicFrameChg>
        <pc:graphicFrameChg chg="mod modGraphic">
          <ac:chgData name="Chua Jing Jie" userId="2de1b76bdf7056b1" providerId="LiveId" clId="{FFD80158-5FCA-4057-BB22-635C0BD11F7B}" dt="2025-04-10T09:52:08.204" v="11230" actId="207"/>
          <ac:graphicFrameMkLst>
            <pc:docMk/>
            <pc:sldMk cId="429282993" sldId="274"/>
            <ac:graphicFrameMk id="11" creationId="{88879C58-73AD-96DC-335A-33D1137B0E17}"/>
          </ac:graphicFrameMkLst>
        </pc:graphicFrameChg>
        <pc:graphicFrameChg chg="mod modGraphic">
          <ac:chgData name="Chua Jing Jie" userId="2de1b76bdf7056b1" providerId="LiveId" clId="{FFD80158-5FCA-4057-BB22-635C0BD11F7B}" dt="2025-04-10T09:50:04.297" v="11138" actId="1076"/>
          <ac:graphicFrameMkLst>
            <pc:docMk/>
            <pc:sldMk cId="429282993" sldId="274"/>
            <ac:graphicFrameMk id="12" creationId="{FEBE80A9-9131-95F4-B4B4-613974B62DC4}"/>
          </ac:graphicFrameMkLst>
        </pc:graphicFrameChg>
      </pc:sldChg>
      <pc:sldChg chg="new del ord">
        <pc:chgData name="Chua Jing Jie" userId="2de1b76bdf7056b1" providerId="LiveId" clId="{FFD80158-5FCA-4057-BB22-635C0BD11F7B}" dt="2025-04-08T07:44:43.263" v="9900" actId="2696"/>
        <pc:sldMkLst>
          <pc:docMk/>
          <pc:sldMk cId="3418404481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7189-DB8E-3FFE-E898-D0C866B59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EB079-9297-7834-BEBF-5A76AB892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3E578-65CF-A633-11B4-6CA249FE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11/4/2025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C818-AF90-6390-73F2-79209C72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26FA3-7A30-9BEC-CF2C-E07CFC8D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527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4713-320E-8A24-1ABD-31A7F827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16331-1EBE-8D46-A0CD-14EFCDD55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D8F2D-90C4-ABA0-57B1-4DF7969E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11/4/2025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1BE36-744C-587E-DD33-6A187CFE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24B6A-DA4E-8C06-C627-BC838D40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778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B2E3A4-7CA4-EB3A-5019-69F615EA4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3C004-F0F9-5558-8F5E-BDD5FB12F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E19E1-548C-F2B8-8A97-4D697F25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11/4/2025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124C2-B946-E058-BF44-D6D11AAA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F2431-F089-AB9B-604E-ED6990FA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290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96CC-886F-F013-BFAC-296C5E7F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D6F37-0CAC-4108-95EA-71C1CC1A8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62D38-9C9A-F8FB-A6A2-1EFAFBBA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11/4/2025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F4412-2613-562D-FE07-BDFB86CE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FD3AD-F004-4DDC-C7B1-5EA2106F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820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5E8D-CA9C-4E12-59E3-0FF9A8BD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D3D20-EC97-D392-AD0E-186061999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46B68-675D-5E25-51D1-DCD7901A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11/4/2025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699F1-2875-68DA-92E2-943BF4C5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9DB9B-469C-4784-FDF0-86A1AC96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075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022F-2760-AF41-2867-02600818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4592-7371-BAA3-C1E2-0A541265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BAF6E-BDD6-3FAB-4776-077459A56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F08F0-C556-DBC3-83C2-52B687E8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11/4/2025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55159-E750-380A-59A0-CB43FE8F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BC6B5-11A4-3F11-D9CA-B19B337E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97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E3BD-302F-1F75-6C64-6690C65E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1648F-961D-FB63-7506-2452D4825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F2923-150B-E3F9-D8EE-E6452458A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B7800-5817-B992-2301-C90628298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5A52E-D9FB-60FD-0598-21FF8CE0B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43D8D-F112-FEF9-FA6A-89BF4960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11/4/2025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C01DD-FE3B-682F-6C66-DBFE89C8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5A3C8-C85E-5C6E-BF08-5D1A2670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175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BC73-109C-812A-EBE6-24DB9B46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EA6FE-1FD9-FEF0-691B-66009E8C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11/4/2025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E44A1-6743-4129-1BE9-2A66D5D3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86874-5CF6-8C81-C738-8B0EC744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67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C3D50-B6CE-3DD3-4814-216EE97A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11/4/2025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A5AC3-4F2A-50E8-FFAE-911747F7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C1A75-9CB4-EAC9-0AD3-77D23051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641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2780-AE8A-8FB3-AFE5-C62F39581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8E0B-9A3E-6DC6-0098-2BBCA495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5019D-B6C5-4505-8D9E-4F58657F6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BD86-7E96-B07C-46A6-44D37AE6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11/4/2025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7133C-A745-FF54-9CBA-CE93A032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923FB-9A89-A019-7B92-2C7B94D0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93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53DF-8D26-9A60-BBC3-B9B649DA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CCCBE-7C56-065E-CC3C-CC9A77BD0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F9B76-27E8-F7DC-FECF-8EF9EE7A7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8C148-AFC6-38C6-2570-A120D1E4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11/4/2025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CD1B8-00F6-6357-4AC3-DFFF57E4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240E6-4540-9C23-CA63-6FE853C2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152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5455A-1977-902D-5D44-DF5F90A7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8CE8D-27FA-45A5-3FB4-4EEAB4C69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B7138-2B4A-089E-CDFC-C8A8C24C5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69EA6-D44F-4BB8-AEA6-DD972534F060}" type="datetimeFigureOut">
              <a:rPr lang="en-SG" smtClean="0"/>
              <a:t>11/4/2025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F176-C3C4-D194-38F4-1980D4C53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DD205-3A2D-FC4C-217E-1DD212646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770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BFA53-7EE0-203D-C9C6-CBA2EA831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0652-14D4-58C6-46D2-50A05769B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53" y="1547267"/>
            <a:ext cx="2721948" cy="1114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400" dirty="0">
                <a:latin typeface="Aptos" panose="020B0004020202020204" pitchFamily="34" charset="0"/>
              </a:rPr>
              <a:t>Has at least 3 formats: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400" dirty="0">
                <a:latin typeface="Aptos" panose="020B0004020202020204" pitchFamily="34" charset="0"/>
              </a:rPr>
              <a:t>PDF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400" dirty="0">
                <a:latin typeface="Aptos" panose="020B0004020202020204" pitchFamily="34" charset="0"/>
              </a:rPr>
              <a:t>Word Doc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G" sz="1400" dirty="0">
                <a:latin typeface="Aptos" panose="020B0004020202020204" pitchFamily="34" charset="0"/>
              </a:rPr>
              <a:t>97-2003 Word Doc</a:t>
            </a:r>
          </a:p>
          <a:p>
            <a:pPr marL="0" indent="0">
              <a:buNone/>
            </a:pPr>
            <a:endParaRPr lang="en-SG" sz="140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SG" sz="140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SG" sz="1400" dirty="0">
              <a:latin typeface="Aptos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14ADD-CF4E-9495-8C5B-16F558309B63}"/>
              </a:ext>
            </a:extLst>
          </p:cNvPr>
          <p:cNvSpPr txBox="1"/>
          <p:nvPr/>
        </p:nvSpPr>
        <p:spPr>
          <a:xfrm>
            <a:off x="160867" y="214000"/>
            <a:ext cx="3056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Aptos" panose="020B0004020202020204" pitchFamily="34" charset="0"/>
              </a:rPr>
              <a:t>Format of Ops Sheet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E724C59-9588-AE6D-5BD5-E081874B9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19" y="2761433"/>
            <a:ext cx="6058425" cy="8382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D952210-7A4D-5BA2-47C3-83D8E91DC4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264" b="63878"/>
          <a:stretch/>
        </p:blipFill>
        <p:spPr>
          <a:xfrm>
            <a:off x="671721" y="4071651"/>
            <a:ext cx="3780281" cy="1911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BA2D9B2-6676-0368-A3E7-A16BCFFB36E4}"/>
              </a:ext>
            </a:extLst>
          </p:cNvPr>
          <p:cNvSpPr txBox="1"/>
          <p:nvPr/>
        </p:nvSpPr>
        <p:spPr>
          <a:xfrm>
            <a:off x="2056789" y="963135"/>
            <a:ext cx="87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>
                <a:latin typeface="Aptos" panose="020B0004020202020204" pitchFamily="34" charset="0"/>
              </a:rPr>
              <a:t>Digital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7A5CD6-9B9C-8F81-C62D-E80DD1E10A9A}"/>
              </a:ext>
            </a:extLst>
          </p:cNvPr>
          <p:cNvCxnSpPr/>
          <p:nvPr/>
        </p:nvCxnSpPr>
        <p:spPr>
          <a:xfrm>
            <a:off x="6417733" y="1236133"/>
            <a:ext cx="0" cy="5164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CEAA3A-CCD3-A47A-C6ED-7AFBFBBD5C54}"/>
              </a:ext>
            </a:extLst>
          </p:cNvPr>
          <p:cNvSpPr txBox="1"/>
          <p:nvPr/>
        </p:nvSpPr>
        <p:spPr>
          <a:xfrm>
            <a:off x="8195737" y="963135"/>
            <a:ext cx="148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>
                <a:latin typeface="Aptos" panose="020B0004020202020204" pitchFamily="34" charset="0"/>
              </a:rPr>
              <a:t>Handwritten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6FDBDF-BBFC-50AE-8465-DADB392D47F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33" t="886" r="-750" b="42314"/>
          <a:stretch/>
        </p:blipFill>
        <p:spPr>
          <a:xfrm>
            <a:off x="7527923" y="3267370"/>
            <a:ext cx="3519758" cy="283951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F98ECAE-E4FB-052B-7FDB-2DEE2D6BBB17}"/>
              </a:ext>
            </a:extLst>
          </p:cNvPr>
          <p:cNvSpPr txBox="1">
            <a:spLocks/>
          </p:cNvSpPr>
          <p:nvPr/>
        </p:nvSpPr>
        <p:spPr>
          <a:xfrm>
            <a:off x="6866469" y="1701947"/>
            <a:ext cx="4301066" cy="1749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1400" dirty="0">
                <a:latin typeface="Aptos" panose="020B0004020202020204" pitchFamily="34" charset="0"/>
              </a:rPr>
              <a:t>Scanned copy of physical ops sheet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SG" sz="1400" dirty="0">
              <a:latin typeface="Aptos" panose="020B00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SG" sz="1400" dirty="0">
              <a:latin typeface="Aptos" panose="020B00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SG" sz="14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404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F4DAE-DBD5-7FB3-B20B-80ADF9C92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605C0-2BED-8469-78BB-8768E39AE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499" y="1247558"/>
            <a:ext cx="6566889" cy="11168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sz="1600" dirty="0">
              <a:latin typeface="Aptos" panose="020B0004020202020204" pitchFamily="34" charset="0"/>
            </a:endParaRPr>
          </a:p>
          <a:p>
            <a:r>
              <a:rPr lang="en-SG" sz="1600" dirty="0">
                <a:latin typeface="Aptos" panose="020B0004020202020204" pitchFamily="34" charset="0"/>
              </a:rPr>
              <a:t>Scanned copy of Ops Sheet that is handwritten </a:t>
            </a:r>
          </a:p>
          <a:p>
            <a:pPr lvl="1"/>
            <a:r>
              <a:rPr lang="en-SG" sz="1600" dirty="0">
                <a:latin typeface="Aptos" panose="020B0004020202020204" pitchFamily="34" charset="0"/>
              </a:rPr>
              <a:t>60~70% might be handwritten by the same person</a:t>
            </a:r>
          </a:p>
          <a:p>
            <a:pPr marL="0" indent="0">
              <a:buNone/>
            </a:pPr>
            <a:endParaRPr lang="en-SG" sz="1600" dirty="0">
              <a:latin typeface="Aptos" panose="020B0004020202020204" pitchFamily="34" charset="0"/>
            </a:endParaRPr>
          </a:p>
          <a:p>
            <a:endParaRPr lang="en-SG" sz="1600" dirty="0">
              <a:latin typeface="Aptos" panose="020B00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ED1DF-6D8E-0FFA-7859-E5F994CB1489}"/>
              </a:ext>
            </a:extLst>
          </p:cNvPr>
          <p:cNvSpPr txBox="1"/>
          <p:nvPr/>
        </p:nvSpPr>
        <p:spPr>
          <a:xfrm>
            <a:off x="444499" y="533400"/>
            <a:ext cx="538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Aptos" panose="020B0004020202020204" pitchFamily="34" charset="0"/>
              </a:rPr>
              <a:t>Format of Handwritten Ops Sheet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805599-F8D5-BE4C-549D-DFFE95B786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3" t="886" r="1898" b="888"/>
          <a:stretch/>
        </p:blipFill>
        <p:spPr>
          <a:xfrm>
            <a:off x="7485018" y="365759"/>
            <a:ext cx="4344796" cy="622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565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C4B8E-6603-6611-9DF6-AE6DAC967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B82EE0-0C20-FB1E-01CF-7FC3AD050FE3}"/>
              </a:ext>
            </a:extLst>
          </p:cNvPr>
          <p:cNvSpPr txBox="1"/>
          <p:nvPr/>
        </p:nvSpPr>
        <p:spPr>
          <a:xfrm>
            <a:off x="444499" y="175626"/>
            <a:ext cx="538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Aptos" panose="020B0004020202020204" pitchFamily="34" charset="0"/>
              </a:rPr>
              <a:t>Format of Handwritten Ops Sheet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1B8457-2430-40F0-6A4A-4472DC8EE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13098"/>
              </p:ext>
            </p:extLst>
          </p:nvPr>
        </p:nvGraphicFramePr>
        <p:xfrm>
          <a:off x="444499" y="2751100"/>
          <a:ext cx="251133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05">
                  <a:extLst>
                    <a:ext uri="{9D8B030D-6E8A-4147-A177-3AD203B41FA5}">
                      <a16:colId xmlns:a16="http://schemas.microsoft.com/office/drawing/2014/main" val="1544004988"/>
                    </a:ext>
                  </a:extLst>
                </a:gridCol>
                <a:gridCol w="2063728">
                  <a:extLst>
                    <a:ext uri="{9D8B030D-6E8A-4147-A177-3AD203B41FA5}">
                      <a16:colId xmlns:a16="http://schemas.microsoft.com/office/drawing/2014/main" val="4024808613"/>
                    </a:ext>
                  </a:extLst>
                </a:gridCol>
              </a:tblGrid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932136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163227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latin typeface="Aptos" panose="020B0004020202020204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9635635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latin typeface="Aptos" panose="020B00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latin typeface="Aptos" panose="020B0004020202020204" pitchFamily="34" charset="0"/>
                        </a:rPr>
                        <a:t>Int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785481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latin typeface="Aptos" panose="020B00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latin typeface="Aptos" panose="020B0004020202020204" pitchFamily="34" charset="0"/>
                        </a:rPr>
                        <a:t>GOMS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423804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latin typeface="Aptos" panose="020B00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u="none" dirty="0">
                          <a:latin typeface="Aptos" panose="020B0004020202020204" pitchFamily="34" charset="0"/>
                        </a:rPr>
                        <a:t>Signal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779780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i="0" u="none" dirty="0">
                          <a:latin typeface="Aptos" panose="020B00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latin typeface="Aptos" panose="020B0004020202020204" pitchFamily="34" charset="0"/>
                        </a:rPr>
                        <a:t>GM+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827223"/>
                  </a:ext>
                </a:extLst>
              </a:tr>
              <a:tr h="258961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latin typeface="Aptos" panose="020B00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latin typeface="Aptos" panose="020B0004020202020204" pitchFamily="34" charset="0"/>
                        </a:rPr>
                        <a:t>Audio Tactile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821086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i="0" u="none" dirty="0"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i="0" u="none" dirty="0">
                          <a:latin typeface="Aptos" panose="020B0004020202020204" pitchFamily="34" charset="0"/>
                        </a:rPr>
                        <a:t>Special Facilities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2392667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i="0" u="none" dirty="0">
                          <a:latin typeface="Aptos" panose="020B00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i="0" u="none" dirty="0">
                          <a:latin typeface="Aptos" panose="020B0004020202020204" pitchFamily="34" charset="0"/>
                        </a:rPr>
                        <a:t>Pre-Emption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2854095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i="0" u="none" dirty="0">
                          <a:latin typeface="Aptos" panose="020B00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i="0" u="none" dirty="0">
                          <a:latin typeface="Aptos" panose="020B0004020202020204" pitchFamily="34" charset="0"/>
                        </a:rPr>
                        <a:t>Pedestrian Walking 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593630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Red/Yellow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16454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08F7BAD-10B4-758D-A6CF-1FD2515010E2}"/>
              </a:ext>
            </a:extLst>
          </p:cNvPr>
          <p:cNvSpPr txBox="1"/>
          <p:nvPr/>
        </p:nvSpPr>
        <p:spPr>
          <a:xfrm>
            <a:off x="353433" y="1759956"/>
            <a:ext cx="53755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latin typeface="Aptos" panose="020B0004020202020204" pitchFamily="34" charset="0"/>
              </a:rPr>
              <a:t>In the process of exploring the feasibility of using OCR tools to extract these 21 text-based fields:</a:t>
            </a:r>
            <a:endParaRPr lang="en-SG" sz="1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9F0025-C1AB-1096-838D-14FD99F2399C}"/>
              </a:ext>
            </a:extLst>
          </p:cNvPr>
          <p:cNvCxnSpPr>
            <a:cxnSpLocks/>
          </p:cNvCxnSpPr>
          <p:nvPr/>
        </p:nvCxnSpPr>
        <p:spPr>
          <a:xfrm>
            <a:off x="5829300" y="1759955"/>
            <a:ext cx="0" cy="4993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F154630-9CCC-6911-7D2E-FFF414E6701E}"/>
              </a:ext>
            </a:extLst>
          </p:cNvPr>
          <p:cNvSpPr txBox="1"/>
          <p:nvPr/>
        </p:nvSpPr>
        <p:spPr>
          <a:xfrm>
            <a:off x="5929631" y="1759955"/>
            <a:ext cx="61523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latin typeface="Aptos" panose="020B0004020202020204" pitchFamily="34" charset="0"/>
              </a:rPr>
              <a:t>Still in process of finding suitable tools to extract from these 5 drawing-based fields: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15D8C83-84D6-A074-DC19-0D33FDABC5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658094"/>
              </p:ext>
            </p:extLst>
          </p:nvPr>
        </p:nvGraphicFramePr>
        <p:xfrm>
          <a:off x="6106888" y="2761391"/>
          <a:ext cx="251133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05">
                  <a:extLst>
                    <a:ext uri="{9D8B030D-6E8A-4147-A177-3AD203B41FA5}">
                      <a16:colId xmlns:a16="http://schemas.microsoft.com/office/drawing/2014/main" val="2667997719"/>
                    </a:ext>
                  </a:extLst>
                </a:gridCol>
                <a:gridCol w="2063728">
                  <a:extLst>
                    <a:ext uri="{9D8B030D-6E8A-4147-A177-3AD203B41FA5}">
                      <a16:colId xmlns:a16="http://schemas.microsoft.com/office/drawing/2014/main" val="4009809317"/>
                    </a:ext>
                  </a:extLst>
                </a:gridCol>
              </a:tblGrid>
              <a:tr h="252657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059109"/>
                  </a:ext>
                </a:extLst>
              </a:tr>
              <a:tr h="252657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latin typeface="Aptos" panose="020B0004020202020204" pitchFamily="34" charset="0"/>
                        </a:rPr>
                        <a:t>RAG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1844350"/>
                  </a:ext>
                </a:extLst>
              </a:tr>
              <a:tr h="252657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latin typeface="Aptos" panose="020B00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latin typeface="Aptos" panose="020B0004020202020204" pitchFamily="34" charset="0"/>
                        </a:rPr>
                        <a:t>Junction Layout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8385510"/>
                  </a:ext>
                </a:extLst>
              </a:tr>
              <a:tr h="252657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latin typeface="Aptos" panose="020B00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latin typeface="Aptos" panose="020B0004020202020204" pitchFamily="34" charset="0"/>
                        </a:rPr>
                        <a:t>Number of Lanes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914197"/>
                  </a:ext>
                </a:extLst>
              </a:tr>
              <a:tr h="252657">
                <a:tc>
                  <a:txBody>
                    <a:bodyPr/>
                    <a:lstStyle/>
                    <a:p>
                      <a:pPr algn="l"/>
                      <a:r>
                        <a:rPr lang="en-SG" sz="1100" i="0" u="none" dirty="0">
                          <a:latin typeface="Aptos" panose="020B00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i="0" u="none" dirty="0">
                          <a:latin typeface="Aptos" panose="020B0004020202020204" pitchFamily="34" charset="0"/>
                        </a:rPr>
                        <a:t>Right Turn Green Arrow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7472414"/>
                  </a:ext>
                </a:extLst>
              </a:tr>
              <a:tr h="252657">
                <a:tc>
                  <a:txBody>
                    <a:bodyPr/>
                    <a:lstStyle/>
                    <a:p>
                      <a:pPr algn="l"/>
                      <a:r>
                        <a:rPr lang="en-SG" sz="1100" i="0" u="none" dirty="0">
                          <a:latin typeface="Aptos" panose="020B00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i="0" u="none" dirty="0">
                          <a:latin typeface="Aptos" panose="020B0004020202020204" pitchFamily="34" charset="0"/>
                        </a:rPr>
                        <a:t>Left Turn Green Arrow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50293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674FB7C-FF34-0A6B-274F-ABB1F3C94C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502910"/>
              </p:ext>
            </p:extLst>
          </p:nvPr>
        </p:nvGraphicFramePr>
        <p:xfrm>
          <a:off x="3136899" y="2751099"/>
          <a:ext cx="2511333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05">
                  <a:extLst>
                    <a:ext uri="{9D8B030D-6E8A-4147-A177-3AD203B41FA5}">
                      <a16:colId xmlns:a16="http://schemas.microsoft.com/office/drawing/2014/main" val="1544004988"/>
                    </a:ext>
                  </a:extLst>
                </a:gridCol>
                <a:gridCol w="2063728">
                  <a:extLst>
                    <a:ext uri="{9D8B030D-6E8A-4147-A177-3AD203B41FA5}">
                      <a16:colId xmlns:a16="http://schemas.microsoft.com/office/drawing/2014/main" val="4024808613"/>
                    </a:ext>
                  </a:extLst>
                </a:gridCol>
              </a:tblGrid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932136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Late Start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968838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Minimum Green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263534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Increment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884126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Max V.I.G.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045159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Max Ext. Green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382881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Early Cut-Off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353936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617149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All 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040662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Special All 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2024859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Phase Sequence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40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558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99136-7376-6A91-6EAC-650167EE4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F8631-12BB-5AF1-B381-84BBD26D9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59" y="1355362"/>
            <a:ext cx="10882448" cy="216227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SG" sz="1400" dirty="0">
              <a:latin typeface="Aptos" panose="020B0004020202020204" pitchFamily="34" charset="0"/>
            </a:endParaRPr>
          </a:p>
          <a:p>
            <a:pPr marL="457200" lvl="1" indent="0">
              <a:buNone/>
            </a:pPr>
            <a:endParaRPr lang="en-SG" sz="1400" dirty="0">
              <a:latin typeface="Aptos" panose="020B0004020202020204" pitchFamily="34" charset="0"/>
            </a:endParaRPr>
          </a:p>
          <a:p>
            <a:pPr marL="457200" lvl="1" indent="0">
              <a:buNone/>
            </a:pPr>
            <a:endParaRPr lang="en-SG" sz="1400" dirty="0">
              <a:latin typeface="Aptos" panose="020B0004020202020204" pitchFamily="34" charset="0"/>
            </a:endParaRPr>
          </a:p>
          <a:p>
            <a:pPr marL="457200" lvl="1" indent="0">
              <a:buNone/>
            </a:pPr>
            <a:endParaRPr lang="en-SG" sz="1400" dirty="0">
              <a:latin typeface="Aptos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62A563-3D7C-66F7-35A4-A53E829E777E}"/>
              </a:ext>
            </a:extLst>
          </p:cNvPr>
          <p:cNvSpPr txBox="1"/>
          <p:nvPr/>
        </p:nvSpPr>
        <p:spPr>
          <a:xfrm>
            <a:off x="705393" y="1324738"/>
            <a:ext cx="1098586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latin typeface="Aptos" panose="020B0004020202020204" pitchFamily="34" charset="0"/>
              </a:rPr>
              <a:t>Summary</a:t>
            </a:r>
            <a:endParaRPr lang="en-SG" sz="1600" dirty="0">
              <a:latin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latin typeface="Aptos" panose="020B0004020202020204" pitchFamily="34" charset="0"/>
              </a:rPr>
              <a:t>Completed script to extract data from 21/26 attributes from digital ops sheet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latin typeface="Aptos" panose="020B0004020202020204" pitchFamily="34" charset="0"/>
              </a:rPr>
              <a:t>Created a prototype web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sz="1600" dirty="0">
              <a:latin typeface="Aptos" panose="020B0004020202020204" pitchFamily="34" charset="0"/>
            </a:endParaRPr>
          </a:p>
          <a:p>
            <a:r>
              <a:rPr lang="en-SG" sz="1600" b="1" dirty="0">
                <a:latin typeface="Aptos" panose="020B0004020202020204" pitchFamily="34" charset="0"/>
              </a:rPr>
              <a:t>Next Steps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latin typeface="Aptos" panose="020B0004020202020204" pitchFamily="34" charset="0"/>
              </a:rPr>
              <a:t>Extract 5/26 remaining attributes from digital ops sheet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latin typeface="Aptos" panose="020B0004020202020204" pitchFamily="34" charset="0"/>
              </a:rPr>
              <a:t>Explore feasibility of extract 26/26 attributes for handwritten ops sheet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SG" sz="1600" dirty="0">
                <a:latin typeface="Aptos" panose="020B0004020202020204" pitchFamily="34" charset="0"/>
              </a:rPr>
              <a:t>Explore feasibility of using DWG file to automate ops sheet </a:t>
            </a:r>
          </a:p>
        </p:txBody>
      </p:sp>
    </p:spTree>
    <p:extLst>
      <p:ext uri="{BB962C8B-B14F-4D97-AF65-F5344CB8AC3E}">
        <p14:creationId xmlns:p14="http://schemas.microsoft.com/office/powerpoint/2010/main" val="228007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EEE55-937D-E232-8447-E1138C1C6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283B4-C588-446E-88BF-BC1E20117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498" y="1215018"/>
            <a:ext cx="11281831" cy="368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600" dirty="0">
                <a:latin typeface="Aptos" panose="020B0004020202020204" pitchFamily="34" charset="0"/>
              </a:rPr>
              <a:t>It seems that the format / template of the ops sheet are not standardised. For 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4468B-DDAF-6613-4B51-A7D4DE92D620}"/>
              </a:ext>
            </a:extLst>
          </p:cNvPr>
          <p:cNvSpPr txBox="1"/>
          <p:nvPr/>
        </p:nvSpPr>
        <p:spPr>
          <a:xfrm>
            <a:off x="444499" y="533400"/>
            <a:ext cx="538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Aptos" panose="020B0004020202020204" pitchFamily="34" charset="0"/>
              </a:rPr>
              <a:t>Format of Digital Ops Sheet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76AD1-895F-38A3-269A-5C5BCCA28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702" y="2457277"/>
            <a:ext cx="2842804" cy="39827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C77F50-97A4-F464-40F2-F565A81DD990}"/>
              </a:ext>
            </a:extLst>
          </p:cNvPr>
          <p:cNvSpPr txBox="1"/>
          <p:nvPr/>
        </p:nvSpPr>
        <p:spPr>
          <a:xfrm>
            <a:off x="4829082" y="1671594"/>
            <a:ext cx="830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u="sng" dirty="0">
                <a:latin typeface="Aptos" panose="020B0004020202020204" pitchFamily="34" charset="0"/>
              </a:rPr>
              <a:t>Page 2</a:t>
            </a:r>
            <a:endParaRPr lang="en-SG" sz="1400" u="sn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F72B82-8DC7-AC2B-3161-F05BC52C4836}"/>
              </a:ext>
            </a:extLst>
          </p:cNvPr>
          <p:cNvCxnSpPr/>
          <p:nvPr/>
        </p:nvCxnSpPr>
        <p:spPr>
          <a:xfrm>
            <a:off x="3556000" y="1960381"/>
            <a:ext cx="0" cy="4753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D267CC1F-D02B-33CC-1883-F1A0A4CFAB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5734"/>
          <a:stretch/>
        </p:blipFill>
        <p:spPr>
          <a:xfrm>
            <a:off x="432421" y="4074156"/>
            <a:ext cx="2856878" cy="9664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7E07F7-D0BC-90E4-4A0A-A51422678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472" y="2506092"/>
            <a:ext cx="2856878" cy="1259193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2591C70-AE3F-F308-F910-4AD010FABAC2}"/>
              </a:ext>
            </a:extLst>
          </p:cNvPr>
          <p:cNvSpPr txBox="1">
            <a:spLocks/>
          </p:cNvSpPr>
          <p:nvPr/>
        </p:nvSpPr>
        <p:spPr>
          <a:xfrm>
            <a:off x="1439020" y="1671594"/>
            <a:ext cx="867835" cy="368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1600" u="sng" dirty="0">
                <a:latin typeface="Aptos" panose="020B0004020202020204" pitchFamily="34" charset="0"/>
              </a:rPr>
              <a:t>Page 1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C8826C2-4B3D-4746-1C02-A042B7F697F7}"/>
              </a:ext>
            </a:extLst>
          </p:cNvPr>
          <p:cNvSpPr txBox="1">
            <a:spLocks/>
          </p:cNvSpPr>
          <p:nvPr/>
        </p:nvSpPr>
        <p:spPr>
          <a:xfrm>
            <a:off x="467702" y="1994706"/>
            <a:ext cx="2472425" cy="462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1400" dirty="0">
                <a:latin typeface="Aptos" panose="020B0004020202020204" pitchFamily="34" charset="0"/>
              </a:rPr>
              <a:t>Some have GOMS number, others don’t have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775DD31-1B48-6484-C4CD-1986F4046313}"/>
              </a:ext>
            </a:extLst>
          </p:cNvPr>
          <p:cNvSpPr txBox="1">
            <a:spLocks/>
          </p:cNvSpPr>
          <p:nvPr/>
        </p:nvSpPr>
        <p:spPr>
          <a:xfrm>
            <a:off x="4113072" y="1975944"/>
            <a:ext cx="2472425" cy="462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1400" dirty="0">
                <a:latin typeface="Aptos" panose="020B0004020202020204" pitchFamily="34" charset="0"/>
              </a:rPr>
              <a:t>Some have don’t have this Remarks Page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1DA678-66A7-B3D8-86C2-A3C2B2D911DF}"/>
              </a:ext>
            </a:extLst>
          </p:cNvPr>
          <p:cNvCxnSpPr/>
          <p:nvPr/>
        </p:nvCxnSpPr>
        <p:spPr>
          <a:xfrm>
            <a:off x="7103533" y="1765606"/>
            <a:ext cx="0" cy="47538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0EEF0E7-25DD-5BC1-470B-28E6C5575201}"/>
              </a:ext>
            </a:extLst>
          </p:cNvPr>
          <p:cNvSpPr txBox="1"/>
          <p:nvPr/>
        </p:nvSpPr>
        <p:spPr>
          <a:xfrm>
            <a:off x="9000354" y="1635098"/>
            <a:ext cx="8300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u="sng" dirty="0">
                <a:latin typeface="Aptos" panose="020B0004020202020204" pitchFamily="34" charset="0"/>
              </a:rPr>
              <a:t>Page 9</a:t>
            </a:r>
            <a:endParaRPr lang="en-SG" sz="1400" u="sng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2DD6C9F-CC01-D217-CDDA-2B329D31A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1561" y="2423191"/>
            <a:ext cx="3294177" cy="191409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5C21D57-28BC-66EB-ED3C-9D7D1FF0F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8532" y="4760579"/>
            <a:ext cx="3257206" cy="1449579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5BBBF31-2F16-E9F8-1F71-E13339704DB1}"/>
              </a:ext>
            </a:extLst>
          </p:cNvPr>
          <p:cNvSpPr txBox="1">
            <a:spLocks/>
          </p:cNvSpPr>
          <p:nvPr/>
        </p:nvSpPr>
        <p:spPr>
          <a:xfrm>
            <a:off x="7462174" y="1951747"/>
            <a:ext cx="3906404" cy="4625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SG" sz="1400" dirty="0">
                <a:latin typeface="Aptos" panose="020B0004020202020204" pitchFamily="34" charset="0"/>
              </a:rPr>
              <a:t>Table headers and format are not consistent (Python code needs to cater to both formats)</a:t>
            </a:r>
          </a:p>
        </p:txBody>
      </p:sp>
    </p:spTree>
    <p:extLst>
      <p:ext uri="{BB962C8B-B14F-4D97-AF65-F5344CB8AC3E}">
        <p14:creationId xmlns:p14="http://schemas.microsoft.com/office/powerpoint/2010/main" val="344271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9CA51-1DAF-F6A4-5A7C-A28BDF8F7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342A4E-0D1F-531D-5B3D-F881C8093D9B}"/>
              </a:ext>
            </a:extLst>
          </p:cNvPr>
          <p:cNvSpPr txBox="1"/>
          <p:nvPr/>
        </p:nvSpPr>
        <p:spPr>
          <a:xfrm>
            <a:off x="444499" y="533400"/>
            <a:ext cx="538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Aptos" panose="020B0004020202020204" pitchFamily="34" charset="0"/>
              </a:rPr>
              <a:t>Format of Digital Ops Sheet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70A9A5-3795-6372-2A20-78F4EFDD5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828" y="885814"/>
            <a:ext cx="3733109" cy="52904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952B5D-0D4D-1247-DCA9-A7E992B14008}"/>
              </a:ext>
            </a:extLst>
          </p:cNvPr>
          <p:cNvSpPr txBox="1"/>
          <p:nvPr/>
        </p:nvSpPr>
        <p:spPr>
          <a:xfrm>
            <a:off x="444499" y="1190592"/>
            <a:ext cx="5990168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SG" sz="1600" dirty="0">
                <a:latin typeface="Aptos" panose="020B0004020202020204" pitchFamily="34" charset="0"/>
              </a:rPr>
              <a:t>26 attributes to extract from each Ops Sheet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dirty="0">
                <a:latin typeface="Aptos" panose="020B0004020202020204" pitchFamily="34" charset="0"/>
              </a:rPr>
              <a:t>21 are easier to extract   </a:t>
            </a:r>
            <a:r>
              <a:rPr lang="en-SG" sz="1600" dirty="0">
                <a:solidFill>
                  <a:schemeClr val="accent6"/>
                </a:solidFill>
                <a:latin typeface="Aptos" panose="020B0004020202020204" pitchFamily="34" charset="0"/>
              </a:rPr>
              <a:t>- Completed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dirty="0">
                <a:latin typeface="Aptos" panose="020B0004020202020204" pitchFamily="34" charset="0"/>
              </a:rPr>
              <a:t>3 are not so easy to extract </a:t>
            </a:r>
            <a:r>
              <a:rPr lang="en-SG" sz="1600" dirty="0">
                <a:solidFill>
                  <a:schemeClr val="accent6"/>
                </a:solidFill>
                <a:latin typeface="Aptos" panose="020B0004020202020204" pitchFamily="34" charset="0"/>
              </a:rPr>
              <a:t>– In Progress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600" dirty="0">
                <a:latin typeface="Aptos" panose="020B0004020202020204" pitchFamily="34" charset="0"/>
              </a:rPr>
              <a:t>2 are difficult to extract </a:t>
            </a:r>
            <a:r>
              <a:rPr lang="en-SG" sz="1600" dirty="0">
                <a:solidFill>
                  <a:schemeClr val="accent6"/>
                </a:solidFill>
                <a:latin typeface="Aptos" panose="020B0004020202020204" pitchFamily="34" charset="0"/>
              </a:rPr>
              <a:t>– In Progress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SG" sz="16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779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01C0234-7559-2523-3B22-AB46B18AB1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71" b="848"/>
          <a:stretch/>
        </p:blipFill>
        <p:spPr>
          <a:xfrm>
            <a:off x="6964976" y="1125319"/>
            <a:ext cx="3416322" cy="4919881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56043B2-1F54-6F6F-4C5E-35F686DFF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335021"/>
              </p:ext>
            </p:extLst>
          </p:nvPr>
        </p:nvGraphicFramePr>
        <p:xfrm>
          <a:off x="584200" y="1042991"/>
          <a:ext cx="6273801" cy="46675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00">
                  <a:extLst>
                    <a:ext uri="{9D8B030D-6E8A-4147-A177-3AD203B41FA5}">
                      <a16:colId xmlns:a16="http://schemas.microsoft.com/office/drawing/2014/main" val="2077382758"/>
                    </a:ext>
                  </a:extLst>
                </a:gridCol>
                <a:gridCol w="982999">
                  <a:extLst>
                    <a:ext uri="{9D8B030D-6E8A-4147-A177-3AD203B41FA5}">
                      <a16:colId xmlns:a16="http://schemas.microsoft.com/office/drawing/2014/main" val="4097491386"/>
                    </a:ext>
                  </a:extLst>
                </a:gridCol>
                <a:gridCol w="2041423">
                  <a:extLst>
                    <a:ext uri="{9D8B030D-6E8A-4147-A177-3AD203B41FA5}">
                      <a16:colId xmlns:a16="http://schemas.microsoft.com/office/drawing/2014/main" val="423533177"/>
                    </a:ext>
                  </a:extLst>
                </a:gridCol>
                <a:gridCol w="2724479">
                  <a:extLst>
                    <a:ext uri="{9D8B030D-6E8A-4147-A177-3AD203B41FA5}">
                      <a16:colId xmlns:a16="http://schemas.microsoft.com/office/drawing/2014/main" val="4043559616"/>
                    </a:ext>
                  </a:extLst>
                </a:gridCol>
              </a:tblGrid>
              <a:tr h="335714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Search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027815"/>
                  </a:ext>
                </a:extLst>
              </a:tr>
              <a:tr h="335714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u="none" kern="1200" dirty="0">
                          <a:solidFill>
                            <a:schemeClr val="tx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West Coast Highway / Pandan Crescent </a:t>
                      </a:r>
                      <a:endParaRPr lang="en-SG" sz="14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i="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Extract using Python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24792"/>
                  </a:ext>
                </a:extLst>
              </a:tr>
              <a:tr h="335714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u="none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05 / 05 / 2023 </a:t>
                      </a:r>
                      <a:endParaRPr lang="en-SG" sz="1400" u="none" dirty="0"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i="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Extract using Python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982595"/>
                  </a:ext>
                </a:extLst>
              </a:tr>
              <a:tr h="335714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Int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16534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i="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Extract using Python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116487"/>
                  </a:ext>
                </a:extLst>
              </a:tr>
              <a:tr h="335714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Signal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2557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i="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Extract using Python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333"/>
                  </a:ext>
                </a:extLst>
              </a:tr>
              <a:tr h="335714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GOMS</a:t>
                      </a:r>
                      <a:r>
                        <a:rPr lang="en-SG" sz="1400" u="none" dirty="0">
                          <a:solidFill>
                            <a:srgbClr val="FF0000"/>
                          </a:solidFill>
                          <a:latin typeface="Aptos" panose="020B0004020202020204" pitchFamily="34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20230421-0246</a:t>
                      </a:r>
                      <a:endParaRPr lang="en-SG" sz="1400" u="none" kern="1200" dirty="0">
                        <a:solidFill>
                          <a:schemeClr val="dk1"/>
                        </a:solidFill>
                        <a:effectLst/>
                        <a:latin typeface="Aptos" panose="020B000402020202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i="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Extract using Python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814781"/>
                  </a:ext>
                </a:extLst>
              </a:tr>
              <a:tr h="398187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GMP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i="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Extract using Python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343563"/>
                  </a:ext>
                </a:extLst>
              </a:tr>
              <a:tr h="398187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Audio Tactile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i="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Extract using Python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214468"/>
                  </a:ext>
                </a:extLst>
              </a:tr>
              <a:tr h="398187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RAG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use CV /AI to check if RAG exists in phase (three arrow heads)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163534"/>
                  </a:ext>
                </a:extLst>
              </a:tr>
              <a:tr h="398187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Junction Layout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T Junction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Use CV / AI to determine junction layout from picture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412461"/>
                  </a:ext>
                </a:extLst>
              </a:tr>
              <a:tr h="398187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Number of Lanes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Use CV / AI to determine number of lanes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39185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96A37AE-5483-BE8B-C72A-57D210530547}"/>
              </a:ext>
            </a:extLst>
          </p:cNvPr>
          <p:cNvSpPr txBox="1"/>
          <p:nvPr/>
        </p:nvSpPr>
        <p:spPr>
          <a:xfrm>
            <a:off x="444499" y="533400"/>
            <a:ext cx="538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Aptos" panose="020B0004020202020204" pitchFamily="34" charset="0"/>
              </a:rPr>
              <a:t>Data to Extract from Digital Ops Sheet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131C8E4-5778-96D1-B0EF-636C5F992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179024"/>
              </p:ext>
            </p:extLst>
          </p:nvPr>
        </p:nvGraphicFramePr>
        <p:xfrm>
          <a:off x="298450" y="6196511"/>
          <a:ext cx="32639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1705951297"/>
                    </a:ext>
                  </a:extLst>
                </a:gridCol>
                <a:gridCol w="1297187">
                  <a:extLst>
                    <a:ext uri="{9D8B030D-6E8A-4147-A177-3AD203B41FA5}">
                      <a16:colId xmlns:a16="http://schemas.microsoft.com/office/drawing/2014/main" val="557997032"/>
                    </a:ext>
                  </a:extLst>
                </a:gridCol>
                <a:gridCol w="1166614">
                  <a:extLst>
                    <a:ext uri="{9D8B030D-6E8A-4147-A177-3AD203B41FA5}">
                      <a16:colId xmlns:a16="http://schemas.microsoft.com/office/drawing/2014/main" val="120943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Easier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Not as Easy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Difficult 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6771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841F303-42BF-8C42-8A22-6A0AAE2CD8A7}"/>
              </a:ext>
            </a:extLst>
          </p:cNvPr>
          <p:cNvSpPr txBox="1"/>
          <p:nvPr/>
        </p:nvSpPr>
        <p:spPr>
          <a:xfrm>
            <a:off x="584200" y="5827179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ptos" panose="020B0004020202020204" pitchFamily="34" charset="0"/>
              </a:rPr>
              <a:t>Data Extraction Difficulty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2DDE50-CCAC-1426-6806-5D2FD74CD4BC}"/>
              </a:ext>
            </a:extLst>
          </p:cNvPr>
          <p:cNvSpPr txBox="1"/>
          <p:nvPr/>
        </p:nvSpPr>
        <p:spPr>
          <a:xfrm>
            <a:off x="3970868" y="5758474"/>
            <a:ext cx="29941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i="1" u="none" dirty="0">
                <a:solidFill>
                  <a:srgbClr val="FF0000"/>
                </a:solidFill>
                <a:latin typeface="Aptos" panose="020B0004020202020204" pitchFamily="34" charset="0"/>
              </a:rPr>
              <a:t>* Some Ops Sheets don’t have GOMS number</a:t>
            </a:r>
            <a:endParaRPr lang="en-SG" sz="1100" i="1" dirty="0">
              <a:solidFill>
                <a:srgbClr val="FF0000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2444EC-C291-F736-0FC2-2192B86CE3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4405" b="2635"/>
          <a:stretch/>
        </p:blipFill>
        <p:spPr>
          <a:xfrm>
            <a:off x="10488273" y="1125319"/>
            <a:ext cx="1543057" cy="249578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4D6A6C-E2C8-1F59-5C84-675A32314289}"/>
              </a:ext>
            </a:extLst>
          </p:cNvPr>
          <p:cNvCxnSpPr>
            <a:cxnSpLocks/>
            <a:stCxn id="29" idx="0"/>
            <a:endCxn id="26" idx="2"/>
          </p:cNvCxnSpPr>
          <p:nvPr/>
        </p:nvCxnSpPr>
        <p:spPr>
          <a:xfrm flipH="1" flipV="1">
            <a:off x="11259802" y="3621105"/>
            <a:ext cx="65307" cy="3452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6A1D298-960E-B892-8EB8-EC4C5A03B4D5}"/>
              </a:ext>
            </a:extLst>
          </p:cNvPr>
          <p:cNvSpPr txBox="1"/>
          <p:nvPr/>
        </p:nvSpPr>
        <p:spPr>
          <a:xfrm>
            <a:off x="10488273" y="3966338"/>
            <a:ext cx="1673671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SG" sz="1200" i="1" u="none" dirty="0">
                <a:latin typeface="Aptos" panose="020B0004020202020204" pitchFamily="34" charset="0"/>
              </a:rPr>
              <a:t>Only Ops Sheets with GM+ and Audio Tactile will have this information</a:t>
            </a:r>
            <a:endParaRPr lang="en-SG" sz="1200" i="1" dirty="0"/>
          </a:p>
        </p:txBody>
      </p:sp>
    </p:spTree>
    <p:extLst>
      <p:ext uri="{BB962C8B-B14F-4D97-AF65-F5344CB8AC3E}">
        <p14:creationId xmlns:p14="http://schemas.microsoft.com/office/powerpoint/2010/main" val="344744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09461-E185-43D3-F036-E78D247C9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B6D2704-F585-5A1E-B481-D2DC931BFA24}"/>
              </a:ext>
            </a:extLst>
          </p:cNvPr>
          <p:cNvSpPr txBox="1"/>
          <p:nvPr/>
        </p:nvSpPr>
        <p:spPr>
          <a:xfrm>
            <a:off x="444499" y="533400"/>
            <a:ext cx="538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Aptos" panose="020B0004020202020204" pitchFamily="34" charset="0"/>
              </a:rPr>
              <a:t>Data to Extract from Digital Ops Sheet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AEB800-C599-82AA-01DB-63F91FF94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034710"/>
              </p:ext>
            </p:extLst>
          </p:nvPr>
        </p:nvGraphicFramePr>
        <p:xfrm>
          <a:off x="584200" y="1281445"/>
          <a:ext cx="6273801" cy="15853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00">
                  <a:extLst>
                    <a:ext uri="{9D8B030D-6E8A-4147-A177-3AD203B41FA5}">
                      <a16:colId xmlns:a16="http://schemas.microsoft.com/office/drawing/2014/main" val="2077382758"/>
                    </a:ext>
                  </a:extLst>
                </a:gridCol>
                <a:gridCol w="2074367">
                  <a:extLst>
                    <a:ext uri="{9D8B030D-6E8A-4147-A177-3AD203B41FA5}">
                      <a16:colId xmlns:a16="http://schemas.microsoft.com/office/drawing/2014/main" val="4097491386"/>
                    </a:ext>
                  </a:extLst>
                </a:gridCol>
                <a:gridCol w="639233">
                  <a:extLst>
                    <a:ext uri="{9D8B030D-6E8A-4147-A177-3AD203B41FA5}">
                      <a16:colId xmlns:a16="http://schemas.microsoft.com/office/drawing/2014/main" val="423533177"/>
                    </a:ext>
                  </a:extLst>
                </a:gridCol>
                <a:gridCol w="3035301">
                  <a:extLst>
                    <a:ext uri="{9D8B030D-6E8A-4147-A177-3AD203B41FA5}">
                      <a16:colId xmlns:a16="http://schemas.microsoft.com/office/drawing/2014/main" val="4043559616"/>
                    </a:ext>
                  </a:extLst>
                </a:gridCol>
              </a:tblGrid>
              <a:tr h="335714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Search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027815"/>
                  </a:ext>
                </a:extLst>
              </a:tr>
              <a:tr h="335714">
                <a:tc>
                  <a:txBody>
                    <a:bodyPr/>
                    <a:lstStyle/>
                    <a:p>
                      <a:pPr algn="l"/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Right Turn Green Arrow</a:t>
                      </a:r>
                      <a:r>
                        <a:rPr lang="en-SG" sz="1400" i="0" u="none" dirty="0">
                          <a:solidFill>
                            <a:srgbClr val="FF0000"/>
                          </a:solidFill>
                          <a:latin typeface="Aptos" panose="020B0004020202020204" pitchFamily="34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Use CV / AI to check if either box 2 or 3 is checked</a:t>
                      </a:r>
                    </a:p>
                    <a:p>
                      <a:pPr algn="l"/>
                      <a:endParaRPr lang="en-SG" sz="1400" i="0" u="none" dirty="0"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24792"/>
                  </a:ext>
                </a:extLst>
              </a:tr>
              <a:tr h="335714">
                <a:tc>
                  <a:txBody>
                    <a:bodyPr/>
                    <a:lstStyle/>
                    <a:p>
                      <a:pPr algn="l"/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Left Turn Green Arrow</a:t>
                      </a:r>
                      <a:r>
                        <a:rPr lang="en-SG" sz="1400" i="0" u="none" dirty="0">
                          <a:solidFill>
                            <a:srgbClr val="FF0000"/>
                          </a:solidFill>
                          <a:latin typeface="Aptos" panose="020B0004020202020204" pitchFamily="34" charset="0"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Use CV / AI to check if either box 14 or 15 is checked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98259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B5A7AA2-3C75-69CF-8604-D77AD0267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462467"/>
              </p:ext>
            </p:extLst>
          </p:nvPr>
        </p:nvGraphicFramePr>
        <p:xfrm>
          <a:off x="298450" y="6196511"/>
          <a:ext cx="32639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1705951297"/>
                    </a:ext>
                  </a:extLst>
                </a:gridCol>
                <a:gridCol w="1297187">
                  <a:extLst>
                    <a:ext uri="{9D8B030D-6E8A-4147-A177-3AD203B41FA5}">
                      <a16:colId xmlns:a16="http://schemas.microsoft.com/office/drawing/2014/main" val="557997032"/>
                    </a:ext>
                  </a:extLst>
                </a:gridCol>
                <a:gridCol w="1166614">
                  <a:extLst>
                    <a:ext uri="{9D8B030D-6E8A-4147-A177-3AD203B41FA5}">
                      <a16:colId xmlns:a16="http://schemas.microsoft.com/office/drawing/2014/main" val="120943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Easier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Not as Easy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Difficult 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6771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E743B4A-FB14-7419-ABE2-121427804CC8}"/>
              </a:ext>
            </a:extLst>
          </p:cNvPr>
          <p:cNvSpPr txBox="1"/>
          <p:nvPr/>
        </p:nvSpPr>
        <p:spPr>
          <a:xfrm>
            <a:off x="584200" y="5827179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ptos" panose="020B0004020202020204" pitchFamily="34" charset="0"/>
              </a:rPr>
              <a:t>Data Extraction Difficulty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3D305A0-C02D-0A82-D64E-634CBA39A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838" y="176131"/>
            <a:ext cx="4613576" cy="65057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286CEF-7F12-7363-760E-1F121AAE31D3}"/>
              </a:ext>
            </a:extLst>
          </p:cNvPr>
          <p:cNvSpPr txBox="1"/>
          <p:nvPr/>
        </p:nvSpPr>
        <p:spPr>
          <a:xfrm>
            <a:off x="568243" y="3022414"/>
            <a:ext cx="299410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100" i="1" u="none" dirty="0">
                <a:solidFill>
                  <a:srgbClr val="FF0000"/>
                </a:solidFill>
                <a:latin typeface="Aptos" panose="020B0004020202020204" pitchFamily="34" charset="0"/>
              </a:rPr>
              <a:t>* Some Ops Sheets don’t have this page</a:t>
            </a:r>
            <a:endParaRPr lang="en-SG" sz="11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92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4BB70-88BC-0FE6-CD8B-98B71251F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5AF2F5-BB77-4302-2F66-C2728B537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11886"/>
              </p:ext>
            </p:extLst>
          </p:nvPr>
        </p:nvGraphicFramePr>
        <p:xfrm>
          <a:off x="444500" y="1368425"/>
          <a:ext cx="6273801" cy="28665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00">
                  <a:extLst>
                    <a:ext uri="{9D8B030D-6E8A-4147-A177-3AD203B41FA5}">
                      <a16:colId xmlns:a16="http://schemas.microsoft.com/office/drawing/2014/main" val="1739841147"/>
                    </a:ext>
                  </a:extLst>
                </a:gridCol>
                <a:gridCol w="2002400">
                  <a:extLst>
                    <a:ext uri="{9D8B030D-6E8A-4147-A177-3AD203B41FA5}">
                      <a16:colId xmlns:a16="http://schemas.microsoft.com/office/drawing/2014/main" val="18955836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050953280"/>
                    </a:ext>
                  </a:extLst>
                </a:gridCol>
                <a:gridCol w="2921001">
                  <a:extLst>
                    <a:ext uri="{9D8B030D-6E8A-4147-A177-3AD203B41FA5}">
                      <a16:colId xmlns:a16="http://schemas.microsoft.com/office/drawing/2014/main" val="3099233265"/>
                    </a:ext>
                  </a:extLst>
                </a:gridCol>
              </a:tblGrid>
              <a:tr h="312015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Search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8608136"/>
                  </a:ext>
                </a:extLst>
              </a:tr>
              <a:tr h="679881">
                <a:tc>
                  <a:txBody>
                    <a:bodyPr/>
                    <a:lstStyle/>
                    <a:p>
                      <a:pPr algn="l"/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Special Facilities </a:t>
                      </a:r>
                    </a:p>
                    <a:p>
                      <a:pPr algn="l"/>
                      <a:endParaRPr lang="en-SG" sz="1400" i="0" u="none" dirty="0"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No</a:t>
                      </a:r>
                    </a:p>
                    <a:p>
                      <a:pPr algn="l"/>
                      <a:endParaRPr lang="en-SG" sz="1400" i="0" u="none" dirty="0"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Use Python to check if there is any text under the Special Facilities box and return either Yes or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603603"/>
                  </a:ext>
                </a:extLst>
              </a:tr>
              <a:tr h="878179">
                <a:tc>
                  <a:txBody>
                    <a:bodyPr/>
                    <a:lstStyle/>
                    <a:p>
                      <a:pPr algn="l"/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Pre-Emption </a:t>
                      </a:r>
                    </a:p>
                    <a:p>
                      <a:pPr algn="l"/>
                      <a:endParaRPr lang="en-SG" sz="1400" i="0" u="none" dirty="0"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Use Python to check if there is any text under the Pre-Emption box and return either Yes or No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400" i="0" u="none" dirty="0"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733327"/>
                  </a:ext>
                </a:extLst>
              </a:tr>
              <a:tr h="878179">
                <a:tc>
                  <a:txBody>
                    <a:bodyPr/>
                    <a:lstStyle/>
                    <a:p>
                      <a:pPr algn="l"/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Pedestrian Walking 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1.0m/s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i="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Extract using Python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400" i="0" u="none" dirty="0"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4673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17694DE-F4B4-406B-5787-40411FE63FBF}"/>
              </a:ext>
            </a:extLst>
          </p:cNvPr>
          <p:cNvSpPr txBox="1"/>
          <p:nvPr/>
        </p:nvSpPr>
        <p:spPr>
          <a:xfrm>
            <a:off x="444499" y="533400"/>
            <a:ext cx="538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Aptos" panose="020B0004020202020204" pitchFamily="34" charset="0"/>
              </a:rPr>
              <a:t>Data to Extract from Digital Ops Sheet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8D4A535-62F5-3F83-6772-81280C5B9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652481"/>
              </p:ext>
            </p:extLst>
          </p:nvPr>
        </p:nvGraphicFramePr>
        <p:xfrm>
          <a:off x="298450" y="6196511"/>
          <a:ext cx="32639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1705951297"/>
                    </a:ext>
                  </a:extLst>
                </a:gridCol>
                <a:gridCol w="1297187">
                  <a:extLst>
                    <a:ext uri="{9D8B030D-6E8A-4147-A177-3AD203B41FA5}">
                      <a16:colId xmlns:a16="http://schemas.microsoft.com/office/drawing/2014/main" val="557997032"/>
                    </a:ext>
                  </a:extLst>
                </a:gridCol>
                <a:gridCol w="1166614">
                  <a:extLst>
                    <a:ext uri="{9D8B030D-6E8A-4147-A177-3AD203B41FA5}">
                      <a16:colId xmlns:a16="http://schemas.microsoft.com/office/drawing/2014/main" val="120943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Easier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Not as Easy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Difficult 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6771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7740473-719A-A0F3-5983-C3C3BD2DB57F}"/>
              </a:ext>
            </a:extLst>
          </p:cNvPr>
          <p:cNvSpPr txBox="1"/>
          <p:nvPr/>
        </p:nvSpPr>
        <p:spPr>
          <a:xfrm>
            <a:off x="584200" y="5827179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ptos" panose="020B0004020202020204" pitchFamily="34" charset="0"/>
              </a:rPr>
              <a:t>Data Extraction Difficulty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8C5879-1BE4-CD58-1D4B-BD3AD54F7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860" y="323392"/>
            <a:ext cx="4417640" cy="630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51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FEE0D-D0CE-2754-729F-B1E0C702B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AC0DE8-B65F-CE0A-55D0-14994B571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342268"/>
              </p:ext>
            </p:extLst>
          </p:nvPr>
        </p:nvGraphicFramePr>
        <p:xfrm>
          <a:off x="533400" y="1217944"/>
          <a:ext cx="6807201" cy="35737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331">
                  <a:extLst>
                    <a:ext uri="{9D8B030D-6E8A-4147-A177-3AD203B41FA5}">
                      <a16:colId xmlns:a16="http://schemas.microsoft.com/office/drawing/2014/main" val="2077382758"/>
                    </a:ext>
                  </a:extLst>
                </a:gridCol>
                <a:gridCol w="1267308">
                  <a:extLst>
                    <a:ext uri="{9D8B030D-6E8A-4147-A177-3AD203B41FA5}">
                      <a16:colId xmlns:a16="http://schemas.microsoft.com/office/drawing/2014/main" val="4097491386"/>
                    </a:ext>
                  </a:extLst>
                </a:gridCol>
                <a:gridCol w="3160554">
                  <a:extLst>
                    <a:ext uri="{9D8B030D-6E8A-4147-A177-3AD203B41FA5}">
                      <a16:colId xmlns:a16="http://schemas.microsoft.com/office/drawing/2014/main" val="423533177"/>
                    </a:ext>
                  </a:extLst>
                </a:gridCol>
                <a:gridCol w="1934008">
                  <a:extLst>
                    <a:ext uri="{9D8B030D-6E8A-4147-A177-3AD203B41FA5}">
                      <a16:colId xmlns:a16="http://schemas.microsoft.com/office/drawing/2014/main" val="2281091228"/>
                    </a:ext>
                  </a:extLst>
                </a:gridCol>
              </a:tblGrid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Search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027815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Red/Yellow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{A: None, B: None, C: None …. H: None}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Use Python to extract data into a machine readable format. </a:t>
                      </a:r>
                    </a:p>
                    <a:p>
                      <a:pPr algn="l"/>
                      <a:endParaRPr lang="en-SG" sz="12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From there we can display into a nicer format</a:t>
                      </a:r>
                    </a:p>
                    <a:p>
                      <a:pPr algn="l"/>
                      <a:endParaRPr lang="en-SG" sz="12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e.g. </a:t>
                      </a:r>
                    </a:p>
                    <a:p>
                      <a:pPr algn="l"/>
                      <a:endParaRPr lang="en-SG" sz="12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  <a:p>
                      <a:pPr algn="l"/>
                      <a:r>
                        <a:rPr lang="en-SG" sz="1200" u="sng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Red/Yellow</a:t>
                      </a:r>
                    </a:p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Phase A: None</a:t>
                      </a:r>
                      <a:b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</a:br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Phase B: None</a:t>
                      </a:r>
                    </a:p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….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411852"/>
                  </a:ext>
                </a:extLst>
              </a:tr>
              <a:tr h="351403">
                <a:tc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Late Start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{A: None, B: None, C: 0.3 …. H: None}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252076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Minimum Green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{A: 20, B: 7, C: 7 …. H: None}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sz="12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326146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Increment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{A: None, B: None, C: None …. H: None}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055654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Max V.I.G.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{A: None, B: None, C: None …. H: None}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418577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Max Ext. Green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{A: 40, B: 25, C: 35 …. H: None}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926076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Early Cut-Off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{A: None, B: None, C: None …. H: None}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993178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{A: 3, B: 3, C: 3 …. H: None}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842041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All 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{A: 6, B: 6, C: 6 …. H: None}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575342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Special All 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{A: 2, B: 3, C: 3 …. H: None}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096496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E90FEF0-94F4-5A45-E0D5-676FAF630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601" y="428712"/>
            <a:ext cx="4422932" cy="63078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5B9556-16FE-4D53-A7DF-E67D5C6460F5}"/>
              </a:ext>
            </a:extLst>
          </p:cNvPr>
          <p:cNvSpPr txBox="1"/>
          <p:nvPr/>
        </p:nvSpPr>
        <p:spPr>
          <a:xfrm>
            <a:off x="444499" y="533400"/>
            <a:ext cx="538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Aptos" panose="020B0004020202020204" pitchFamily="34" charset="0"/>
              </a:rPr>
              <a:t>Data to Extract from Digital Ops Sheet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5855961-AFAF-357D-4976-02B5906F4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56158"/>
              </p:ext>
            </p:extLst>
          </p:nvPr>
        </p:nvGraphicFramePr>
        <p:xfrm>
          <a:off x="298450" y="6196511"/>
          <a:ext cx="32639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1705951297"/>
                    </a:ext>
                  </a:extLst>
                </a:gridCol>
                <a:gridCol w="1297187">
                  <a:extLst>
                    <a:ext uri="{9D8B030D-6E8A-4147-A177-3AD203B41FA5}">
                      <a16:colId xmlns:a16="http://schemas.microsoft.com/office/drawing/2014/main" val="557997032"/>
                    </a:ext>
                  </a:extLst>
                </a:gridCol>
                <a:gridCol w="1166614">
                  <a:extLst>
                    <a:ext uri="{9D8B030D-6E8A-4147-A177-3AD203B41FA5}">
                      <a16:colId xmlns:a16="http://schemas.microsoft.com/office/drawing/2014/main" val="120943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Easier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Not as Easy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Difficult 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6771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3AD4B29-2E5F-F9B3-CADF-A849322C89CA}"/>
              </a:ext>
            </a:extLst>
          </p:cNvPr>
          <p:cNvSpPr txBox="1"/>
          <p:nvPr/>
        </p:nvSpPr>
        <p:spPr>
          <a:xfrm>
            <a:off x="584200" y="5827179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ptos" panose="020B0004020202020204" pitchFamily="34" charset="0"/>
              </a:rPr>
              <a:t>Data Extraction Difficulty </a:t>
            </a:r>
          </a:p>
        </p:txBody>
      </p:sp>
    </p:spTree>
    <p:extLst>
      <p:ext uri="{BB962C8B-B14F-4D97-AF65-F5344CB8AC3E}">
        <p14:creationId xmlns:p14="http://schemas.microsoft.com/office/powerpoint/2010/main" val="330282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EAA08-E423-E527-8657-AD8B14245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A12205-B044-D77F-CD23-0BCBE7EEF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423641"/>
              </p:ext>
            </p:extLst>
          </p:nvPr>
        </p:nvGraphicFramePr>
        <p:xfrm>
          <a:off x="533399" y="1217944"/>
          <a:ext cx="712143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8">
                  <a:extLst>
                    <a:ext uri="{9D8B030D-6E8A-4147-A177-3AD203B41FA5}">
                      <a16:colId xmlns:a16="http://schemas.microsoft.com/office/drawing/2014/main" val="2077382758"/>
                    </a:ext>
                  </a:extLst>
                </a:gridCol>
                <a:gridCol w="1395853">
                  <a:extLst>
                    <a:ext uri="{9D8B030D-6E8A-4147-A177-3AD203B41FA5}">
                      <a16:colId xmlns:a16="http://schemas.microsoft.com/office/drawing/2014/main" val="4097491386"/>
                    </a:ext>
                  </a:extLst>
                </a:gridCol>
                <a:gridCol w="2419883">
                  <a:extLst>
                    <a:ext uri="{9D8B030D-6E8A-4147-A177-3AD203B41FA5}">
                      <a16:colId xmlns:a16="http://schemas.microsoft.com/office/drawing/2014/main" val="423533177"/>
                    </a:ext>
                  </a:extLst>
                </a:gridCol>
                <a:gridCol w="2801641">
                  <a:extLst>
                    <a:ext uri="{9D8B030D-6E8A-4147-A177-3AD203B41FA5}">
                      <a16:colId xmlns:a16="http://schemas.microsoft.com/office/drawing/2014/main" val="2503266495"/>
                    </a:ext>
                  </a:extLst>
                </a:gridCol>
              </a:tblGrid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Search Condition</a:t>
                      </a:r>
                    </a:p>
                    <a:p>
                      <a:pPr algn="l"/>
                      <a:endParaRPr lang="en-SG" sz="12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027815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Phase Sequence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Y- MASTER, Y+ FLEXI</a:t>
                      </a:r>
                      <a:endParaRPr lang="en-SG" sz="12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Use Python to search for “AUTO CALL PUSH BUTTON”, then return the corresponding SIGNAL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41185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72E5D258-A5B6-82E5-6D21-C7D3D48F0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101" y="447293"/>
            <a:ext cx="4235616" cy="596341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4CFF4F4-EA9E-832E-B811-BC18B9FDB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843454"/>
              </p:ext>
            </p:extLst>
          </p:nvPr>
        </p:nvGraphicFramePr>
        <p:xfrm>
          <a:off x="298450" y="6196511"/>
          <a:ext cx="326390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1705951297"/>
                    </a:ext>
                  </a:extLst>
                </a:gridCol>
                <a:gridCol w="1297187">
                  <a:extLst>
                    <a:ext uri="{9D8B030D-6E8A-4147-A177-3AD203B41FA5}">
                      <a16:colId xmlns:a16="http://schemas.microsoft.com/office/drawing/2014/main" val="557997032"/>
                    </a:ext>
                  </a:extLst>
                </a:gridCol>
                <a:gridCol w="1166614">
                  <a:extLst>
                    <a:ext uri="{9D8B030D-6E8A-4147-A177-3AD203B41FA5}">
                      <a16:colId xmlns:a16="http://schemas.microsoft.com/office/drawing/2014/main" val="120943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Easier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Not as Easy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Difficult 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6771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A9E33EA-DD23-8FFE-DB82-BFC3914F040D}"/>
              </a:ext>
            </a:extLst>
          </p:cNvPr>
          <p:cNvSpPr txBox="1"/>
          <p:nvPr/>
        </p:nvSpPr>
        <p:spPr>
          <a:xfrm>
            <a:off x="584200" y="5827179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ptos" panose="020B0004020202020204" pitchFamily="34" charset="0"/>
              </a:rPr>
              <a:t>Data Extraction Difficulty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D1410-89D4-9FF5-0A2C-0D72E5B7B16C}"/>
              </a:ext>
            </a:extLst>
          </p:cNvPr>
          <p:cNvSpPr txBox="1"/>
          <p:nvPr/>
        </p:nvSpPr>
        <p:spPr>
          <a:xfrm>
            <a:off x="444499" y="533400"/>
            <a:ext cx="538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Aptos" panose="020B0004020202020204" pitchFamily="34" charset="0"/>
              </a:rPr>
              <a:t>Data to Extract from Digital Ops Sheet</a:t>
            </a:r>
          </a:p>
        </p:txBody>
      </p:sp>
    </p:spTree>
    <p:extLst>
      <p:ext uri="{BB962C8B-B14F-4D97-AF65-F5344CB8AC3E}">
        <p14:creationId xmlns:p14="http://schemas.microsoft.com/office/powerpoint/2010/main" val="109276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7B04D-A187-B9E0-8846-162AFD31C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7600E2-8932-CC58-F8EF-C8E2872D8FB3}"/>
              </a:ext>
            </a:extLst>
          </p:cNvPr>
          <p:cNvSpPr txBox="1"/>
          <p:nvPr/>
        </p:nvSpPr>
        <p:spPr>
          <a:xfrm>
            <a:off x="444499" y="175626"/>
            <a:ext cx="538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Aptos" panose="020B0004020202020204" pitchFamily="34" charset="0"/>
              </a:rPr>
              <a:t>Format of Digital Ops Sheet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5CCDB1-2A7D-3A9B-3C9E-2E3941AA98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846650"/>
              </p:ext>
            </p:extLst>
          </p:nvPr>
        </p:nvGraphicFramePr>
        <p:xfrm>
          <a:off x="444499" y="2897816"/>
          <a:ext cx="251133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05">
                  <a:extLst>
                    <a:ext uri="{9D8B030D-6E8A-4147-A177-3AD203B41FA5}">
                      <a16:colId xmlns:a16="http://schemas.microsoft.com/office/drawing/2014/main" val="1544004988"/>
                    </a:ext>
                  </a:extLst>
                </a:gridCol>
                <a:gridCol w="2063728">
                  <a:extLst>
                    <a:ext uri="{9D8B030D-6E8A-4147-A177-3AD203B41FA5}">
                      <a16:colId xmlns:a16="http://schemas.microsoft.com/office/drawing/2014/main" val="4024808613"/>
                    </a:ext>
                  </a:extLst>
                </a:gridCol>
              </a:tblGrid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932136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163227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latin typeface="Aptos" panose="020B0004020202020204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9635635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latin typeface="Aptos" panose="020B00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latin typeface="Aptos" panose="020B0004020202020204" pitchFamily="34" charset="0"/>
                        </a:rPr>
                        <a:t>Int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785481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latin typeface="Aptos" panose="020B00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latin typeface="Aptos" panose="020B0004020202020204" pitchFamily="34" charset="0"/>
                        </a:rPr>
                        <a:t>GOMS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423804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latin typeface="Aptos" panose="020B00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u="none" dirty="0">
                          <a:latin typeface="Aptos" panose="020B0004020202020204" pitchFamily="34" charset="0"/>
                        </a:rPr>
                        <a:t>Signal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1779780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i="0" u="none" dirty="0">
                          <a:latin typeface="Aptos" panose="020B00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latin typeface="Aptos" panose="020B0004020202020204" pitchFamily="34" charset="0"/>
                        </a:rPr>
                        <a:t>GM+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827223"/>
                  </a:ext>
                </a:extLst>
              </a:tr>
              <a:tr h="258961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latin typeface="Aptos" panose="020B00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latin typeface="Aptos" panose="020B0004020202020204" pitchFamily="34" charset="0"/>
                        </a:rPr>
                        <a:t>Audio Tactile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821086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i="0" u="none" dirty="0"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i="0" u="none" dirty="0">
                          <a:latin typeface="Aptos" panose="020B0004020202020204" pitchFamily="34" charset="0"/>
                        </a:rPr>
                        <a:t>Special Facilities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392667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i="0" u="none" dirty="0">
                          <a:latin typeface="Aptos" panose="020B00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i="0" u="none" dirty="0">
                          <a:latin typeface="Aptos" panose="020B0004020202020204" pitchFamily="34" charset="0"/>
                        </a:rPr>
                        <a:t>Pre-Emption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854095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i="0" u="none" dirty="0">
                          <a:latin typeface="Aptos" panose="020B00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i="0" u="none" dirty="0">
                          <a:latin typeface="Aptos" panose="020B0004020202020204" pitchFamily="34" charset="0"/>
                        </a:rPr>
                        <a:t>Pedestrian Walking 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593630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Red/Yellow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64540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5176BEB-CE2E-3630-2CF4-8D2B25C8541D}"/>
              </a:ext>
            </a:extLst>
          </p:cNvPr>
          <p:cNvSpPr txBox="1"/>
          <p:nvPr/>
        </p:nvSpPr>
        <p:spPr>
          <a:xfrm>
            <a:off x="363230" y="1295007"/>
            <a:ext cx="53755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latin typeface="Aptos" panose="020B0004020202020204" pitchFamily="34" charset="0"/>
              </a:rPr>
              <a:t>Data extraction from these 21 text-based fields is rule-based so there will be no errors in extracting these attributes </a:t>
            </a:r>
          </a:p>
          <a:p>
            <a:endParaRPr lang="en-SG" sz="1600" dirty="0">
              <a:latin typeface="Aptos" panose="020B0004020202020204" pitchFamily="34" charset="0"/>
            </a:endParaRPr>
          </a:p>
          <a:p>
            <a:r>
              <a:rPr lang="en-SG" sz="1600" dirty="0">
                <a:latin typeface="Aptos" panose="020B0004020202020204" pitchFamily="34" charset="0"/>
              </a:rPr>
              <a:t>(assuming that there is no issue with the doc e.g. deviation from template, typos, etc)</a:t>
            </a:r>
            <a:endParaRPr lang="en-SG" sz="1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6F1606-73A0-D2EF-1EB9-7D3AB719F90F}"/>
              </a:ext>
            </a:extLst>
          </p:cNvPr>
          <p:cNvCxnSpPr>
            <a:cxnSpLocks/>
          </p:cNvCxnSpPr>
          <p:nvPr/>
        </p:nvCxnSpPr>
        <p:spPr>
          <a:xfrm>
            <a:off x="5829300" y="1759955"/>
            <a:ext cx="0" cy="49939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16F14F0-0330-EDA1-00A1-B6B7AEE997C3}"/>
              </a:ext>
            </a:extLst>
          </p:cNvPr>
          <p:cNvSpPr txBox="1"/>
          <p:nvPr/>
        </p:nvSpPr>
        <p:spPr>
          <a:xfrm>
            <a:off x="6004988" y="1295007"/>
            <a:ext cx="61523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dirty="0">
                <a:latin typeface="Aptos" panose="020B0004020202020204" pitchFamily="34" charset="0"/>
              </a:rPr>
              <a:t>As these 5 drawing-based attributes will be extracted using CV/ AI, it might not accurately extract them all the time (AI is probabilistic).</a:t>
            </a:r>
          </a:p>
          <a:p>
            <a:endParaRPr lang="en-SG" sz="1600" dirty="0">
              <a:latin typeface="Aptos" panose="020B0004020202020204" pitchFamily="34" charset="0"/>
            </a:endParaRPr>
          </a:p>
          <a:p>
            <a:r>
              <a:rPr lang="en-SG" sz="1600" dirty="0">
                <a:latin typeface="Aptos" panose="020B0004020202020204" pitchFamily="34" charset="0"/>
              </a:rPr>
              <a:t>Will calculate the accuracy rate with a larger sample size of Ops Sheet once the code to extract these fields are ready</a:t>
            </a:r>
          </a:p>
          <a:p>
            <a:endParaRPr lang="en-SG" sz="1600" dirty="0">
              <a:latin typeface="Aptos" panose="020B00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879C58-73AD-96DC-335A-33D1137B0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90797"/>
              </p:ext>
            </p:extLst>
          </p:nvPr>
        </p:nvGraphicFramePr>
        <p:xfrm>
          <a:off x="7681688" y="2897815"/>
          <a:ext cx="251133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05">
                  <a:extLst>
                    <a:ext uri="{9D8B030D-6E8A-4147-A177-3AD203B41FA5}">
                      <a16:colId xmlns:a16="http://schemas.microsoft.com/office/drawing/2014/main" val="2667997719"/>
                    </a:ext>
                  </a:extLst>
                </a:gridCol>
                <a:gridCol w="2063728">
                  <a:extLst>
                    <a:ext uri="{9D8B030D-6E8A-4147-A177-3AD203B41FA5}">
                      <a16:colId xmlns:a16="http://schemas.microsoft.com/office/drawing/2014/main" val="4009809317"/>
                    </a:ext>
                  </a:extLst>
                </a:gridCol>
              </a:tblGrid>
              <a:tr h="252657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059109"/>
                  </a:ext>
                </a:extLst>
              </a:tr>
              <a:tr h="252657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latin typeface="Aptos" panose="020B0004020202020204" pitchFamily="34" charset="0"/>
                        </a:rPr>
                        <a:t>RAG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844350"/>
                  </a:ext>
                </a:extLst>
              </a:tr>
              <a:tr h="252657">
                <a:tc>
                  <a:txBody>
                    <a:bodyPr/>
                    <a:lstStyle/>
                    <a:p>
                      <a:pPr algn="l"/>
                      <a:r>
                        <a:rPr lang="en-SG" sz="1100" i="0" u="none" dirty="0">
                          <a:latin typeface="Aptos" panose="020B00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i="0" u="none" dirty="0">
                          <a:latin typeface="Aptos" panose="020B0004020202020204" pitchFamily="34" charset="0"/>
                        </a:rPr>
                        <a:t>Right Turn Green Arrow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7472414"/>
                  </a:ext>
                </a:extLst>
              </a:tr>
              <a:tr h="252657">
                <a:tc>
                  <a:txBody>
                    <a:bodyPr/>
                    <a:lstStyle/>
                    <a:p>
                      <a:pPr algn="l"/>
                      <a:r>
                        <a:rPr lang="en-SG" sz="1100" i="0" u="none" dirty="0">
                          <a:latin typeface="Aptos" panose="020B00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i="0" u="none" dirty="0">
                          <a:latin typeface="Aptos" panose="020B0004020202020204" pitchFamily="34" charset="0"/>
                        </a:rPr>
                        <a:t>Left Turn Green Arrow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502933"/>
                  </a:ext>
                </a:extLst>
              </a:tr>
              <a:tr h="252657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latin typeface="Aptos" panose="020B0004020202020204" pitchFamily="34" charset="0"/>
                        </a:rPr>
                        <a:t>Junction Layout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330616"/>
                  </a:ext>
                </a:extLst>
              </a:tr>
              <a:tr h="252657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latin typeface="Aptos" panose="020B00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latin typeface="Aptos" panose="020B0004020202020204" pitchFamily="34" charset="0"/>
                        </a:rPr>
                        <a:t>Number of Lanes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27368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EBE80A9-9131-95F4-B4B4-613974B62D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9768"/>
              </p:ext>
            </p:extLst>
          </p:nvPr>
        </p:nvGraphicFramePr>
        <p:xfrm>
          <a:off x="3136899" y="2897815"/>
          <a:ext cx="2511333" cy="284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05">
                  <a:extLst>
                    <a:ext uri="{9D8B030D-6E8A-4147-A177-3AD203B41FA5}">
                      <a16:colId xmlns:a16="http://schemas.microsoft.com/office/drawing/2014/main" val="1544004988"/>
                    </a:ext>
                  </a:extLst>
                </a:gridCol>
                <a:gridCol w="2063728">
                  <a:extLst>
                    <a:ext uri="{9D8B030D-6E8A-4147-A177-3AD203B41FA5}">
                      <a16:colId xmlns:a16="http://schemas.microsoft.com/office/drawing/2014/main" val="4024808613"/>
                    </a:ext>
                  </a:extLst>
                </a:gridCol>
              </a:tblGrid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2932136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Late Start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968838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Minimum Green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263534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Increment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884126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Max V.I.G.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045159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Max Ext. Green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382881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Early Cut-Off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353936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617149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All 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040662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Special All 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024859"/>
                  </a:ext>
                </a:extLst>
              </a:tr>
              <a:tr h="233065"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Phase Sequence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40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82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1123</Words>
  <Application>Microsoft Office PowerPoint</Application>
  <PresentationFormat>Widescreen</PresentationFormat>
  <Paragraphs>314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Chua Jing Jie</dc:creator>
  <cp:lastModifiedBy>Chua Jing Jie</cp:lastModifiedBy>
  <cp:revision>1</cp:revision>
  <dcterms:created xsi:type="dcterms:W3CDTF">2025-04-07T02:51:24Z</dcterms:created>
  <dcterms:modified xsi:type="dcterms:W3CDTF">2025-04-11T08:09:02Z</dcterms:modified>
</cp:coreProperties>
</file>