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a Jing Jie" userId="2de1b76bdf7056b1" providerId="LiveId" clId="{427AB0F3-6BC7-4408-9B41-19BE3C7B5FD3}"/>
    <pc:docChg chg="undo custSel addSld delSld modSld sldOrd">
      <pc:chgData name="Chua Jing Jie" userId="2de1b76bdf7056b1" providerId="LiveId" clId="{427AB0F3-6BC7-4408-9B41-19BE3C7B5FD3}" dt="2025-04-15T09:58:02.810" v="1017"/>
      <pc:docMkLst>
        <pc:docMk/>
      </pc:docMkLst>
      <pc:sldChg chg="delSp modSp mod">
        <pc:chgData name="Chua Jing Jie" userId="2de1b76bdf7056b1" providerId="LiveId" clId="{427AB0F3-6BC7-4408-9B41-19BE3C7B5FD3}" dt="2025-04-15T09:36:33.704" v="953" actId="2165"/>
        <pc:sldMkLst>
          <pc:docMk/>
          <pc:sldMk cId="3447447574" sldId="256"/>
        </pc:sldMkLst>
        <pc:spChg chg="mod">
          <ac:chgData name="Chua Jing Jie" userId="2de1b76bdf7056b1" providerId="LiveId" clId="{427AB0F3-6BC7-4408-9B41-19BE3C7B5FD3}" dt="2025-04-15T08:24:37.896" v="102" actId="1076"/>
          <ac:spMkLst>
            <pc:docMk/>
            <pc:sldMk cId="3447447574" sldId="256"/>
            <ac:spMk id="17" creationId="{B96A37AE-5483-BE8B-C72A-57D210530547}"/>
          </ac:spMkLst>
        </pc:spChg>
        <pc:spChg chg="mod">
          <ac:chgData name="Chua Jing Jie" userId="2de1b76bdf7056b1" providerId="LiveId" clId="{427AB0F3-6BC7-4408-9B41-19BE3C7B5FD3}" dt="2025-04-15T08:24:11.886" v="47" actId="1076"/>
          <ac:spMkLst>
            <pc:docMk/>
            <pc:sldMk cId="3447447574" sldId="256"/>
            <ac:spMk id="20" creationId="{2841F303-42BF-8C42-8A22-6A0AAE2CD8A7}"/>
          </ac:spMkLst>
        </pc:spChg>
        <pc:graphicFrameChg chg="mod modGraphic">
          <ac:chgData name="Chua Jing Jie" userId="2de1b76bdf7056b1" providerId="LiveId" clId="{427AB0F3-6BC7-4408-9B41-19BE3C7B5FD3}" dt="2025-04-15T09:36:33.704" v="953" actId="2165"/>
          <ac:graphicFrameMkLst>
            <pc:docMk/>
            <pc:sldMk cId="3447447574" sldId="256"/>
            <ac:graphicFrameMk id="16" creationId="{C56043B2-1F54-6F6F-4C5E-35F686DFFE77}"/>
          </ac:graphicFrameMkLst>
        </pc:graphicFrameChg>
        <pc:graphicFrameChg chg="mod modGraphic">
          <ac:chgData name="Chua Jing Jie" userId="2de1b76bdf7056b1" providerId="LiveId" clId="{427AB0F3-6BC7-4408-9B41-19BE3C7B5FD3}" dt="2025-04-15T08:25:16.914" v="177" actId="20577"/>
          <ac:graphicFrameMkLst>
            <pc:docMk/>
            <pc:sldMk cId="3447447574" sldId="256"/>
            <ac:graphicFrameMk id="19" creationId="{8131C8E4-5778-96D1-B0EF-636C5F992490}"/>
          </ac:graphicFrameMkLst>
        </pc:graphicFrameChg>
      </pc:sldChg>
      <pc:sldChg chg="addSp delSp modSp mod">
        <pc:chgData name="Chua Jing Jie" userId="2de1b76bdf7056b1" providerId="LiveId" clId="{427AB0F3-6BC7-4408-9B41-19BE3C7B5FD3}" dt="2025-04-15T09:37:04.229" v="1000"/>
        <pc:sldMkLst>
          <pc:docMk/>
          <pc:sldMk cId="1823922686" sldId="257"/>
        </pc:sldMkLst>
        <pc:spChg chg="add mod">
          <ac:chgData name="Chua Jing Jie" userId="2de1b76bdf7056b1" providerId="LiveId" clId="{427AB0F3-6BC7-4408-9B41-19BE3C7B5FD3}" dt="2025-04-15T09:28:08.367" v="369"/>
          <ac:spMkLst>
            <pc:docMk/>
            <pc:sldMk cId="1823922686" sldId="257"/>
            <ac:spMk id="7" creationId="{A17935A1-A80D-D068-B5E7-D4D277B9F649}"/>
          </ac:spMkLst>
        </pc:spChg>
        <pc:spChg chg="add mod">
          <ac:chgData name="Chua Jing Jie" userId="2de1b76bdf7056b1" providerId="LiveId" clId="{427AB0F3-6BC7-4408-9B41-19BE3C7B5FD3}" dt="2025-04-15T09:28:15.599" v="370"/>
          <ac:spMkLst>
            <pc:docMk/>
            <pc:sldMk cId="1823922686" sldId="257"/>
            <ac:spMk id="8" creationId="{98D68A17-FC07-A4D5-3FEB-3D4D3A84129D}"/>
          </ac:spMkLst>
        </pc:spChg>
        <pc:graphicFrameChg chg="add mod">
          <ac:chgData name="Chua Jing Jie" userId="2de1b76bdf7056b1" providerId="LiveId" clId="{427AB0F3-6BC7-4408-9B41-19BE3C7B5FD3}" dt="2025-04-15T09:28:08.367" v="369"/>
          <ac:graphicFrameMkLst>
            <pc:docMk/>
            <pc:sldMk cId="1823922686" sldId="257"/>
            <ac:graphicFrameMk id="6" creationId="{333854DE-A6CE-F952-47E5-CA7FDE78E09C}"/>
          </ac:graphicFrameMkLst>
        </pc:graphicFrameChg>
        <pc:graphicFrameChg chg="mod modGraphic">
          <ac:chgData name="Chua Jing Jie" userId="2de1b76bdf7056b1" providerId="LiveId" clId="{427AB0F3-6BC7-4408-9B41-19BE3C7B5FD3}" dt="2025-04-15T09:37:04.229" v="1000"/>
          <ac:graphicFrameMkLst>
            <pc:docMk/>
            <pc:sldMk cId="1823922686" sldId="257"/>
            <ac:graphicFrameMk id="10" creationId="{5BAEB800-C599-82AA-01DB-63F91FF94427}"/>
          </ac:graphicFrameMkLst>
        </pc:graphicFrameChg>
      </pc:sldChg>
      <pc:sldChg chg="modSp del mod">
        <pc:chgData name="Chua Jing Jie" userId="2de1b76bdf7056b1" providerId="LiveId" clId="{427AB0F3-6BC7-4408-9B41-19BE3C7B5FD3}" dt="2025-04-15T09:35:19.577" v="950" actId="47"/>
        <pc:sldMkLst>
          <pc:docMk/>
          <pc:sldMk cId="1204251922" sldId="261"/>
        </pc:sldMkLst>
      </pc:sldChg>
      <pc:sldChg chg="addSp delSp modSp mod ord">
        <pc:chgData name="Chua Jing Jie" userId="2de1b76bdf7056b1" providerId="LiveId" clId="{427AB0F3-6BC7-4408-9B41-19BE3C7B5FD3}" dt="2025-04-15T09:36:45.055" v="987" actId="20577"/>
        <pc:sldMkLst>
          <pc:docMk/>
          <pc:sldMk cId="330282211" sldId="262"/>
        </pc:sldMkLst>
        <pc:spChg chg="add mod">
          <ac:chgData name="Chua Jing Jie" userId="2de1b76bdf7056b1" providerId="LiveId" clId="{427AB0F3-6BC7-4408-9B41-19BE3C7B5FD3}" dt="2025-04-15T09:31:59.708" v="621"/>
          <ac:spMkLst>
            <pc:docMk/>
            <pc:sldMk cId="330282211" sldId="262"/>
            <ac:spMk id="3" creationId="{0ED65DB5-5D05-485C-1451-DEDFB2EF2A0D}"/>
          </ac:spMkLst>
        </pc:spChg>
        <pc:graphicFrameChg chg="add mod">
          <ac:chgData name="Chua Jing Jie" userId="2de1b76bdf7056b1" providerId="LiveId" clId="{427AB0F3-6BC7-4408-9B41-19BE3C7B5FD3}" dt="2025-04-15T09:31:59.708" v="621"/>
          <ac:graphicFrameMkLst>
            <pc:docMk/>
            <pc:sldMk cId="330282211" sldId="262"/>
            <ac:graphicFrameMk id="2" creationId="{4201F44D-6623-8A4C-37C9-563E65EA6C9F}"/>
          </ac:graphicFrameMkLst>
        </pc:graphicFrameChg>
        <pc:graphicFrameChg chg="mod modGraphic">
          <ac:chgData name="Chua Jing Jie" userId="2de1b76bdf7056b1" providerId="LiveId" clId="{427AB0F3-6BC7-4408-9B41-19BE3C7B5FD3}" dt="2025-04-15T09:36:45.055" v="987" actId="20577"/>
          <ac:graphicFrameMkLst>
            <pc:docMk/>
            <pc:sldMk cId="330282211" sldId="262"/>
            <ac:graphicFrameMk id="6" creationId="{52AC0DE8-B65F-CE0A-55D0-14994B57100D}"/>
          </ac:graphicFrameMkLst>
        </pc:graphicFrameChg>
      </pc:sldChg>
      <pc:sldChg chg="modSp del mod">
        <pc:chgData name="Chua Jing Jie" userId="2de1b76bdf7056b1" providerId="LiveId" clId="{427AB0F3-6BC7-4408-9B41-19BE3C7B5FD3}" dt="2025-04-15T09:35:17.966" v="949" actId="47"/>
        <pc:sldMkLst>
          <pc:docMk/>
          <pc:sldMk cId="1092764678" sldId="263"/>
        </pc:sldMkLst>
      </pc:sldChg>
      <pc:sldChg chg="addSp delSp modSp new mod">
        <pc:chgData name="Chua Jing Jie" userId="2de1b76bdf7056b1" providerId="LiveId" clId="{427AB0F3-6BC7-4408-9B41-19BE3C7B5FD3}" dt="2025-04-15T09:58:02.810" v="1017"/>
        <pc:sldMkLst>
          <pc:docMk/>
          <pc:sldMk cId="4136445710" sldId="263"/>
        </pc:sldMkLst>
        <pc:spChg chg="add mod">
          <ac:chgData name="Chua Jing Jie" userId="2de1b76bdf7056b1" providerId="LiveId" clId="{427AB0F3-6BC7-4408-9B41-19BE3C7B5FD3}" dt="2025-04-15T09:57:53.819" v="1015"/>
          <ac:spMkLst>
            <pc:docMk/>
            <pc:sldMk cId="4136445710" sldId="263"/>
            <ac:spMk id="5" creationId="{D5050B87-7CC6-8746-F695-E52A1A3F4879}"/>
          </ac:spMkLst>
        </pc:spChg>
        <pc:spChg chg="add mod">
          <ac:chgData name="Chua Jing Jie" userId="2de1b76bdf7056b1" providerId="LiveId" clId="{427AB0F3-6BC7-4408-9B41-19BE3C7B5FD3}" dt="2025-04-15T09:58:02.810" v="1017"/>
          <ac:spMkLst>
            <pc:docMk/>
            <pc:sldMk cId="4136445710" sldId="263"/>
            <ac:spMk id="7" creationId="{39E51E65-C697-8CB0-C87B-36587EF40155}"/>
          </ac:spMkLst>
        </pc:spChg>
        <pc:graphicFrameChg chg="add mod modGraphic">
          <ac:chgData name="Chua Jing Jie" userId="2de1b76bdf7056b1" providerId="LiveId" clId="{427AB0F3-6BC7-4408-9B41-19BE3C7B5FD3}" dt="2025-04-15T09:57:57.276" v="1016" actId="1076"/>
          <ac:graphicFrameMkLst>
            <pc:docMk/>
            <pc:sldMk cId="4136445710" sldId="263"/>
            <ac:graphicFrameMk id="4" creationId="{1FA032FD-F02D-D6AC-E85A-55B7CE941305}"/>
          </ac:graphicFrameMkLst>
        </pc:graphicFrameChg>
        <pc:graphicFrameChg chg="add mod">
          <ac:chgData name="Chua Jing Jie" userId="2de1b76bdf7056b1" providerId="LiveId" clId="{427AB0F3-6BC7-4408-9B41-19BE3C7B5FD3}" dt="2025-04-15T09:58:02.810" v="1017"/>
          <ac:graphicFrameMkLst>
            <pc:docMk/>
            <pc:sldMk cId="4136445710" sldId="263"/>
            <ac:graphicFrameMk id="6" creationId="{9648F3DA-1516-835D-3A0A-551B4A94A5DA}"/>
          </ac:graphicFrameMkLst>
        </pc:graphicFrameChg>
      </pc:sldChg>
      <pc:sldChg chg="del">
        <pc:chgData name="Chua Jing Jie" userId="2de1b76bdf7056b1" providerId="LiveId" clId="{427AB0F3-6BC7-4408-9B41-19BE3C7B5FD3}" dt="2025-04-15T07:51:39.689" v="0" actId="47"/>
        <pc:sldMkLst>
          <pc:docMk/>
          <pc:sldMk cId="2977404200" sldId="267"/>
        </pc:sldMkLst>
      </pc:sldChg>
      <pc:sldChg chg="del">
        <pc:chgData name="Chua Jing Jie" userId="2de1b76bdf7056b1" providerId="LiveId" clId="{427AB0F3-6BC7-4408-9B41-19BE3C7B5FD3}" dt="2025-04-15T07:52:05.880" v="4" actId="47"/>
        <pc:sldMkLst>
          <pc:docMk/>
          <pc:sldMk cId="1597565598" sldId="269"/>
        </pc:sldMkLst>
      </pc:sldChg>
      <pc:sldChg chg="del">
        <pc:chgData name="Chua Jing Jie" userId="2de1b76bdf7056b1" providerId="LiveId" clId="{427AB0F3-6BC7-4408-9B41-19BE3C7B5FD3}" dt="2025-04-15T07:52:06.926" v="6" actId="47"/>
        <pc:sldMkLst>
          <pc:docMk/>
          <pc:sldMk cId="2280072760" sldId="270"/>
        </pc:sldMkLst>
      </pc:sldChg>
      <pc:sldChg chg="del">
        <pc:chgData name="Chua Jing Jie" userId="2de1b76bdf7056b1" providerId="LiveId" clId="{427AB0F3-6BC7-4408-9B41-19BE3C7B5FD3}" dt="2025-04-15T07:52:06.434" v="5" actId="47"/>
        <pc:sldMkLst>
          <pc:docMk/>
          <pc:sldMk cId="1317558438" sldId="271"/>
        </pc:sldMkLst>
      </pc:sldChg>
      <pc:sldChg chg="del">
        <pc:chgData name="Chua Jing Jie" userId="2de1b76bdf7056b1" providerId="LiveId" clId="{427AB0F3-6BC7-4408-9B41-19BE3C7B5FD3}" dt="2025-04-15T07:51:40.805" v="2" actId="47"/>
        <pc:sldMkLst>
          <pc:docMk/>
          <pc:sldMk cId="2898779885" sldId="272"/>
        </pc:sldMkLst>
      </pc:sldChg>
      <pc:sldChg chg="del">
        <pc:chgData name="Chua Jing Jie" userId="2de1b76bdf7056b1" providerId="LiveId" clId="{427AB0F3-6BC7-4408-9B41-19BE3C7B5FD3}" dt="2025-04-15T07:51:40.258" v="1" actId="47"/>
        <pc:sldMkLst>
          <pc:docMk/>
          <pc:sldMk cId="3442716454" sldId="273"/>
        </pc:sldMkLst>
      </pc:sldChg>
      <pc:sldChg chg="del">
        <pc:chgData name="Chua Jing Jie" userId="2de1b76bdf7056b1" providerId="LiveId" clId="{427AB0F3-6BC7-4408-9B41-19BE3C7B5FD3}" dt="2025-04-15T07:52:04.866" v="3" actId="47"/>
        <pc:sldMkLst>
          <pc:docMk/>
          <pc:sldMk cId="429282993" sldId="274"/>
        </pc:sldMkLst>
      </pc:sldChg>
    </pc:docChg>
  </pc:docChgLst>
  <pc:docChgLst>
    <pc:chgData name="Chua Jing Jie" userId="2de1b76bdf7056b1" providerId="LiveId" clId="{BC3B7233-DDF6-4668-B8FF-31830A6756D2}"/>
    <pc:docChg chg="custSel modSld">
      <pc:chgData name="Chua Jing Jie" userId="2de1b76bdf7056b1" providerId="LiveId" clId="{BC3B7233-DDF6-4668-B8FF-31830A6756D2}" dt="2025-04-17T02:51:20.057" v="37" actId="207"/>
      <pc:docMkLst>
        <pc:docMk/>
      </pc:docMkLst>
      <pc:sldChg chg="modSp mod">
        <pc:chgData name="Chua Jing Jie" userId="2de1b76bdf7056b1" providerId="LiveId" clId="{BC3B7233-DDF6-4668-B8FF-31830A6756D2}" dt="2025-04-17T02:51:20.057" v="37" actId="207"/>
        <pc:sldMkLst>
          <pc:docMk/>
          <pc:sldMk cId="1823922686" sldId="257"/>
        </pc:sldMkLst>
        <pc:graphicFrameChg chg="modGraphic">
          <ac:chgData name="Chua Jing Jie" userId="2de1b76bdf7056b1" providerId="LiveId" clId="{BC3B7233-DDF6-4668-B8FF-31830A6756D2}" dt="2025-04-17T02:51:20.057" v="37" actId="207"/>
          <ac:graphicFrameMkLst>
            <pc:docMk/>
            <pc:sldMk cId="1823922686" sldId="257"/>
            <ac:graphicFrameMk id="10" creationId="{5BAEB800-C599-82AA-01DB-63F91FF94427}"/>
          </ac:graphicFrameMkLst>
        </pc:graphicFrameChg>
      </pc:sldChg>
    </pc:docChg>
  </pc:docChgLst>
  <pc:docChgLst>
    <pc:chgData name="Chua Jing Jie" userId="2de1b76bdf7056b1" providerId="LiveId" clId="{FFD80158-5FCA-4057-BB22-635C0BD11F7B}"/>
    <pc:docChg chg="undo redo custSel addSld delSld modSld sldOrd">
      <pc:chgData name="Chua Jing Jie" userId="2de1b76bdf7056b1" providerId="LiveId" clId="{FFD80158-5FCA-4057-BB22-635C0BD11F7B}" dt="2025-04-11T06:50:30.411" v="11813" actId="20577"/>
      <pc:docMkLst>
        <pc:docMk/>
      </pc:docMkLst>
      <pc:sldChg chg="addSp delSp modSp new mod">
        <pc:chgData name="Chua Jing Jie" userId="2de1b76bdf7056b1" providerId="LiveId" clId="{FFD80158-5FCA-4057-BB22-635C0BD11F7B}" dt="2025-04-10T09:44:13.356" v="10166" actId="478"/>
        <pc:sldMkLst>
          <pc:docMk/>
          <pc:sldMk cId="3447447574" sldId="256"/>
        </pc:sldMkLst>
        <pc:spChg chg="add mod">
          <ac:chgData name="Chua Jing Jie" userId="2de1b76bdf7056b1" providerId="LiveId" clId="{FFD80158-5FCA-4057-BB22-635C0BD11F7B}" dt="2025-04-07T06:03:26.460" v="2331" actId="1076"/>
          <ac:spMkLst>
            <pc:docMk/>
            <pc:sldMk cId="3447447574" sldId="256"/>
            <ac:spMk id="17" creationId="{B96A37AE-5483-BE8B-C72A-57D210530547}"/>
          </ac:spMkLst>
        </pc:spChg>
        <pc:spChg chg="add mod">
          <ac:chgData name="Chua Jing Jie" userId="2de1b76bdf7056b1" providerId="LiveId" clId="{FFD80158-5FCA-4057-BB22-635C0BD11F7B}" dt="2025-04-07T06:25:34.342" v="3681" actId="1076"/>
          <ac:spMkLst>
            <pc:docMk/>
            <pc:sldMk cId="3447447574" sldId="256"/>
            <ac:spMk id="20" creationId="{2841F303-42BF-8C42-8A22-6A0AAE2CD8A7}"/>
          </ac:spMkLst>
        </pc:spChg>
        <pc:graphicFrameChg chg="add mod modGraphic">
          <ac:chgData name="Chua Jing Jie" userId="2de1b76bdf7056b1" providerId="LiveId" clId="{FFD80158-5FCA-4057-BB22-635C0BD11F7B}" dt="2025-04-08T02:22:48.016" v="9724" actId="20577"/>
          <ac:graphicFrameMkLst>
            <pc:docMk/>
            <pc:sldMk cId="3447447574" sldId="256"/>
            <ac:graphicFrameMk id="16" creationId="{C56043B2-1F54-6F6F-4C5E-35F686DFFE77}"/>
          </ac:graphicFrameMkLst>
        </pc:graphicFrameChg>
        <pc:graphicFrameChg chg="add mod modGraphic">
          <ac:chgData name="Chua Jing Jie" userId="2de1b76bdf7056b1" providerId="LiveId" clId="{FFD80158-5FCA-4057-BB22-635C0BD11F7B}" dt="2025-04-07T08:39:10.487" v="9478" actId="20577"/>
          <ac:graphicFrameMkLst>
            <pc:docMk/>
            <pc:sldMk cId="3447447574" sldId="256"/>
            <ac:graphicFrameMk id="19" creationId="{8131C8E4-5778-96D1-B0EF-636C5F992490}"/>
          </ac:graphicFrameMkLst>
        </pc:graphicFrameChg>
      </pc:sldChg>
      <pc:sldChg chg="addSp delSp modSp add mod">
        <pc:chgData name="Chua Jing Jie" userId="2de1b76bdf7056b1" providerId="LiveId" clId="{FFD80158-5FCA-4057-BB22-635C0BD11F7B}" dt="2025-04-08T02:22:53.265" v="9728" actId="20577"/>
        <pc:sldMkLst>
          <pc:docMk/>
          <pc:sldMk cId="1823922686" sldId="257"/>
        </pc:sldMkLst>
        <pc:graphicFrameChg chg="add mod modGraphic">
          <ac:chgData name="Chua Jing Jie" userId="2de1b76bdf7056b1" providerId="LiveId" clId="{FFD80158-5FCA-4057-BB22-635C0BD11F7B}" dt="2025-04-08T02:22:53.265" v="9728" actId="20577"/>
          <ac:graphicFrameMkLst>
            <pc:docMk/>
            <pc:sldMk cId="1823922686" sldId="257"/>
            <ac:graphicFrameMk id="10" creationId="{5BAEB800-C599-82AA-01DB-63F91FF94427}"/>
          </ac:graphicFrameMkLst>
        </pc:graphicFrameChg>
      </pc:sldChg>
      <pc:sldChg chg="addSp delSp modSp add del mod ord modShow">
        <pc:chgData name="Chua Jing Jie" userId="2de1b76bdf7056b1" providerId="LiveId" clId="{FFD80158-5FCA-4057-BB22-635C0BD11F7B}" dt="2025-04-10T09:53:07.048" v="11231" actId="2696"/>
        <pc:sldMkLst>
          <pc:docMk/>
          <pc:sldMk cId="359556813" sldId="258"/>
        </pc:sldMkLst>
      </pc:sldChg>
      <pc:sldChg chg="delSp modSp add del mod">
        <pc:chgData name="Chua Jing Jie" userId="2de1b76bdf7056b1" providerId="LiveId" clId="{FFD80158-5FCA-4057-BB22-635C0BD11F7B}" dt="2025-04-07T03:41:55.383" v="1276" actId="47"/>
        <pc:sldMkLst>
          <pc:docMk/>
          <pc:sldMk cId="2866615483" sldId="259"/>
        </pc:sldMkLst>
      </pc:sldChg>
      <pc:sldChg chg="addSp delSp modSp add del mod ord modShow">
        <pc:chgData name="Chua Jing Jie" userId="2de1b76bdf7056b1" providerId="LiveId" clId="{FFD80158-5FCA-4057-BB22-635C0BD11F7B}" dt="2025-04-10T09:40:08.870" v="9944" actId="2696"/>
        <pc:sldMkLst>
          <pc:docMk/>
          <pc:sldMk cId="4102191653" sldId="260"/>
        </pc:sldMkLst>
      </pc:sldChg>
      <pc:sldChg chg="addSp delSp modSp add mod">
        <pc:chgData name="Chua Jing Jie" userId="2de1b76bdf7056b1" providerId="LiveId" clId="{FFD80158-5FCA-4057-BB22-635C0BD11F7B}" dt="2025-04-08T02:22:58.474" v="9736" actId="20577"/>
        <pc:sldMkLst>
          <pc:docMk/>
          <pc:sldMk cId="1204251922" sldId="261"/>
        </pc:sldMkLst>
      </pc:sldChg>
      <pc:sldChg chg="addSp delSp modSp add mod">
        <pc:chgData name="Chua Jing Jie" userId="2de1b76bdf7056b1" providerId="LiveId" clId="{FFD80158-5FCA-4057-BB22-635C0BD11F7B}" dt="2025-04-08T02:51:20.191" v="9775" actId="14734"/>
        <pc:sldMkLst>
          <pc:docMk/>
          <pc:sldMk cId="330282211" sldId="262"/>
        </pc:sldMkLst>
        <pc:spChg chg="add mod">
          <ac:chgData name="Chua Jing Jie" userId="2de1b76bdf7056b1" providerId="LiveId" clId="{FFD80158-5FCA-4057-BB22-635C0BD11F7B}" dt="2025-04-07T06:20:42.656" v="3477"/>
          <ac:spMkLst>
            <pc:docMk/>
            <pc:sldMk cId="330282211" sldId="262"/>
            <ac:spMk id="8" creationId="{915B9556-16FE-4D53-A7DF-E67D5C6460F5}"/>
          </ac:spMkLst>
        </pc:spChg>
        <pc:graphicFrameChg chg="mod modGraphic">
          <ac:chgData name="Chua Jing Jie" userId="2de1b76bdf7056b1" providerId="LiveId" clId="{FFD80158-5FCA-4057-BB22-635C0BD11F7B}" dt="2025-04-08T02:51:20.191" v="9775" actId="14734"/>
          <ac:graphicFrameMkLst>
            <pc:docMk/>
            <pc:sldMk cId="330282211" sldId="262"/>
            <ac:graphicFrameMk id="6" creationId="{52AC0DE8-B65F-CE0A-55D0-14994B57100D}"/>
          </ac:graphicFrameMkLst>
        </pc:graphicFrameChg>
      </pc:sldChg>
      <pc:sldChg chg="addSp delSp modSp add mod">
        <pc:chgData name="Chua Jing Jie" userId="2de1b76bdf7056b1" providerId="LiveId" clId="{FFD80158-5FCA-4057-BB22-635C0BD11F7B}" dt="2025-04-08T02:23:11.937" v="9762" actId="20577"/>
        <pc:sldMkLst>
          <pc:docMk/>
          <pc:sldMk cId="1092764678" sldId="263"/>
        </pc:sldMkLst>
      </pc:sldChg>
      <pc:sldChg chg="addSp delSp modSp new del mod ord">
        <pc:chgData name="Chua Jing Jie" userId="2de1b76bdf7056b1" providerId="LiveId" clId="{FFD80158-5FCA-4057-BB22-635C0BD11F7B}" dt="2025-04-07T06:43:13.074" v="4353" actId="2696"/>
        <pc:sldMkLst>
          <pc:docMk/>
          <pc:sldMk cId="3060153045" sldId="264"/>
        </pc:sldMkLst>
      </pc:sldChg>
      <pc:sldChg chg="modSp add del mod">
        <pc:chgData name="Chua Jing Jie" userId="2de1b76bdf7056b1" providerId="LiveId" clId="{FFD80158-5FCA-4057-BB22-635C0BD11F7B}" dt="2025-04-07T06:43:11.415" v="4352" actId="2696"/>
        <pc:sldMkLst>
          <pc:docMk/>
          <pc:sldMk cId="1263259897" sldId="265"/>
        </pc:sldMkLst>
      </pc:sldChg>
      <pc:sldChg chg="addSp modSp add del mod">
        <pc:chgData name="Chua Jing Jie" userId="2de1b76bdf7056b1" providerId="LiveId" clId="{FFD80158-5FCA-4057-BB22-635C0BD11F7B}" dt="2025-04-07T06:37:22.180" v="4143" actId="2696"/>
        <pc:sldMkLst>
          <pc:docMk/>
          <pc:sldMk cId="1107877211" sldId="266"/>
        </pc:sldMkLst>
      </pc:sldChg>
      <pc:sldChg chg="addSp delSp modSp add mod">
        <pc:chgData name="Chua Jing Jie" userId="2de1b76bdf7056b1" providerId="LiveId" clId="{FFD80158-5FCA-4057-BB22-635C0BD11F7B}" dt="2025-04-11T06:48:30.069" v="11770" actId="14100"/>
        <pc:sldMkLst>
          <pc:docMk/>
          <pc:sldMk cId="2977404200" sldId="267"/>
        </pc:sldMkLst>
      </pc:sldChg>
      <pc:sldChg chg="addSp delSp modSp add del mod">
        <pc:chgData name="Chua Jing Jie" userId="2de1b76bdf7056b1" providerId="LiveId" clId="{FFD80158-5FCA-4057-BB22-635C0BD11F7B}" dt="2025-04-08T07:58:33.738" v="9933" actId="2696"/>
        <pc:sldMkLst>
          <pc:docMk/>
          <pc:sldMk cId="4024487353" sldId="268"/>
        </pc:sldMkLst>
      </pc:sldChg>
      <pc:sldChg chg="addSp delSp modSp add mod ord">
        <pc:chgData name="Chua Jing Jie" userId="2de1b76bdf7056b1" providerId="LiveId" clId="{FFD80158-5FCA-4057-BB22-635C0BD11F7B}" dt="2025-04-07T07:02:22.336" v="6419" actId="1076"/>
        <pc:sldMkLst>
          <pc:docMk/>
          <pc:sldMk cId="1597565598" sldId="269"/>
        </pc:sldMkLst>
      </pc:sldChg>
      <pc:sldChg chg="addSp delSp modSp add mod">
        <pc:chgData name="Chua Jing Jie" userId="2de1b76bdf7056b1" providerId="LiveId" clId="{FFD80158-5FCA-4057-BB22-635C0BD11F7B}" dt="2025-04-11T06:50:30.411" v="11813" actId="20577"/>
        <pc:sldMkLst>
          <pc:docMk/>
          <pc:sldMk cId="2280072760" sldId="270"/>
        </pc:sldMkLst>
      </pc:sldChg>
      <pc:sldChg chg="addSp delSp modSp add mod">
        <pc:chgData name="Chua Jing Jie" userId="2de1b76bdf7056b1" providerId="LiveId" clId="{FFD80158-5FCA-4057-BB22-635C0BD11F7B}" dt="2025-04-11T06:50:14.287" v="11774" actId="478"/>
        <pc:sldMkLst>
          <pc:docMk/>
          <pc:sldMk cId="1317558438" sldId="271"/>
        </pc:sldMkLst>
      </pc:sldChg>
      <pc:sldChg chg="add del">
        <pc:chgData name="Chua Jing Jie" userId="2de1b76bdf7056b1" providerId="LiveId" clId="{FFD80158-5FCA-4057-BB22-635C0BD11F7B}" dt="2025-04-07T07:00:02.858" v="6124" actId="2696"/>
        <pc:sldMkLst>
          <pc:docMk/>
          <pc:sldMk cId="2539755320" sldId="271"/>
        </pc:sldMkLst>
      </pc:sldChg>
      <pc:sldChg chg="addSp delSp modSp add mod">
        <pc:chgData name="Chua Jing Jie" userId="2de1b76bdf7056b1" providerId="LiveId" clId="{FFD80158-5FCA-4057-BB22-635C0BD11F7B}" dt="2025-04-10T09:55:47.033" v="11242" actId="207"/>
        <pc:sldMkLst>
          <pc:docMk/>
          <pc:sldMk cId="2898779885" sldId="272"/>
        </pc:sldMkLst>
      </pc:sldChg>
      <pc:sldChg chg="addSp delSp modSp add mod ord">
        <pc:chgData name="Chua Jing Jie" userId="2de1b76bdf7056b1" providerId="LiveId" clId="{FFD80158-5FCA-4057-BB22-635C0BD11F7B}" dt="2025-04-10T09:41:09.249" v="9989" actId="20577"/>
        <pc:sldMkLst>
          <pc:docMk/>
          <pc:sldMk cId="3442716454" sldId="273"/>
        </pc:sldMkLst>
      </pc:sldChg>
      <pc:sldChg chg="delSp add del mod">
        <pc:chgData name="Chua Jing Jie" userId="2de1b76bdf7056b1" providerId="LiveId" clId="{FFD80158-5FCA-4057-BB22-635C0BD11F7B}" dt="2025-04-10T09:44:36.942" v="10170" actId="47"/>
        <pc:sldMkLst>
          <pc:docMk/>
          <pc:sldMk cId="364555486" sldId="274"/>
        </pc:sldMkLst>
      </pc:sldChg>
      <pc:sldChg chg="addSp delSp modSp add mod">
        <pc:chgData name="Chua Jing Jie" userId="2de1b76bdf7056b1" providerId="LiveId" clId="{FFD80158-5FCA-4057-BB22-635C0BD11F7B}" dt="2025-04-10T09:52:08.204" v="11230" actId="207"/>
        <pc:sldMkLst>
          <pc:docMk/>
          <pc:sldMk cId="429282993" sldId="274"/>
        </pc:sldMkLst>
      </pc:sldChg>
      <pc:sldChg chg="new del ord">
        <pc:chgData name="Chua Jing Jie" userId="2de1b76bdf7056b1" providerId="LiveId" clId="{FFD80158-5FCA-4057-BB22-635C0BD11F7B}" dt="2025-04-08T07:44:43.263" v="9900" actId="2696"/>
        <pc:sldMkLst>
          <pc:docMk/>
          <pc:sldMk cId="341840448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7189-DB8E-3FFE-E898-D0C866B59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B079-9297-7834-BEBF-5A76AB89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E578-65CF-A633-11B4-6CA249FE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C818-AF90-6390-73F2-79209C72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6FA3-7A30-9BEC-CF2C-E07CFC8D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27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4713-320E-8A24-1ABD-31A7F827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16331-1EBE-8D46-A0CD-14EFCDD5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8F2D-90C4-ABA0-57B1-4DF7969E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BE36-744C-587E-DD33-6A187CFE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4B6A-DA4E-8C06-C627-BC838D40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2E3A4-7CA4-EB3A-5019-69F615EA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3C004-F0F9-5558-8F5E-BDD5FB12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19E1-548C-F2B8-8A97-4D697F2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24C2-B946-E058-BF44-D6D11AAA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2431-F089-AB9B-604E-ED6990FA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29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96CC-886F-F013-BFAC-296C5E7F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6F37-0CAC-4108-95EA-71C1CC1A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2D38-9C9A-F8FB-A6A2-1EFAFBBA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4412-2613-562D-FE07-BDFB86C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D3AD-F004-4DDC-C7B1-5EA2106F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82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5E8D-CA9C-4E12-59E3-0FF9A8BD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3D20-EC97-D392-AD0E-18606199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6B68-675D-5E25-51D1-DCD7901A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99F1-2875-68DA-92E2-943BF4C5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DB9B-469C-4784-FDF0-86A1AC96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7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022F-2760-AF41-2867-02600818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4592-7371-BAA3-C1E2-0A541265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BAF6E-BDD6-3FAB-4776-077459A5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F08F0-C556-DBC3-83C2-52B687E8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55159-E750-380A-59A0-CB43FE8F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C6B5-11A4-3F11-D9CA-B19B337E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7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E3BD-302F-1F75-6C64-6690C65E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648F-961D-FB63-7506-2452D482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F2923-150B-E3F9-D8EE-E6452458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B7800-5817-B992-2301-C90628298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5A52E-D9FB-60FD-0598-21FF8CE0B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43D8D-F112-FEF9-FA6A-89BF4960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C01DD-FE3B-682F-6C66-DBFE89C8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5A3C8-C85E-5C6E-BF08-5D1A2670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7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BC73-109C-812A-EBE6-24DB9B46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EA6FE-1FD9-FEF0-691B-66009E8C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E44A1-6743-4129-1BE9-2A66D5D3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86874-5CF6-8C81-C738-8B0EC744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7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C3D50-B6CE-3DD3-4814-216EE97A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A5AC3-4F2A-50E8-FFAE-911747F7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1A75-9CB4-EAC9-0AD3-77D23051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4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2780-AE8A-8FB3-AFE5-C62F3958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E0B-9A3E-6DC6-0098-2BBCA495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5019D-B6C5-4505-8D9E-4F58657F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86-7E96-B07C-46A6-44D37AE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7133C-A745-FF54-9CBA-CE93A03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923FB-9A89-A019-7B92-2C7B94D0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3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53DF-8D26-9A60-BBC3-B9B649DA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CCCBE-7C56-065E-CC3C-CC9A77BD0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F9B76-27E8-F7DC-FECF-8EF9EE7A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8C148-AFC6-38C6-2570-A120D1E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D1B8-00F6-6357-4AC3-DFFF57E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240E6-4540-9C23-CA63-6FE853C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52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5455A-1977-902D-5D44-DF5F90A7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CE8D-27FA-45A5-3FB4-4EEAB4C6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7138-2B4A-089E-CDFC-C8A8C24C5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F176-C3C4-D194-38F4-1980D4C5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D205-3A2D-FC4C-217E-1DD21264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70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043B2-1F54-6F6F-4C5E-35F686DFF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17801"/>
              </p:ext>
            </p:extLst>
          </p:nvPr>
        </p:nvGraphicFramePr>
        <p:xfrm>
          <a:off x="584200" y="1119191"/>
          <a:ext cx="701886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565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2225435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3970867">
                  <a:extLst>
                    <a:ext uri="{9D8B030D-6E8A-4147-A177-3AD203B41FA5}">
                      <a16:colId xmlns:a16="http://schemas.microsoft.com/office/drawing/2014/main" val="4043559616"/>
                    </a:ext>
                  </a:extLst>
                </a:gridCol>
              </a:tblGrid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Extract from </a:t>
                      </a:r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Page 1 of ops 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24792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82595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Int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16487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Signal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333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GOMS</a:t>
                      </a:r>
                      <a:endParaRPr lang="en-SG" sz="1400" u="none" dirty="0">
                        <a:solidFill>
                          <a:srgbClr val="FF0000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14781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GMP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43563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Audio Tactile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214468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Special Facilities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Extract from Page 6 of ops 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31747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Pre-Emption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69749"/>
                  </a:ext>
                </a:extLst>
              </a:tr>
              <a:tr h="195482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Pedestrian Walking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043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6A37AE-5483-BE8B-C72A-57D210530547}"/>
              </a:ext>
            </a:extLst>
          </p:cNvPr>
          <p:cNvSpPr txBox="1"/>
          <p:nvPr/>
        </p:nvSpPr>
        <p:spPr>
          <a:xfrm>
            <a:off x="421217" y="508000"/>
            <a:ext cx="645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Extraction Progress for Digital Ops Sheet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31C8E4-5778-96D1-B0EF-636C5F992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08337"/>
              </p:ext>
            </p:extLst>
          </p:nvPr>
        </p:nvGraphicFramePr>
        <p:xfrm>
          <a:off x="298449" y="6196511"/>
          <a:ext cx="4908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2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950828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Need More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841F303-42BF-8C42-8A22-6A0AAE2CD8A7}"/>
              </a:ext>
            </a:extLst>
          </p:cNvPr>
          <p:cNvSpPr txBox="1"/>
          <p:nvPr/>
        </p:nvSpPr>
        <p:spPr>
          <a:xfrm>
            <a:off x="956734" y="58150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</p:spTree>
    <p:extLst>
      <p:ext uri="{BB962C8B-B14F-4D97-AF65-F5344CB8AC3E}">
        <p14:creationId xmlns:p14="http://schemas.microsoft.com/office/powerpoint/2010/main" val="344744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FEE0D-D0CE-2754-729F-B1E0C702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AC0DE8-B65F-CE0A-55D0-14994B571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32009"/>
              </p:ext>
            </p:extLst>
          </p:nvPr>
        </p:nvGraphicFramePr>
        <p:xfrm>
          <a:off x="533400" y="1217944"/>
          <a:ext cx="5943601" cy="389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37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1753356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3464408">
                  <a:extLst>
                    <a:ext uri="{9D8B030D-6E8A-4147-A177-3AD203B41FA5}">
                      <a16:colId xmlns:a16="http://schemas.microsoft.com/office/drawing/2014/main" val="2281091228"/>
                    </a:ext>
                  </a:extLst>
                </a:gridCol>
              </a:tblGrid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Red/Yellow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Extracted from page 8 of the ops 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11852"/>
                  </a:ext>
                </a:extLst>
              </a:tr>
              <a:tr h="351403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Late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25207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Minimum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32614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Increment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56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V.I.G.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418577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Ext.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92607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Early Cut-Off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93178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42041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57534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Special 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09649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Phase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Extracted from page 9 of the ops 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950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5B9556-16FE-4D53-A7DF-E67D5C6460F5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to Extract from Digital Ops Sheet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01F44D-6623-8A4C-37C9-563E65EA6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63715"/>
              </p:ext>
            </p:extLst>
          </p:nvPr>
        </p:nvGraphicFramePr>
        <p:xfrm>
          <a:off x="298449" y="6196511"/>
          <a:ext cx="4908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2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950828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Need More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D65DB5-5D05-485C-1451-DEDFB2EF2A0D}"/>
              </a:ext>
            </a:extLst>
          </p:cNvPr>
          <p:cNvSpPr txBox="1"/>
          <p:nvPr/>
        </p:nvSpPr>
        <p:spPr>
          <a:xfrm>
            <a:off x="956734" y="58150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</p:spTree>
    <p:extLst>
      <p:ext uri="{BB962C8B-B14F-4D97-AF65-F5344CB8AC3E}">
        <p14:creationId xmlns:p14="http://schemas.microsoft.com/office/powerpoint/2010/main" val="33028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A032FD-F02D-D6AC-E85A-55B7CE941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83661"/>
              </p:ext>
            </p:extLst>
          </p:nvPr>
        </p:nvGraphicFramePr>
        <p:xfrm>
          <a:off x="534954" y="1237796"/>
          <a:ext cx="7302761" cy="98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84">
                  <a:extLst>
                    <a:ext uri="{9D8B030D-6E8A-4147-A177-3AD203B41FA5}">
                      <a16:colId xmlns:a16="http://schemas.microsoft.com/office/drawing/2014/main" val="2963630483"/>
                    </a:ext>
                  </a:extLst>
                </a:gridCol>
                <a:gridCol w="2106863">
                  <a:extLst>
                    <a:ext uri="{9D8B030D-6E8A-4147-A177-3AD203B41FA5}">
                      <a16:colId xmlns:a16="http://schemas.microsoft.com/office/drawing/2014/main" val="374168419"/>
                    </a:ext>
                  </a:extLst>
                </a:gridCol>
                <a:gridCol w="4377914">
                  <a:extLst>
                    <a:ext uri="{9D8B030D-6E8A-4147-A177-3AD203B41FA5}">
                      <a16:colId xmlns:a16="http://schemas.microsoft.com/office/drawing/2014/main" val="4259864622"/>
                    </a:ext>
                  </a:extLst>
                </a:gridCol>
              </a:tblGrid>
              <a:tr h="339324">
                <a:tc>
                  <a:txBody>
                    <a:bodyPr/>
                    <a:lstStyle/>
                    <a:p>
                      <a:pPr algn="l"/>
                      <a:r>
                        <a:rPr lang="en-SG" sz="1400" b="1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b="1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b="1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415240"/>
                  </a:ext>
                </a:extLst>
              </a:tr>
              <a:tr h="339324">
                <a:tc>
                  <a:txBody>
                    <a:bodyPr/>
                    <a:lstStyle/>
                    <a:p>
                      <a:pPr algn="l"/>
                      <a:r>
                        <a:rPr lang="en-SG" sz="1200" b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</a:t>
                      </a:r>
                      <a:endParaRPr lang="en-SG" sz="1200" b="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 data extracted from island-wide GLIDE junction data</a:t>
                      </a:r>
                      <a:endParaRPr lang="en-SG" sz="1200" b="0" i="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0012"/>
                  </a:ext>
                </a:extLst>
              </a:tr>
              <a:tr h="308127">
                <a:tc>
                  <a:txBody>
                    <a:bodyPr/>
                    <a:lstStyle/>
                    <a:p>
                      <a:pPr algn="l"/>
                      <a:r>
                        <a:rPr lang="en-SG" sz="1200" b="0" u="none" dirty="0">
                          <a:latin typeface="Aptos" panose="020B000402020202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b="0" u="none" dirty="0" err="1">
                          <a:latin typeface="Aptos" panose="020B0004020202020204" pitchFamily="34" charset="0"/>
                        </a:rPr>
                        <a:t>lon</a:t>
                      </a:r>
                      <a:endParaRPr lang="en-SG" sz="1200" b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i="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9814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050B87-7CC6-8746-F695-E52A1A3F4879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to Extract from Digital Ops Sheet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48F3DA-1516-835D-3A0A-551B4A94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35190"/>
              </p:ext>
            </p:extLst>
          </p:nvPr>
        </p:nvGraphicFramePr>
        <p:xfrm>
          <a:off x="298449" y="6196511"/>
          <a:ext cx="4908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2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950828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Need More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E51E65-C697-8CB0-C87B-36587EF40155}"/>
              </a:ext>
            </a:extLst>
          </p:cNvPr>
          <p:cNvSpPr txBox="1"/>
          <p:nvPr/>
        </p:nvSpPr>
        <p:spPr>
          <a:xfrm>
            <a:off x="956734" y="58150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</p:spTree>
    <p:extLst>
      <p:ext uri="{BB962C8B-B14F-4D97-AF65-F5344CB8AC3E}">
        <p14:creationId xmlns:p14="http://schemas.microsoft.com/office/powerpoint/2010/main" val="41364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09461-E185-43D3-F036-E78D247C9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AEB800-C599-82AA-01DB-63F91FF94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51336"/>
              </p:ext>
            </p:extLst>
          </p:nvPr>
        </p:nvGraphicFramePr>
        <p:xfrm>
          <a:off x="584200" y="1281445"/>
          <a:ext cx="5634568" cy="237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00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2074367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3035301">
                  <a:extLst>
                    <a:ext uri="{9D8B030D-6E8A-4147-A177-3AD203B41FA5}">
                      <a16:colId xmlns:a16="http://schemas.microsoft.com/office/drawing/2014/main" val="4043559616"/>
                    </a:ext>
                  </a:extLst>
                </a:gridCol>
              </a:tblGrid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Search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Right Turn Green Arrow</a:t>
                      </a:r>
                      <a:endParaRPr lang="en-SG" sz="1400" i="0" u="none" dirty="0">
                        <a:solidFill>
                          <a:srgbClr val="FF0000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Extracted from page 2 of the ops sheet</a:t>
                      </a:r>
                    </a:p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24792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Left Turn Green Arrow</a:t>
                      </a:r>
                      <a:endParaRPr lang="en-SG" sz="1400" i="0" u="none" dirty="0">
                        <a:solidFill>
                          <a:srgbClr val="FF0000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Extracted from page 2 of ops 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82595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RAG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In progress of using CV/AI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70326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Junction Layout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UMH has these data points. Carissa is in progress of getting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88330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Number of Lanes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142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3854DE-A6CE-F952-47E5-CA7FDE78E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83236"/>
              </p:ext>
            </p:extLst>
          </p:nvPr>
        </p:nvGraphicFramePr>
        <p:xfrm>
          <a:off x="298449" y="6196511"/>
          <a:ext cx="4908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2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950828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Need More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7935A1-A80D-D068-B5E7-D4D277B9F649}"/>
              </a:ext>
            </a:extLst>
          </p:cNvPr>
          <p:cNvSpPr txBox="1"/>
          <p:nvPr/>
        </p:nvSpPr>
        <p:spPr>
          <a:xfrm>
            <a:off x="956734" y="58150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68A17-FC07-A4D5-3FEB-3D4D3A84129D}"/>
              </a:ext>
            </a:extLst>
          </p:cNvPr>
          <p:cNvSpPr txBox="1"/>
          <p:nvPr/>
        </p:nvSpPr>
        <p:spPr>
          <a:xfrm>
            <a:off x="421217" y="508000"/>
            <a:ext cx="645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Extraction Progress for Digital Ops Sheet</a:t>
            </a:r>
          </a:p>
        </p:txBody>
      </p:sp>
    </p:spTree>
    <p:extLst>
      <p:ext uri="{BB962C8B-B14F-4D97-AF65-F5344CB8AC3E}">
        <p14:creationId xmlns:p14="http://schemas.microsoft.com/office/powerpoint/2010/main" val="182392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244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Chua Jing Jie</dc:creator>
  <cp:lastModifiedBy>Chua Jing Jie</cp:lastModifiedBy>
  <cp:revision>1</cp:revision>
  <dcterms:created xsi:type="dcterms:W3CDTF">2025-04-07T02:51:24Z</dcterms:created>
  <dcterms:modified xsi:type="dcterms:W3CDTF">2025-04-17T02:51:20Z</dcterms:modified>
</cp:coreProperties>
</file>