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DB4D-9DD4-44DB-9153-ECF66EC9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8BC57-3767-42CC-854D-139F88ABB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0EA2-093B-41C1-96A9-25E81C54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91-9B47-40FF-BC6C-CE9B03C5AD1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DF74-23A8-434A-8D3F-AF61EE18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01A6-F2FA-4195-AF81-8194B459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6416-03E8-44D9-B76C-70527AB5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7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EBC8-CFBE-4612-8EF7-F07171D8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41252-4209-47B4-95A4-1C8702888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A558C-A615-4B4C-BCF4-50630E5E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91-9B47-40FF-BC6C-CE9B03C5AD1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8C254-A0B3-4ACD-AA8C-6CF2A241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EAC2C-5BC3-4909-9564-B7825FDF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6416-03E8-44D9-B76C-70527AB5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55B35-3192-4AB0-A7C5-71B2AEED3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C00FE-B770-4C7B-ADC3-ADA0B4949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A90B2-30B4-4B6A-BDBE-92262255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91-9B47-40FF-BC6C-CE9B03C5AD1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839C-2B7F-4910-930C-DBF662F6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0313-C532-4ACB-A8AD-8EB92FD1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6416-03E8-44D9-B76C-70527AB5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05BC-C630-41FE-9CBB-E9DDCA93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21A0-21ED-4818-A8A2-09A5EACF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E193-0A3E-4D5E-86FE-CC790D96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91-9B47-40FF-BC6C-CE9B03C5AD1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B9C70-7D12-4DD5-AC5A-DB3FD33C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C242-4CA4-4068-986E-2DE67648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6416-03E8-44D9-B76C-70527AB5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2DB5-220E-457F-9A01-AC845D4B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0B889-A25E-45A4-8C01-7FB681FE7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64F0A-7247-4E2B-9A20-15B44888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91-9B47-40FF-BC6C-CE9B03C5AD1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39B12-A46B-49AF-A05A-050D708F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2B153-0A01-4573-848C-9DC77A9E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6416-03E8-44D9-B76C-70527AB5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2536-03F2-4695-BD3B-4DB3EB14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8F7-EC3F-44CA-AB1F-19A5DB022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D40D8-6AE4-430D-BFC2-ADC637AA9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79F01-457D-43B6-9E9B-F4A32379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91-9B47-40FF-BC6C-CE9B03C5AD1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210B2-B681-489F-A7D6-9F5E0A32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DF0B-5E8F-4CE7-98E6-F2E7EB58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6416-03E8-44D9-B76C-70527AB5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0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FA37-C07B-4563-B30A-3C6F82D9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A25B4-8E9D-4BF1-B522-66D88D89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52650-3AB0-4C15-AF7C-06EA08914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3AB29-6E51-4DBD-AB2B-4E47C2323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997D4-A5AC-4126-BD64-B48AB2D61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4D3BF-E27E-487B-BC84-BA558E87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91-9B47-40FF-BC6C-CE9B03C5AD1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A1951-337E-4FAA-A0A7-7E77CC22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629C0-6CAB-4A74-9F22-5464C5F6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6416-03E8-44D9-B76C-70527AB5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0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5759-072F-459C-95DF-298B022D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C9933-DF64-453F-BB32-1CD3BA93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91-9B47-40FF-BC6C-CE9B03C5AD1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ACE8A-4F47-4626-B864-432AB8E8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0A76-64B1-4C48-A72F-72CD13E5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6416-03E8-44D9-B76C-70527AB5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2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4320A-2568-4152-9B28-E8E7DA32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91-9B47-40FF-BC6C-CE9B03C5AD1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BA2B5-5706-4EAA-A3C0-15F866E4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8FF77-3018-415E-9E0E-30213085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6416-03E8-44D9-B76C-70527AB5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8056-C27D-4EB4-BF75-D2C4FA52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3A61-7C18-4EFF-9E18-103F3E9E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49A6-76A8-4B2F-82AC-8634D3E81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B2CBF-E39D-424B-A50A-273867E0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91-9B47-40FF-BC6C-CE9B03C5AD1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35A66-961D-49CA-9CE0-CDB61B0D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DF781-3B2A-4F12-8F84-ABDF34C6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6416-03E8-44D9-B76C-70527AB5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F41F-303B-4BDB-A2C9-ACFDC811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EC24A-0790-45CA-BBB6-785203BFF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5350E-A0A6-4742-8CE6-AF10A2156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E0A7-2B51-476B-9156-0B6DCD69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91-9B47-40FF-BC6C-CE9B03C5AD1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116CC-935F-46AA-BC75-780D4B74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E54A5-F674-4544-9942-27A37112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6416-03E8-44D9-B76C-70527AB5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3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3F7AE-9C66-49B8-BBC1-1F0B7F366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800A0-AA08-46BA-900A-FF5F52EB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BF5B-F623-4F2D-94E1-EAED1F906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60691-9B47-40FF-BC6C-CE9B03C5AD1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74AAE-B511-4674-A4F5-617D3F80B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73E7-AD78-4ED2-BC43-9A41C8039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6416-03E8-44D9-B76C-70527AB5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FAD421-636B-4E33-9E32-E6C0D117C8B4}"/>
              </a:ext>
            </a:extLst>
          </p:cNvPr>
          <p:cNvSpPr txBox="1"/>
          <p:nvPr/>
        </p:nvSpPr>
        <p:spPr>
          <a:xfrm>
            <a:off x="225778" y="146193"/>
            <a:ext cx="774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Little experience with this so far , So based on my current knowledge.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C6457-948E-461C-AF2A-9CE042511D82}"/>
              </a:ext>
            </a:extLst>
          </p:cNvPr>
          <p:cNvSpPr/>
          <p:nvPr/>
        </p:nvSpPr>
        <p:spPr>
          <a:xfrm>
            <a:off x="361245" y="2616200"/>
            <a:ext cx="162560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AB3C8-0786-43CD-86F4-6E246AF79979}"/>
              </a:ext>
            </a:extLst>
          </p:cNvPr>
          <p:cNvSpPr txBox="1"/>
          <p:nvPr/>
        </p:nvSpPr>
        <p:spPr>
          <a:xfrm>
            <a:off x="2822222" y="2616200"/>
            <a:ext cx="1840089" cy="81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4A83F-4C31-4382-8A45-6F6AE9301F21}"/>
              </a:ext>
            </a:extLst>
          </p:cNvPr>
          <p:cNvSpPr/>
          <p:nvPr/>
        </p:nvSpPr>
        <p:spPr>
          <a:xfrm>
            <a:off x="2822222" y="2616200"/>
            <a:ext cx="162560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Kinesis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FC4C8-A32A-44E0-8A2B-200E8C513170}"/>
              </a:ext>
            </a:extLst>
          </p:cNvPr>
          <p:cNvSpPr/>
          <p:nvPr/>
        </p:nvSpPr>
        <p:spPr>
          <a:xfrm>
            <a:off x="5545666" y="2631722"/>
            <a:ext cx="162560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Lambda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(Processing)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6E67F1-4641-4256-90D8-3288617C13CF}"/>
              </a:ext>
            </a:extLst>
          </p:cNvPr>
          <p:cNvSpPr/>
          <p:nvPr/>
        </p:nvSpPr>
        <p:spPr>
          <a:xfrm>
            <a:off x="8221132" y="2616200"/>
            <a:ext cx="162560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S3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829004-B383-4D97-8485-99001996FA73}"/>
              </a:ext>
            </a:extLst>
          </p:cNvPr>
          <p:cNvSpPr/>
          <p:nvPr/>
        </p:nvSpPr>
        <p:spPr>
          <a:xfrm>
            <a:off x="8054622" y="702734"/>
            <a:ext cx="162560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Backup AWS S3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02C944-3E26-4C68-B44F-0C5E1DAD8B6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986845" y="3022600"/>
            <a:ext cx="835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D80C442-8A08-4D7D-9655-611BBE3CEA05}"/>
              </a:ext>
            </a:extLst>
          </p:cNvPr>
          <p:cNvCxnSpPr>
            <a:stCxn id="7" idx="0"/>
            <a:endCxn id="10" idx="1"/>
          </p:cNvCxnSpPr>
          <p:nvPr/>
        </p:nvCxnSpPr>
        <p:spPr>
          <a:xfrm rot="5400000" flipH="1" flipV="1">
            <a:off x="5091289" y="-347133"/>
            <a:ext cx="1507066" cy="441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88FF7F-1116-4BC4-B4CE-0B164E1010C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447822" y="3022600"/>
            <a:ext cx="1097844" cy="1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37D193-B9E1-4FA1-B5E6-00C006047361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171266" y="3022600"/>
            <a:ext cx="1049866" cy="1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1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Snake</dc:creator>
  <cp:lastModifiedBy>Snake</cp:lastModifiedBy>
  <cp:revision>4</cp:revision>
  <dcterms:created xsi:type="dcterms:W3CDTF">2020-03-14T13:25:55Z</dcterms:created>
  <dcterms:modified xsi:type="dcterms:W3CDTF">2020-03-14T13:36:11Z</dcterms:modified>
</cp:coreProperties>
</file>