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6B3A7-1833-F5FC-6306-13E02A9DF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864618-1B41-5A4A-8D03-AE0FBFA62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2B644-CB92-EBE9-C2BC-234EDCBA9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071B-6F79-470A-BBF0-FBA323BF1186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19C4A-9B15-7086-8131-48C74742B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00AD7-41D5-E12E-997A-09C61B850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90E7-6B2D-480E-93F2-20923D6F4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28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554A4-37E4-C268-F211-8395ADED6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0750D1-0F40-701F-D06C-8072BA070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BC85C-2414-60CF-5465-0594A9C24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071B-6F79-470A-BBF0-FBA323BF1186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8B3CC-45A7-838B-34FC-A610432B7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38E85-E669-6E13-488B-772ABE230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90E7-6B2D-480E-93F2-20923D6F4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09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F549DA-FB86-1813-2D0D-FD3E048419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9662C2-CC9A-929E-6BA2-549E027C9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8076A-3CEC-BF0D-EAA0-69CCC9E01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071B-6F79-470A-BBF0-FBA323BF1186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58690-D684-16FE-859C-7684438D4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44037-75F5-8C6D-A711-04E7D3EFD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90E7-6B2D-480E-93F2-20923D6F4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38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6F31D-5771-EEE2-927B-4D0E5EE11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2E613-F6B9-8173-0F6D-E3B53AC20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4051B-E201-5F9A-C388-2C40BE4D4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071B-6F79-470A-BBF0-FBA323BF1186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3E37C-B520-EB98-CF58-0C8FBBA2A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75C8A-3929-868A-5726-9F442B710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90E7-6B2D-480E-93F2-20923D6F4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370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F1671-CC35-B531-DD51-C348D1713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67B7F1-F48E-E73F-0C67-1761DCC8C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D0815-E5B7-A08D-F373-DE7BCE8D2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071B-6F79-470A-BBF0-FBA323BF1186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4AC5B-1E0F-BC23-B4E0-1876DCE8E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AE990-D169-B142-1D8F-7CAB9526E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90E7-6B2D-480E-93F2-20923D6F4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8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7A0A1-5E66-4826-16C1-F6296CA29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17DF7-91F7-B112-84A5-6AA214E625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507855-CE26-83F6-049B-0E57FFAB44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44B8A5-DD22-74F8-530F-EF7030767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071B-6F79-470A-BBF0-FBA323BF1186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B0091-376A-050C-B735-64210A392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08434-D938-ED70-497A-1E3B34AB5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90E7-6B2D-480E-93F2-20923D6F4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62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31C1E-7757-9EF7-BBEA-843640DE6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2642E-1ABE-C5DC-B9B1-70DA00579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CF640-A755-DC68-D409-857CA301C9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926BCE-27BC-FAAF-097A-17E7CEC9A1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57E098-C807-C5DB-1858-5C5069193A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2A51B4-1FB3-EF4C-4FF4-5D35F3BFE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071B-6F79-470A-BBF0-FBA323BF1186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3CFFCB-EF45-732D-0ECF-A584EF5AA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0D8205-FFDC-B12C-1164-4EB93E86F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90E7-6B2D-480E-93F2-20923D6F4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73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F5A4A-DD78-5645-B1D4-068D6F784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1147E6-EEB0-2170-CCD5-C0D293C71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071B-6F79-470A-BBF0-FBA323BF1186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EC5E5E-CCA8-16EA-3653-03EC76295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10AE2-7E0E-5908-3E99-A9BEA8A3C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90E7-6B2D-480E-93F2-20923D6F4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818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20BFA4-9784-8929-E17B-78B8ADEDF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071B-6F79-470A-BBF0-FBA323BF1186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910EF-5B8A-1639-D379-7019DE566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B3EBBE-3568-F7EE-31A5-36507401C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90E7-6B2D-480E-93F2-20923D6F4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25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7B0E8-8054-0B46-69E6-36758DA9A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8B7FB-14C9-73A6-7981-A18925DBB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FD309E-64B2-75A0-B448-7978D00D8D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2790D-1158-0B49-6B89-25CD5DE34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071B-6F79-470A-BBF0-FBA323BF1186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B9F502-FB0E-CC93-9353-B84BF1894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8C4073-906C-4B90-9313-8136ADE8C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90E7-6B2D-480E-93F2-20923D6F4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045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5CA9F-0F77-BF2C-37A4-825477280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F9FAC4-4B9E-17B0-C812-68B0FBDB4F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0E7693-D646-81FD-55A2-7D6F0F8FD8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B80DC1-FEE6-3952-8EE0-501AF1C1F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071B-6F79-470A-BBF0-FBA323BF1186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9FEFCB-D70B-8E9F-E7B7-363541EE2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CF155B-99E9-67CE-0C48-E178DDE0F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90E7-6B2D-480E-93F2-20923D6F4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05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22B76C-5223-DCA6-0026-BC96C414F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548CF-2DED-8951-11BD-3062F118A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49B5A-223D-2525-3F55-3C78A92AB8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F071B-6F79-470A-BBF0-FBA323BF1186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C0203-3856-3626-695D-5DBF332F3F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05A62-E1E2-AB8A-7826-105A6C70CD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B90E7-6B2D-480E-93F2-20923D6F4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737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4C13485-F0BD-826F-2D57-EB30218BD295}"/>
              </a:ext>
            </a:extLst>
          </p:cNvPr>
          <p:cNvSpPr/>
          <p:nvPr/>
        </p:nvSpPr>
        <p:spPr>
          <a:xfrm>
            <a:off x="2530626" y="1448555"/>
            <a:ext cx="1249378" cy="492508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54D5362B-E35C-745E-0A14-4BD05D3575CD}"/>
              </a:ext>
            </a:extLst>
          </p:cNvPr>
          <p:cNvSpPr/>
          <p:nvPr/>
        </p:nvSpPr>
        <p:spPr>
          <a:xfrm>
            <a:off x="4599160" y="1566250"/>
            <a:ext cx="819157" cy="706170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000" dirty="0" err="1">
                <a:solidFill>
                  <a:schemeClr val="tx1"/>
                </a:solidFill>
              </a:rPr>
              <a:t>Service</a:t>
            </a:r>
            <a:r>
              <a:rPr lang="es-419" sz="1000" dirty="0">
                <a:solidFill>
                  <a:schemeClr val="tx1"/>
                </a:solidFill>
              </a:rPr>
              <a:t> A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724F97B3-9AE6-F85E-69F0-6FD1621BE04D}"/>
              </a:ext>
            </a:extLst>
          </p:cNvPr>
          <p:cNvSpPr/>
          <p:nvPr/>
        </p:nvSpPr>
        <p:spPr>
          <a:xfrm>
            <a:off x="4599160" y="3220771"/>
            <a:ext cx="819157" cy="706170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000" dirty="0" err="1">
                <a:solidFill>
                  <a:schemeClr val="tx1"/>
                </a:solidFill>
              </a:rPr>
              <a:t>Service</a:t>
            </a:r>
            <a:r>
              <a:rPr lang="es-419" sz="1000" dirty="0">
                <a:solidFill>
                  <a:schemeClr val="tx1"/>
                </a:solidFill>
              </a:rPr>
              <a:t> B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67A227FD-4758-5B58-6177-F46628FC38EC}"/>
              </a:ext>
            </a:extLst>
          </p:cNvPr>
          <p:cNvSpPr/>
          <p:nvPr/>
        </p:nvSpPr>
        <p:spPr>
          <a:xfrm>
            <a:off x="4599160" y="5031464"/>
            <a:ext cx="819157" cy="706170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000" dirty="0" err="1">
                <a:solidFill>
                  <a:schemeClr val="tx1"/>
                </a:solidFill>
              </a:rPr>
              <a:t>Service</a:t>
            </a:r>
            <a:r>
              <a:rPr lang="es-419" sz="1000" dirty="0">
                <a:solidFill>
                  <a:schemeClr val="tx1"/>
                </a:solidFill>
              </a:rPr>
              <a:t> C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A8FBE53-F6ED-E4DA-AA6A-60955D83521E}"/>
              </a:ext>
            </a:extLst>
          </p:cNvPr>
          <p:cNvSpPr/>
          <p:nvPr/>
        </p:nvSpPr>
        <p:spPr>
          <a:xfrm>
            <a:off x="262551" y="3401840"/>
            <a:ext cx="1249378" cy="8419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CFB14F03-BBA7-349C-E884-CB81D3149484}"/>
              </a:ext>
            </a:extLst>
          </p:cNvPr>
          <p:cNvSpPr/>
          <p:nvPr/>
        </p:nvSpPr>
        <p:spPr>
          <a:xfrm>
            <a:off x="262551" y="4280026"/>
            <a:ext cx="1249378" cy="235390"/>
          </a:xfrm>
          <a:prstGeom prst="parallelogra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AF760946-2635-F79F-6527-A11EBAF7FD4E}"/>
              </a:ext>
            </a:extLst>
          </p:cNvPr>
          <p:cNvSpPr/>
          <p:nvPr/>
        </p:nvSpPr>
        <p:spPr>
          <a:xfrm>
            <a:off x="2761307" y="2000816"/>
            <a:ext cx="819157" cy="706170"/>
          </a:xfrm>
          <a:prstGeom prst="hexagon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000" dirty="0" err="1">
                <a:solidFill>
                  <a:schemeClr val="tx1"/>
                </a:solidFill>
              </a:rPr>
              <a:t>Service</a:t>
            </a:r>
            <a:r>
              <a:rPr lang="es-419" sz="1000" dirty="0">
                <a:solidFill>
                  <a:schemeClr val="tx1"/>
                </a:solidFill>
              </a:rPr>
              <a:t> A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DCBD50CC-3C71-63F7-352C-C7CA14B6F947}"/>
              </a:ext>
            </a:extLst>
          </p:cNvPr>
          <p:cNvSpPr/>
          <p:nvPr/>
        </p:nvSpPr>
        <p:spPr>
          <a:xfrm>
            <a:off x="2761307" y="3573856"/>
            <a:ext cx="819157" cy="706170"/>
          </a:xfrm>
          <a:prstGeom prst="hexagon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000" dirty="0" err="1">
                <a:solidFill>
                  <a:schemeClr val="tx1"/>
                </a:solidFill>
              </a:rPr>
              <a:t>Service</a:t>
            </a:r>
            <a:r>
              <a:rPr lang="es-419" sz="1000" dirty="0">
                <a:solidFill>
                  <a:schemeClr val="tx1"/>
                </a:solidFill>
              </a:rPr>
              <a:t> B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208D3093-1352-F09F-1F0C-B26C4C56E5AE}"/>
              </a:ext>
            </a:extLst>
          </p:cNvPr>
          <p:cNvSpPr/>
          <p:nvPr/>
        </p:nvSpPr>
        <p:spPr>
          <a:xfrm>
            <a:off x="2761307" y="5384549"/>
            <a:ext cx="819157" cy="706170"/>
          </a:xfrm>
          <a:prstGeom prst="hexagon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000" dirty="0" err="1">
                <a:solidFill>
                  <a:schemeClr val="tx1"/>
                </a:solidFill>
              </a:rPr>
              <a:t>Service</a:t>
            </a:r>
            <a:r>
              <a:rPr lang="es-419" sz="1000" dirty="0">
                <a:solidFill>
                  <a:schemeClr val="tx1"/>
                </a:solidFill>
              </a:rPr>
              <a:t> C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778A60-5717-78D0-9BC1-418297ADFF3B}"/>
              </a:ext>
            </a:extLst>
          </p:cNvPr>
          <p:cNvSpPr txBox="1"/>
          <p:nvPr/>
        </p:nvSpPr>
        <p:spPr>
          <a:xfrm>
            <a:off x="644225" y="4566140"/>
            <a:ext cx="4860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000" dirty="0"/>
              <a:t>Client</a:t>
            </a:r>
            <a:endParaRPr 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6657A9-604A-03E4-0501-0C8DAEE7EDF3}"/>
              </a:ext>
            </a:extLst>
          </p:cNvPr>
          <p:cNvSpPr txBox="1"/>
          <p:nvPr/>
        </p:nvSpPr>
        <p:spPr>
          <a:xfrm>
            <a:off x="2530626" y="1516456"/>
            <a:ext cx="124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1000" dirty="0"/>
              <a:t>API Gateway</a:t>
            </a:r>
            <a:endParaRPr lang="en-US" sz="10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D2D2B7F-8F2A-FA40-D576-4F2C567E9BF3}"/>
              </a:ext>
            </a:extLst>
          </p:cNvPr>
          <p:cNvSpPr/>
          <p:nvPr/>
        </p:nvSpPr>
        <p:spPr>
          <a:xfrm>
            <a:off x="4137433" y="253982"/>
            <a:ext cx="1548143" cy="8663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000" dirty="0" err="1">
                <a:solidFill>
                  <a:schemeClr val="tx1"/>
                </a:solidFill>
              </a:rPr>
              <a:t>Auth</a:t>
            </a:r>
            <a:r>
              <a:rPr lang="es-419" sz="1000" dirty="0">
                <a:solidFill>
                  <a:schemeClr val="tx1"/>
                </a:solidFill>
              </a:rPr>
              <a:t> (</a:t>
            </a:r>
            <a:r>
              <a:rPr lang="es-419" sz="1000" dirty="0" err="1">
                <a:solidFill>
                  <a:schemeClr val="tx1"/>
                </a:solidFill>
              </a:rPr>
              <a:t>IdP</a:t>
            </a:r>
            <a:r>
              <a:rPr lang="es-419" sz="1000" dirty="0">
                <a:solidFill>
                  <a:schemeClr val="tx1"/>
                </a:solidFill>
              </a:rPr>
              <a:t>)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CE91B3F3-7022-6FA8-023B-F6D4511B37F1}"/>
              </a:ext>
            </a:extLst>
          </p:cNvPr>
          <p:cNvCxnSpPr>
            <a:cxnSpLocks/>
            <a:stCxn id="16" idx="0"/>
            <a:endCxn id="18" idx="1"/>
          </p:cNvCxnSpPr>
          <p:nvPr/>
        </p:nvCxnSpPr>
        <p:spPr>
          <a:xfrm rot="5400000" flipH="1" flipV="1">
            <a:off x="3265684" y="576806"/>
            <a:ext cx="761381" cy="98211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15A24F3B-D33C-5EB2-7828-4A330C3EB868}"/>
              </a:ext>
            </a:extLst>
          </p:cNvPr>
          <p:cNvCxnSpPr>
            <a:stCxn id="10" idx="0"/>
            <a:endCxn id="18" idx="1"/>
          </p:cNvCxnSpPr>
          <p:nvPr/>
        </p:nvCxnSpPr>
        <p:spPr>
          <a:xfrm rot="5400000" flipH="1" flipV="1">
            <a:off x="1155003" y="419411"/>
            <a:ext cx="2714666" cy="325019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AF6D49E-003B-5DCA-83AB-E69FB59BF4FA}"/>
              </a:ext>
            </a:extLst>
          </p:cNvPr>
          <p:cNvCxnSpPr>
            <a:stCxn id="10" idx="3"/>
            <a:endCxn id="12" idx="3"/>
          </p:cNvCxnSpPr>
          <p:nvPr/>
        </p:nvCxnSpPr>
        <p:spPr>
          <a:xfrm flipV="1">
            <a:off x="1511929" y="2353901"/>
            <a:ext cx="1249378" cy="1468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4BBC10C-79A0-1796-8201-A8EA642F0ED8}"/>
              </a:ext>
            </a:extLst>
          </p:cNvPr>
          <p:cNvCxnSpPr>
            <a:stCxn id="12" idx="0"/>
            <a:endCxn id="4" idx="3"/>
          </p:cNvCxnSpPr>
          <p:nvPr/>
        </p:nvCxnSpPr>
        <p:spPr>
          <a:xfrm flipV="1">
            <a:off x="3580464" y="1919335"/>
            <a:ext cx="1018696" cy="434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2118932-07CC-ECF7-B35B-37F79A0B851E}"/>
              </a:ext>
            </a:extLst>
          </p:cNvPr>
          <p:cNvCxnSpPr>
            <a:stCxn id="10" idx="3"/>
            <a:endCxn id="13" idx="3"/>
          </p:cNvCxnSpPr>
          <p:nvPr/>
        </p:nvCxnSpPr>
        <p:spPr>
          <a:xfrm>
            <a:off x="1511929" y="3822826"/>
            <a:ext cx="1249378" cy="104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F0D9983-EDB7-36E8-F2F7-455094893246}"/>
              </a:ext>
            </a:extLst>
          </p:cNvPr>
          <p:cNvCxnSpPr>
            <a:stCxn id="10" idx="3"/>
            <a:endCxn id="14" idx="3"/>
          </p:cNvCxnSpPr>
          <p:nvPr/>
        </p:nvCxnSpPr>
        <p:spPr>
          <a:xfrm>
            <a:off x="1511929" y="3822826"/>
            <a:ext cx="1249378" cy="1914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6AE1027-A5C0-321F-8132-E90878930782}"/>
              </a:ext>
            </a:extLst>
          </p:cNvPr>
          <p:cNvCxnSpPr>
            <a:stCxn id="13" idx="0"/>
            <a:endCxn id="6" idx="3"/>
          </p:cNvCxnSpPr>
          <p:nvPr/>
        </p:nvCxnSpPr>
        <p:spPr>
          <a:xfrm flipV="1">
            <a:off x="3580464" y="3573856"/>
            <a:ext cx="1018696" cy="353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C6B8928-CEE8-87DF-AAC3-EA6FEF943518}"/>
              </a:ext>
            </a:extLst>
          </p:cNvPr>
          <p:cNvCxnSpPr>
            <a:stCxn id="14" idx="0"/>
            <a:endCxn id="8" idx="3"/>
          </p:cNvCxnSpPr>
          <p:nvPr/>
        </p:nvCxnSpPr>
        <p:spPr>
          <a:xfrm flipV="1">
            <a:off x="3580464" y="5384549"/>
            <a:ext cx="1018696" cy="353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493BF77-2865-4710-0EE3-590FA209A925}"/>
              </a:ext>
            </a:extLst>
          </p:cNvPr>
          <p:cNvCxnSpPr/>
          <p:nvPr/>
        </p:nvCxnSpPr>
        <p:spPr>
          <a:xfrm>
            <a:off x="5920966" y="0"/>
            <a:ext cx="0" cy="67810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5D7102BB-7876-9890-5139-9061A0BCF6C4}"/>
              </a:ext>
            </a:extLst>
          </p:cNvPr>
          <p:cNvSpPr/>
          <p:nvPr/>
        </p:nvSpPr>
        <p:spPr>
          <a:xfrm>
            <a:off x="7852652" y="1448555"/>
            <a:ext cx="1249378" cy="492508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BABD6454-9EEF-7852-B75B-03C7F9EF597C}"/>
              </a:ext>
            </a:extLst>
          </p:cNvPr>
          <p:cNvSpPr/>
          <p:nvPr/>
        </p:nvSpPr>
        <p:spPr>
          <a:xfrm>
            <a:off x="10719301" y="1566250"/>
            <a:ext cx="819157" cy="706170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000" dirty="0" err="1">
                <a:solidFill>
                  <a:schemeClr val="tx1"/>
                </a:solidFill>
              </a:rPr>
              <a:t>Service</a:t>
            </a:r>
            <a:r>
              <a:rPr lang="es-419" sz="1000" dirty="0">
                <a:solidFill>
                  <a:schemeClr val="tx1"/>
                </a:solidFill>
              </a:rPr>
              <a:t> A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F1AC0384-FFB6-5E5A-31CB-A124F2056F7E}"/>
              </a:ext>
            </a:extLst>
          </p:cNvPr>
          <p:cNvSpPr/>
          <p:nvPr/>
        </p:nvSpPr>
        <p:spPr>
          <a:xfrm>
            <a:off x="10719301" y="2335794"/>
            <a:ext cx="819157" cy="706170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000" dirty="0" err="1">
                <a:solidFill>
                  <a:schemeClr val="tx1"/>
                </a:solidFill>
              </a:rPr>
              <a:t>Service</a:t>
            </a:r>
            <a:r>
              <a:rPr lang="es-419" sz="1000" dirty="0">
                <a:solidFill>
                  <a:schemeClr val="tx1"/>
                </a:solidFill>
              </a:rPr>
              <a:t> A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304E68E1-5982-FE5F-3818-222E9FA9DB50}"/>
              </a:ext>
            </a:extLst>
          </p:cNvPr>
          <p:cNvSpPr/>
          <p:nvPr/>
        </p:nvSpPr>
        <p:spPr>
          <a:xfrm>
            <a:off x="10719301" y="3220771"/>
            <a:ext cx="819157" cy="706170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000" dirty="0" err="1">
                <a:solidFill>
                  <a:schemeClr val="tx1"/>
                </a:solidFill>
              </a:rPr>
              <a:t>Service</a:t>
            </a:r>
            <a:r>
              <a:rPr lang="es-419" sz="1000" dirty="0">
                <a:solidFill>
                  <a:schemeClr val="tx1"/>
                </a:solidFill>
              </a:rPr>
              <a:t> B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5DF6441A-E717-7D42-5E8C-31228F0A9B42}"/>
              </a:ext>
            </a:extLst>
          </p:cNvPr>
          <p:cNvSpPr/>
          <p:nvPr/>
        </p:nvSpPr>
        <p:spPr>
          <a:xfrm>
            <a:off x="10719301" y="3990315"/>
            <a:ext cx="819157" cy="706170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000" dirty="0" err="1">
                <a:solidFill>
                  <a:schemeClr val="tx1"/>
                </a:solidFill>
              </a:rPr>
              <a:t>Service</a:t>
            </a:r>
            <a:r>
              <a:rPr lang="es-419" sz="1000" dirty="0">
                <a:solidFill>
                  <a:schemeClr val="tx1"/>
                </a:solidFill>
              </a:rPr>
              <a:t> B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id="{00839BA1-6CC7-8520-31A0-983EBD47DA55}"/>
              </a:ext>
            </a:extLst>
          </p:cNvPr>
          <p:cNvSpPr/>
          <p:nvPr/>
        </p:nvSpPr>
        <p:spPr>
          <a:xfrm>
            <a:off x="10719301" y="5031464"/>
            <a:ext cx="819157" cy="706170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000" dirty="0" err="1">
                <a:solidFill>
                  <a:schemeClr val="tx1"/>
                </a:solidFill>
              </a:rPr>
              <a:t>Service</a:t>
            </a:r>
            <a:r>
              <a:rPr lang="es-419" sz="1000" dirty="0">
                <a:solidFill>
                  <a:schemeClr val="tx1"/>
                </a:solidFill>
              </a:rPr>
              <a:t> C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" name="Hexagon 45">
            <a:extLst>
              <a:ext uri="{FF2B5EF4-FFF2-40B4-BE49-F238E27FC236}">
                <a16:creationId xmlns:a16="http://schemas.microsoft.com/office/drawing/2014/main" id="{EDE5FB38-E167-61A6-07E7-A2FF695E0623}"/>
              </a:ext>
            </a:extLst>
          </p:cNvPr>
          <p:cNvSpPr/>
          <p:nvPr/>
        </p:nvSpPr>
        <p:spPr>
          <a:xfrm>
            <a:off x="10719301" y="5801008"/>
            <a:ext cx="819157" cy="706170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000" dirty="0" err="1">
                <a:solidFill>
                  <a:schemeClr val="tx1"/>
                </a:solidFill>
              </a:rPr>
              <a:t>Service</a:t>
            </a:r>
            <a:r>
              <a:rPr lang="es-419" sz="1000" dirty="0">
                <a:solidFill>
                  <a:schemeClr val="tx1"/>
                </a:solidFill>
              </a:rPr>
              <a:t> C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70AC6E7F-5E0D-89DB-D010-02BCBAC9F9F3}"/>
              </a:ext>
            </a:extLst>
          </p:cNvPr>
          <p:cNvSpPr/>
          <p:nvPr/>
        </p:nvSpPr>
        <p:spPr>
          <a:xfrm>
            <a:off x="6077529" y="3401840"/>
            <a:ext cx="1249378" cy="8419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Parallelogram 47">
            <a:extLst>
              <a:ext uri="{FF2B5EF4-FFF2-40B4-BE49-F238E27FC236}">
                <a16:creationId xmlns:a16="http://schemas.microsoft.com/office/drawing/2014/main" id="{2C3F73E0-CDAD-17FA-4D54-6B3C15CD2A8E}"/>
              </a:ext>
            </a:extLst>
          </p:cNvPr>
          <p:cNvSpPr/>
          <p:nvPr/>
        </p:nvSpPr>
        <p:spPr>
          <a:xfrm>
            <a:off x="6077529" y="4280026"/>
            <a:ext cx="1249378" cy="235390"/>
          </a:xfrm>
          <a:prstGeom prst="parallelogra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4A5F366D-19DC-07C1-F158-232857C08778}"/>
              </a:ext>
            </a:extLst>
          </p:cNvPr>
          <p:cNvSpPr/>
          <p:nvPr/>
        </p:nvSpPr>
        <p:spPr>
          <a:xfrm>
            <a:off x="8083333" y="2000816"/>
            <a:ext cx="819157" cy="706170"/>
          </a:xfrm>
          <a:prstGeom prst="hexagon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000" dirty="0" err="1">
                <a:solidFill>
                  <a:schemeClr val="tx1"/>
                </a:solidFill>
              </a:rPr>
              <a:t>Service</a:t>
            </a:r>
            <a:r>
              <a:rPr lang="es-419" sz="1000" dirty="0">
                <a:solidFill>
                  <a:schemeClr val="tx1"/>
                </a:solidFill>
              </a:rPr>
              <a:t> A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C484E366-19D9-A12E-867F-28071A9182BA}"/>
              </a:ext>
            </a:extLst>
          </p:cNvPr>
          <p:cNvSpPr/>
          <p:nvPr/>
        </p:nvSpPr>
        <p:spPr>
          <a:xfrm>
            <a:off x="8083333" y="3573856"/>
            <a:ext cx="819157" cy="706170"/>
          </a:xfrm>
          <a:prstGeom prst="hexagon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000" dirty="0" err="1">
                <a:solidFill>
                  <a:schemeClr val="tx1"/>
                </a:solidFill>
              </a:rPr>
              <a:t>Service</a:t>
            </a:r>
            <a:r>
              <a:rPr lang="es-419" sz="1000" dirty="0">
                <a:solidFill>
                  <a:schemeClr val="tx1"/>
                </a:solidFill>
              </a:rPr>
              <a:t> B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" name="Hexagon 50">
            <a:extLst>
              <a:ext uri="{FF2B5EF4-FFF2-40B4-BE49-F238E27FC236}">
                <a16:creationId xmlns:a16="http://schemas.microsoft.com/office/drawing/2014/main" id="{9236B886-0A10-3C09-D8CE-8603C1399B73}"/>
              </a:ext>
            </a:extLst>
          </p:cNvPr>
          <p:cNvSpPr/>
          <p:nvPr/>
        </p:nvSpPr>
        <p:spPr>
          <a:xfrm>
            <a:off x="8083333" y="5384549"/>
            <a:ext cx="819157" cy="706170"/>
          </a:xfrm>
          <a:prstGeom prst="hexagon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000" dirty="0" err="1">
                <a:solidFill>
                  <a:schemeClr val="tx1"/>
                </a:solidFill>
              </a:rPr>
              <a:t>Service</a:t>
            </a:r>
            <a:r>
              <a:rPr lang="es-419" sz="1000" dirty="0">
                <a:solidFill>
                  <a:schemeClr val="tx1"/>
                </a:solidFill>
              </a:rPr>
              <a:t> C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6E87597-516A-BD67-A474-A434AC2CBA3B}"/>
              </a:ext>
            </a:extLst>
          </p:cNvPr>
          <p:cNvSpPr txBox="1"/>
          <p:nvPr/>
        </p:nvSpPr>
        <p:spPr>
          <a:xfrm>
            <a:off x="6459203" y="4566140"/>
            <a:ext cx="4860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000" dirty="0"/>
              <a:t>Client</a:t>
            </a:r>
            <a:endParaRPr lang="en-US" sz="1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A436081-C600-AC15-ACBE-3AE57AF6B94B}"/>
              </a:ext>
            </a:extLst>
          </p:cNvPr>
          <p:cNvSpPr txBox="1"/>
          <p:nvPr/>
        </p:nvSpPr>
        <p:spPr>
          <a:xfrm>
            <a:off x="7852652" y="1516456"/>
            <a:ext cx="124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1000" dirty="0"/>
              <a:t>API Gateway</a:t>
            </a:r>
            <a:endParaRPr lang="en-US" sz="1000" dirty="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5B370F3-844A-0332-8131-A9CFBFF3066A}"/>
              </a:ext>
            </a:extLst>
          </p:cNvPr>
          <p:cNvSpPr/>
          <p:nvPr/>
        </p:nvSpPr>
        <p:spPr>
          <a:xfrm>
            <a:off x="8978073" y="111633"/>
            <a:ext cx="1548143" cy="8663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000" dirty="0" err="1">
                <a:solidFill>
                  <a:schemeClr val="tx1"/>
                </a:solidFill>
              </a:rPr>
              <a:t>Auth</a:t>
            </a:r>
            <a:r>
              <a:rPr lang="es-419" sz="1000" dirty="0">
                <a:solidFill>
                  <a:schemeClr val="tx1"/>
                </a:solidFill>
              </a:rPr>
              <a:t> (</a:t>
            </a:r>
            <a:r>
              <a:rPr lang="es-419" sz="1000" dirty="0" err="1">
                <a:solidFill>
                  <a:schemeClr val="tx1"/>
                </a:solidFill>
              </a:rPr>
              <a:t>IdP</a:t>
            </a:r>
            <a:r>
              <a:rPr lang="es-419" sz="1000" dirty="0">
                <a:solidFill>
                  <a:schemeClr val="tx1"/>
                </a:solidFill>
              </a:rPr>
              <a:t>)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5" name="Connector: Elbow 19">
            <a:extLst>
              <a:ext uri="{FF2B5EF4-FFF2-40B4-BE49-F238E27FC236}">
                <a16:creationId xmlns:a16="http://schemas.microsoft.com/office/drawing/2014/main" id="{8548D58A-12A3-5D7C-94F5-26C12A1D252A}"/>
              </a:ext>
            </a:extLst>
          </p:cNvPr>
          <p:cNvCxnSpPr>
            <a:cxnSpLocks/>
            <a:stCxn id="40" idx="0"/>
            <a:endCxn id="54" idx="1"/>
          </p:cNvCxnSpPr>
          <p:nvPr/>
        </p:nvCxnSpPr>
        <p:spPr>
          <a:xfrm rot="5400000" flipH="1" flipV="1">
            <a:off x="8275842" y="746324"/>
            <a:ext cx="903730" cy="50073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AFAFE8C9-EA50-AAB1-7BDA-58A8B7AD0E0D}"/>
              </a:ext>
            </a:extLst>
          </p:cNvPr>
          <p:cNvCxnSpPr>
            <a:stCxn id="47" idx="0"/>
            <a:endCxn id="54" idx="1"/>
          </p:cNvCxnSpPr>
          <p:nvPr/>
        </p:nvCxnSpPr>
        <p:spPr>
          <a:xfrm rot="5400000" flipH="1" flipV="1">
            <a:off x="6411638" y="835406"/>
            <a:ext cx="2857015" cy="227585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030D226-9278-4CCB-82D1-CC9D677E9B11}"/>
              </a:ext>
            </a:extLst>
          </p:cNvPr>
          <p:cNvCxnSpPr>
            <a:stCxn id="47" idx="3"/>
            <a:endCxn id="49" idx="3"/>
          </p:cNvCxnSpPr>
          <p:nvPr/>
        </p:nvCxnSpPr>
        <p:spPr>
          <a:xfrm flipV="1">
            <a:off x="7326907" y="2353901"/>
            <a:ext cx="756426" cy="1468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5E5080E-8913-7EF4-C46E-2B1EA3B5E818}"/>
              </a:ext>
            </a:extLst>
          </p:cNvPr>
          <p:cNvCxnSpPr>
            <a:stCxn id="47" idx="3"/>
            <a:endCxn id="50" idx="3"/>
          </p:cNvCxnSpPr>
          <p:nvPr/>
        </p:nvCxnSpPr>
        <p:spPr>
          <a:xfrm>
            <a:off x="7326907" y="3822826"/>
            <a:ext cx="756426" cy="104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F98C35E-992E-BC0B-9C2D-CD2B119F57F1}"/>
              </a:ext>
            </a:extLst>
          </p:cNvPr>
          <p:cNvCxnSpPr>
            <a:stCxn id="47" idx="3"/>
            <a:endCxn id="51" idx="3"/>
          </p:cNvCxnSpPr>
          <p:nvPr/>
        </p:nvCxnSpPr>
        <p:spPr>
          <a:xfrm>
            <a:off x="7326907" y="3822826"/>
            <a:ext cx="756426" cy="1914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5BA94BC-9601-5B7B-DA4C-8F1EC3D05F4F}"/>
              </a:ext>
            </a:extLst>
          </p:cNvPr>
          <p:cNvCxnSpPr>
            <a:cxnSpLocks/>
            <a:stCxn id="41" idx="3"/>
            <a:endCxn id="75" idx="3"/>
          </p:cNvCxnSpPr>
          <p:nvPr/>
        </p:nvCxnSpPr>
        <p:spPr>
          <a:xfrm flipH="1">
            <a:off x="10015018" y="1919335"/>
            <a:ext cx="704283" cy="3933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D2AE64F-8A9D-750E-3438-6CCE24BB7B85}"/>
              </a:ext>
            </a:extLst>
          </p:cNvPr>
          <p:cNvCxnSpPr>
            <a:cxnSpLocks/>
            <a:stCxn id="42" idx="3"/>
            <a:endCxn id="75" idx="3"/>
          </p:cNvCxnSpPr>
          <p:nvPr/>
        </p:nvCxnSpPr>
        <p:spPr>
          <a:xfrm flipH="1">
            <a:off x="10015018" y="2688879"/>
            <a:ext cx="704283" cy="3164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364262B-5062-9023-EE9C-7B5764CE4B29}"/>
              </a:ext>
            </a:extLst>
          </p:cNvPr>
          <p:cNvCxnSpPr>
            <a:cxnSpLocks/>
            <a:stCxn id="43" idx="3"/>
            <a:endCxn id="75" idx="3"/>
          </p:cNvCxnSpPr>
          <p:nvPr/>
        </p:nvCxnSpPr>
        <p:spPr>
          <a:xfrm flipH="1">
            <a:off x="10015018" y="3573856"/>
            <a:ext cx="704283" cy="2279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097FFC2-5FEE-B58C-BDA9-BECEBC3F5D1B}"/>
              </a:ext>
            </a:extLst>
          </p:cNvPr>
          <p:cNvCxnSpPr>
            <a:cxnSpLocks/>
            <a:stCxn id="44" idx="3"/>
            <a:endCxn id="75" idx="3"/>
          </p:cNvCxnSpPr>
          <p:nvPr/>
        </p:nvCxnSpPr>
        <p:spPr>
          <a:xfrm flipH="1">
            <a:off x="10015018" y="4343400"/>
            <a:ext cx="704283" cy="1509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2F0D996-18F9-3ED5-0207-B9DC5AF8A2C6}"/>
              </a:ext>
            </a:extLst>
          </p:cNvPr>
          <p:cNvCxnSpPr>
            <a:cxnSpLocks/>
            <a:stCxn id="45" idx="3"/>
            <a:endCxn id="75" idx="3"/>
          </p:cNvCxnSpPr>
          <p:nvPr/>
        </p:nvCxnSpPr>
        <p:spPr>
          <a:xfrm flipH="1">
            <a:off x="10015018" y="5384549"/>
            <a:ext cx="704283" cy="468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A5DD593-CC2E-DDE6-5B4C-9D1F79E92C0A}"/>
              </a:ext>
            </a:extLst>
          </p:cNvPr>
          <p:cNvCxnSpPr>
            <a:cxnSpLocks/>
            <a:stCxn id="46" idx="3"/>
            <a:endCxn id="75" idx="3"/>
          </p:cNvCxnSpPr>
          <p:nvPr/>
        </p:nvCxnSpPr>
        <p:spPr>
          <a:xfrm flipH="1" flipV="1">
            <a:off x="10015018" y="5853308"/>
            <a:ext cx="704283" cy="300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Curved 92">
            <a:extLst>
              <a:ext uri="{FF2B5EF4-FFF2-40B4-BE49-F238E27FC236}">
                <a16:creationId xmlns:a16="http://schemas.microsoft.com/office/drawing/2014/main" id="{7F9D7D0D-0049-FDF6-7049-D569F3DEFA1B}"/>
              </a:ext>
            </a:extLst>
          </p:cNvPr>
          <p:cNvCxnSpPr>
            <a:cxnSpLocks/>
            <a:stCxn id="40" idx="2"/>
            <a:endCxn id="75" idx="2"/>
          </p:cNvCxnSpPr>
          <p:nvPr/>
        </p:nvCxnSpPr>
        <p:spPr>
          <a:xfrm rot="16200000" flipH="1">
            <a:off x="9042073" y="5808907"/>
            <a:ext cx="145340" cy="1274805"/>
          </a:xfrm>
          <a:prstGeom prst="curvedConnector3">
            <a:avLst>
              <a:gd name="adj1" fmla="val 2572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8F1AF8AF-AB0E-0DC8-3D35-2A4E85769AB5}"/>
              </a:ext>
            </a:extLst>
          </p:cNvPr>
          <p:cNvCxnSpPr>
            <a:stCxn id="49" idx="0"/>
            <a:endCxn id="41" idx="3"/>
          </p:cNvCxnSpPr>
          <p:nvPr/>
        </p:nvCxnSpPr>
        <p:spPr>
          <a:xfrm flipV="1">
            <a:off x="8902490" y="1919335"/>
            <a:ext cx="1816811" cy="434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C0BE372B-B362-0864-6FAC-423FA5802526}"/>
              </a:ext>
            </a:extLst>
          </p:cNvPr>
          <p:cNvCxnSpPr>
            <a:endCxn id="42" idx="3"/>
          </p:cNvCxnSpPr>
          <p:nvPr/>
        </p:nvCxnSpPr>
        <p:spPr>
          <a:xfrm>
            <a:off x="8902490" y="2402564"/>
            <a:ext cx="1816811" cy="2863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65C14A8-5027-E05D-8E0C-BAD9BCD6ED37}"/>
              </a:ext>
            </a:extLst>
          </p:cNvPr>
          <p:cNvCxnSpPr>
            <a:stCxn id="50" idx="0"/>
            <a:endCxn id="43" idx="3"/>
          </p:cNvCxnSpPr>
          <p:nvPr/>
        </p:nvCxnSpPr>
        <p:spPr>
          <a:xfrm flipV="1">
            <a:off x="8902490" y="3573856"/>
            <a:ext cx="1816811" cy="3530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A4EF93D-47CB-50EA-4A62-4F0BED55C72F}"/>
              </a:ext>
            </a:extLst>
          </p:cNvPr>
          <p:cNvCxnSpPr>
            <a:stCxn id="50" idx="0"/>
            <a:endCxn id="44" idx="3"/>
          </p:cNvCxnSpPr>
          <p:nvPr/>
        </p:nvCxnSpPr>
        <p:spPr>
          <a:xfrm>
            <a:off x="8902490" y="3926941"/>
            <a:ext cx="1816811" cy="4164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7330C46-2807-38E1-D6EE-DC0D422BB208}"/>
              </a:ext>
            </a:extLst>
          </p:cNvPr>
          <p:cNvCxnSpPr>
            <a:stCxn id="51" idx="0"/>
            <a:endCxn id="45" idx="3"/>
          </p:cNvCxnSpPr>
          <p:nvPr/>
        </p:nvCxnSpPr>
        <p:spPr>
          <a:xfrm flipV="1">
            <a:off x="8902490" y="5384549"/>
            <a:ext cx="1816811" cy="3530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B117F080-2658-2591-8911-225E2C55E561}"/>
              </a:ext>
            </a:extLst>
          </p:cNvPr>
          <p:cNvCxnSpPr>
            <a:stCxn id="51" idx="0"/>
            <a:endCxn id="46" idx="3"/>
          </p:cNvCxnSpPr>
          <p:nvPr/>
        </p:nvCxnSpPr>
        <p:spPr>
          <a:xfrm>
            <a:off x="8902490" y="5737634"/>
            <a:ext cx="1816811" cy="4164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1351B7D5-E748-41E8-9E68-312F38384F31}"/>
              </a:ext>
            </a:extLst>
          </p:cNvPr>
          <p:cNvSpPr/>
          <p:nvPr/>
        </p:nvSpPr>
        <p:spPr>
          <a:xfrm>
            <a:off x="9489273" y="5187635"/>
            <a:ext cx="525745" cy="13313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419" sz="1000" dirty="0">
                <a:solidFill>
                  <a:schemeClr val="tx1"/>
                </a:solidFill>
              </a:rPr>
              <a:t>Discovery </a:t>
            </a:r>
            <a:r>
              <a:rPr lang="es-419" sz="1000" dirty="0" err="1">
                <a:solidFill>
                  <a:schemeClr val="tx1"/>
                </a:solidFill>
              </a:rPr>
              <a:t>Service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027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8C018B1D-B9BE-0DCC-ADEB-6E39A943BB27}"/>
              </a:ext>
            </a:extLst>
          </p:cNvPr>
          <p:cNvSpPr/>
          <p:nvPr/>
        </p:nvSpPr>
        <p:spPr>
          <a:xfrm>
            <a:off x="2175320" y="0"/>
            <a:ext cx="6905305" cy="6858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Connector: Curved 109">
            <a:extLst>
              <a:ext uri="{FF2B5EF4-FFF2-40B4-BE49-F238E27FC236}">
                <a16:creationId xmlns:a16="http://schemas.microsoft.com/office/drawing/2014/main" id="{32641B66-875A-8E83-05B2-091592B8A1E2}"/>
              </a:ext>
            </a:extLst>
          </p:cNvPr>
          <p:cNvCxnSpPr>
            <a:cxnSpLocks/>
            <a:stCxn id="23" idx="3"/>
            <a:endCxn id="75" idx="3"/>
          </p:cNvCxnSpPr>
          <p:nvPr/>
        </p:nvCxnSpPr>
        <p:spPr>
          <a:xfrm flipH="1">
            <a:off x="4736848" y="544825"/>
            <a:ext cx="3527423" cy="5308483"/>
          </a:xfrm>
          <a:prstGeom prst="curvedConnector3">
            <a:avLst>
              <a:gd name="adj1" fmla="val -64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5D7102BB-7876-9890-5139-9061A0BCF6C4}"/>
              </a:ext>
            </a:extLst>
          </p:cNvPr>
          <p:cNvSpPr/>
          <p:nvPr/>
        </p:nvSpPr>
        <p:spPr>
          <a:xfrm>
            <a:off x="2574482" y="1448555"/>
            <a:ext cx="1249378" cy="492508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BABD6454-9EEF-7852-B75B-03C7F9EF597C}"/>
              </a:ext>
            </a:extLst>
          </p:cNvPr>
          <p:cNvSpPr/>
          <p:nvPr/>
        </p:nvSpPr>
        <p:spPr>
          <a:xfrm>
            <a:off x="5441131" y="1566250"/>
            <a:ext cx="819157" cy="706170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000" dirty="0" err="1">
                <a:solidFill>
                  <a:schemeClr val="tx1"/>
                </a:solidFill>
              </a:rPr>
              <a:t>Service</a:t>
            </a:r>
            <a:r>
              <a:rPr lang="es-419" sz="1000" dirty="0">
                <a:solidFill>
                  <a:schemeClr val="tx1"/>
                </a:solidFill>
              </a:rPr>
              <a:t> A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F1AC0384-FFB6-5E5A-31CB-A124F2056F7E}"/>
              </a:ext>
            </a:extLst>
          </p:cNvPr>
          <p:cNvSpPr/>
          <p:nvPr/>
        </p:nvSpPr>
        <p:spPr>
          <a:xfrm>
            <a:off x="5441131" y="2335794"/>
            <a:ext cx="819157" cy="706170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000" dirty="0" err="1">
                <a:solidFill>
                  <a:schemeClr val="tx1"/>
                </a:solidFill>
              </a:rPr>
              <a:t>Service</a:t>
            </a:r>
            <a:r>
              <a:rPr lang="es-419" sz="1000" dirty="0">
                <a:solidFill>
                  <a:schemeClr val="tx1"/>
                </a:solidFill>
              </a:rPr>
              <a:t> A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304E68E1-5982-FE5F-3818-222E9FA9DB50}"/>
              </a:ext>
            </a:extLst>
          </p:cNvPr>
          <p:cNvSpPr/>
          <p:nvPr/>
        </p:nvSpPr>
        <p:spPr>
          <a:xfrm>
            <a:off x="5441131" y="3220771"/>
            <a:ext cx="819157" cy="706170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000" dirty="0" err="1">
                <a:solidFill>
                  <a:schemeClr val="tx1"/>
                </a:solidFill>
              </a:rPr>
              <a:t>Service</a:t>
            </a:r>
            <a:r>
              <a:rPr lang="es-419" sz="1000" dirty="0">
                <a:solidFill>
                  <a:schemeClr val="tx1"/>
                </a:solidFill>
              </a:rPr>
              <a:t> B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5DF6441A-E717-7D42-5E8C-31228F0A9B42}"/>
              </a:ext>
            </a:extLst>
          </p:cNvPr>
          <p:cNvSpPr/>
          <p:nvPr/>
        </p:nvSpPr>
        <p:spPr>
          <a:xfrm>
            <a:off x="5441131" y="3990315"/>
            <a:ext cx="819157" cy="706170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000" dirty="0" err="1">
                <a:solidFill>
                  <a:schemeClr val="tx1"/>
                </a:solidFill>
              </a:rPr>
              <a:t>Service</a:t>
            </a:r>
            <a:r>
              <a:rPr lang="es-419" sz="1000" dirty="0">
                <a:solidFill>
                  <a:schemeClr val="tx1"/>
                </a:solidFill>
              </a:rPr>
              <a:t> B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id="{00839BA1-6CC7-8520-31A0-983EBD47DA55}"/>
              </a:ext>
            </a:extLst>
          </p:cNvPr>
          <p:cNvSpPr/>
          <p:nvPr/>
        </p:nvSpPr>
        <p:spPr>
          <a:xfrm>
            <a:off x="5441131" y="5031464"/>
            <a:ext cx="819157" cy="706170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000" dirty="0" err="1">
                <a:solidFill>
                  <a:schemeClr val="tx1"/>
                </a:solidFill>
              </a:rPr>
              <a:t>Service</a:t>
            </a:r>
            <a:r>
              <a:rPr lang="es-419" sz="1000" dirty="0">
                <a:solidFill>
                  <a:schemeClr val="tx1"/>
                </a:solidFill>
              </a:rPr>
              <a:t> C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" name="Hexagon 45">
            <a:extLst>
              <a:ext uri="{FF2B5EF4-FFF2-40B4-BE49-F238E27FC236}">
                <a16:creationId xmlns:a16="http://schemas.microsoft.com/office/drawing/2014/main" id="{EDE5FB38-E167-61A6-07E7-A2FF695E0623}"/>
              </a:ext>
            </a:extLst>
          </p:cNvPr>
          <p:cNvSpPr/>
          <p:nvPr/>
        </p:nvSpPr>
        <p:spPr>
          <a:xfrm>
            <a:off x="5441131" y="5801008"/>
            <a:ext cx="819157" cy="706170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000" dirty="0" err="1">
                <a:solidFill>
                  <a:schemeClr val="tx1"/>
                </a:solidFill>
              </a:rPr>
              <a:t>Service</a:t>
            </a:r>
            <a:r>
              <a:rPr lang="es-419" sz="1000" dirty="0">
                <a:solidFill>
                  <a:schemeClr val="tx1"/>
                </a:solidFill>
              </a:rPr>
              <a:t> C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70AC6E7F-5E0D-89DB-D010-02BCBAC9F9F3}"/>
              </a:ext>
            </a:extLst>
          </p:cNvPr>
          <p:cNvSpPr/>
          <p:nvPr/>
        </p:nvSpPr>
        <p:spPr>
          <a:xfrm>
            <a:off x="275827" y="3401840"/>
            <a:ext cx="1249378" cy="8419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Parallelogram 47">
            <a:extLst>
              <a:ext uri="{FF2B5EF4-FFF2-40B4-BE49-F238E27FC236}">
                <a16:creationId xmlns:a16="http://schemas.microsoft.com/office/drawing/2014/main" id="{2C3F73E0-CDAD-17FA-4D54-6B3C15CD2A8E}"/>
              </a:ext>
            </a:extLst>
          </p:cNvPr>
          <p:cNvSpPr/>
          <p:nvPr/>
        </p:nvSpPr>
        <p:spPr>
          <a:xfrm>
            <a:off x="275827" y="4280026"/>
            <a:ext cx="1249378" cy="235390"/>
          </a:xfrm>
          <a:prstGeom prst="parallelogra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4A5F366D-19DC-07C1-F158-232857C08778}"/>
              </a:ext>
            </a:extLst>
          </p:cNvPr>
          <p:cNvSpPr/>
          <p:nvPr/>
        </p:nvSpPr>
        <p:spPr>
          <a:xfrm>
            <a:off x="2805163" y="2000816"/>
            <a:ext cx="819157" cy="706170"/>
          </a:xfrm>
          <a:prstGeom prst="hexagon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000" dirty="0" err="1">
                <a:solidFill>
                  <a:schemeClr val="tx1"/>
                </a:solidFill>
              </a:rPr>
              <a:t>Service</a:t>
            </a:r>
            <a:r>
              <a:rPr lang="es-419" sz="1000" dirty="0">
                <a:solidFill>
                  <a:schemeClr val="tx1"/>
                </a:solidFill>
              </a:rPr>
              <a:t> A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C484E366-19D9-A12E-867F-28071A9182BA}"/>
              </a:ext>
            </a:extLst>
          </p:cNvPr>
          <p:cNvSpPr/>
          <p:nvPr/>
        </p:nvSpPr>
        <p:spPr>
          <a:xfrm>
            <a:off x="2805163" y="3573856"/>
            <a:ext cx="819157" cy="706170"/>
          </a:xfrm>
          <a:prstGeom prst="hexagon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000" dirty="0" err="1">
                <a:solidFill>
                  <a:schemeClr val="tx1"/>
                </a:solidFill>
              </a:rPr>
              <a:t>Service</a:t>
            </a:r>
            <a:r>
              <a:rPr lang="es-419" sz="1000" dirty="0">
                <a:solidFill>
                  <a:schemeClr val="tx1"/>
                </a:solidFill>
              </a:rPr>
              <a:t> B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" name="Hexagon 50">
            <a:extLst>
              <a:ext uri="{FF2B5EF4-FFF2-40B4-BE49-F238E27FC236}">
                <a16:creationId xmlns:a16="http://schemas.microsoft.com/office/drawing/2014/main" id="{9236B886-0A10-3C09-D8CE-8603C1399B73}"/>
              </a:ext>
            </a:extLst>
          </p:cNvPr>
          <p:cNvSpPr/>
          <p:nvPr/>
        </p:nvSpPr>
        <p:spPr>
          <a:xfrm>
            <a:off x="2805163" y="5384549"/>
            <a:ext cx="819157" cy="706170"/>
          </a:xfrm>
          <a:prstGeom prst="hexagon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000" dirty="0" err="1">
                <a:solidFill>
                  <a:schemeClr val="tx1"/>
                </a:solidFill>
              </a:rPr>
              <a:t>Service</a:t>
            </a:r>
            <a:r>
              <a:rPr lang="es-419" sz="1000" dirty="0">
                <a:solidFill>
                  <a:schemeClr val="tx1"/>
                </a:solidFill>
              </a:rPr>
              <a:t> C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6E87597-516A-BD67-A474-A434AC2CBA3B}"/>
              </a:ext>
            </a:extLst>
          </p:cNvPr>
          <p:cNvSpPr txBox="1"/>
          <p:nvPr/>
        </p:nvSpPr>
        <p:spPr>
          <a:xfrm>
            <a:off x="657501" y="4566140"/>
            <a:ext cx="4860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000" dirty="0"/>
              <a:t>Client</a:t>
            </a:r>
            <a:endParaRPr lang="en-US" sz="1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A436081-C600-AC15-ACBE-3AE57AF6B94B}"/>
              </a:ext>
            </a:extLst>
          </p:cNvPr>
          <p:cNvSpPr txBox="1"/>
          <p:nvPr/>
        </p:nvSpPr>
        <p:spPr>
          <a:xfrm>
            <a:off x="2574482" y="1516456"/>
            <a:ext cx="124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1000" dirty="0"/>
              <a:t>API Gateway</a:t>
            </a:r>
            <a:endParaRPr lang="en-US" sz="1000" dirty="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5B370F3-844A-0332-8131-A9CFBFF3066A}"/>
              </a:ext>
            </a:extLst>
          </p:cNvPr>
          <p:cNvSpPr/>
          <p:nvPr/>
        </p:nvSpPr>
        <p:spPr>
          <a:xfrm>
            <a:off x="3699903" y="111633"/>
            <a:ext cx="1548143" cy="8663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000" dirty="0" err="1">
                <a:solidFill>
                  <a:schemeClr val="tx1"/>
                </a:solidFill>
              </a:rPr>
              <a:t>Auth</a:t>
            </a:r>
            <a:r>
              <a:rPr lang="es-419" sz="1000" dirty="0">
                <a:solidFill>
                  <a:schemeClr val="tx1"/>
                </a:solidFill>
              </a:rPr>
              <a:t> (</a:t>
            </a:r>
            <a:r>
              <a:rPr lang="es-419" sz="1000" dirty="0" err="1">
                <a:solidFill>
                  <a:schemeClr val="tx1"/>
                </a:solidFill>
              </a:rPr>
              <a:t>IdP</a:t>
            </a:r>
            <a:r>
              <a:rPr lang="es-419" sz="1000" dirty="0">
                <a:solidFill>
                  <a:schemeClr val="tx1"/>
                </a:solidFill>
              </a:rPr>
              <a:t>)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5" name="Connector: Elbow 19">
            <a:extLst>
              <a:ext uri="{FF2B5EF4-FFF2-40B4-BE49-F238E27FC236}">
                <a16:creationId xmlns:a16="http://schemas.microsoft.com/office/drawing/2014/main" id="{8548D58A-12A3-5D7C-94F5-26C12A1D252A}"/>
              </a:ext>
            </a:extLst>
          </p:cNvPr>
          <p:cNvCxnSpPr>
            <a:cxnSpLocks/>
            <a:stCxn id="40" idx="0"/>
            <a:endCxn id="54" idx="1"/>
          </p:cNvCxnSpPr>
          <p:nvPr/>
        </p:nvCxnSpPr>
        <p:spPr>
          <a:xfrm rot="5400000" flipH="1" flipV="1">
            <a:off x="2997672" y="746324"/>
            <a:ext cx="903730" cy="50073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AFAFE8C9-EA50-AAB1-7BDA-58A8B7AD0E0D}"/>
              </a:ext>
            </a:extLst>
          </p:cNvPr>
          <p:cNvCxnSpPr>
            <a:stCxn id="47" idx="0"/>
            <a:endCxn id="54" idx="1"/>
          </p:cNvCxnSpPr>
          <p:nvPr/>
        </p:nvCxnSpPr>
        <p:spPr>
          <a:xfrm rot="5400000" flipH="1" flipV="1">
            <a:off x="871702" y="573640"/>
            <a:ext cx="2857015" cy="27993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5E5080E-8913-7EF4-C46E-2B1EA3B5E818}"/>
              </a:ext>
            </a:extLst>
          </p:cNvPr>
          <p:cNvCxnSpPr>
            <a:cxnSpLocks/>
            <a:stCxn id="47" idx="3"/>
            <a:endCxn id="49" idx="3"/>
          </p:cNvCxnSpPr>
          <p:nvPr/>
        </p:nvCxnSpPr>
        <p:spPr>
          <a:xfrm flipV="1">
            <a:off x="1525205" y="2353901"/>
            <a:ext cx="1279958" cy="1468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F98C35E-992E-BC0B-9C2D-CD2B119F57F1}"/>
              </a:ext>
            </a:extLst>
          </p:cNvPr>
          <p:cNvCxnSpPr>
            <a:stCxn id="47" idx="3"/>
            <a:endCxn id="51" idx="3"/>
          </p:cNvCxnSpPr>
          <p:nvPr/>
        </p:nvCxnSpPr>
        <p:spPr>
          <a:xfrm>
            <a:off x="1525205" y="3822826"/>
            <a:ext cx="1279958" cy="1914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5BA94BC-9601-5B7B-DA4C-8F1EC3D05F4F}"/>
              </a:ext>
            </a:extLst>
          </p:cNvPr>
          <p:cNvCxnSpPr>
            <a:cxnSpLocks/>
            <a:stCxn id="41" idx="3"/>
            <a:endCxn id="75" idx="3"/>
          </p:cNvCxnSpPr>
          <p:nvPr/>
        </p:nvCxnSpPr>
        <p:spPr>
          <a:xfrm flipH="1">
            <a:off x="4736848" y="1919335"/>
            <a:ext cx="704283" cy="3933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D2AE64F-8A9D-750E-3438-6CCE24BB7B85}"/>
              </a:ext>
            </a:extLst>
          </p:cNvPr>
          <p:cNvCxnSpPr>
            <a:cxnSpLocks/>
            <a:stCxn id="42" idx="3"/>
            <a:endCxn id="75" idx="3"/>
          </p:cNvCxnSpPr>
          <p:nvPr/>
        </p:nvCxnSpPr>
        <p:spPr>
          <a:xfrm flipH="1">
            <a:off x="4736848" y="2688879"/>
            <a:ext cx="704283" cy="3164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364262B-5062-9023-EE9C-7B5764CE4B29}"/>
              </a:ext>
            </a:extLst>
          </p:cNvPr>
          <p:cNvCxnSpPr>
            <a:cxnSpLocks/>
            <a:stCxn id="43" idx="3"/>
            <a:endCxn id="75" idx="3"/>
          </p:cNvCxnSpPr>
          <p:nvPr/>
        </p:nvCxnSpPr>
        <p:spPr>
          <a:xfrm flipH="1">
            <a:off x="4736848" y="3573856"/>
            <a:ext cx="704283" cy="2279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097FFC2-5FEE-B58C-BDA9-BECEBC3F5D1B}"/>
              </a:ext>
            </a:extLst>
          </p:cNvPr>
          <p:cNvCxnSpPr>
            <a:cxnSpLocks/>
            <a:stCxn id="44" idx="3"/>
            <a:endCxn id="75" idx="3"/>
          </p:cNvCxnSpPr>
          <p:nvPr/>
        </p:nvCxnSpPr>
        <p:spPr>
          <a:xfrm flipH="1">
            <a:off x="4736848" y="4343400"/>
            <a:ext cx="704283" cy="1509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2F0D996-18F9-3ED5-0207-B9DC5AF8A2C6}"/>
              </a:ext>
            </a:extLst>
          </p:cNvPr>
          <p:cNvCxnSpPr>
            <a:cxnSpLocks/>
            <a:stCxn id="45" idx="3"/>
            <a:endCxn id="75" idx="3"/>
          </p:cNvCxnSpPr>
          <p:nvPr/>
        </p:nvCxnSpPr>
        <p:spPr>
          <a:xfrm flipH="1">
            <a:off x="4736848" y="5384549"/>
            <a:ext cx="704283" cy="468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A5DD593-CC2E-DDE6-5B4C-9D1F79E92C0A}"/>
              </a:ext>
            </a:extLst>
          </p:cNvPr>
          <p:cNvCxnSpPr>
            <a:cxnSpLocks/>
            <a:stCxn id="46" idx="3"/>
            <a:endCxn id="75" idx="3"/>
          </p:cNvCxnSpPr>
          <p:nvPr/>
        </p:nvCxnSpPr>
        <p:spPr>
          <a:xfrm flipH="1" flipV="1">
            <a:off x="4736848" y="5853308"/>
            <a:ext cx="704283" cy="300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Curved 92">
            <a:extLst>
              <a:ext uri="{FF2B5EF4-FFF2-40B4-BE49-F238E27FC236}">
                <a16:creationId xmlns:a16="http://schemas.microsoft.com/office/drawing/2014/main" id="{7F9D7D0D-0049-FDF6-7049-D569F3DEFA1B}"/>
              </a:ext>
            </a:extLst>
          </p:cNvPr>
          <p:cNvCxnSpPr>
            <a:cxnSpLocks/>
            <a:stCxn id="40" idx="2"/>
            <a:endCxn id="75" idx="2"/>
          </p:cNvCxnSpPr>
          <p:nvPr/>
        </p:nvCxnSpPr>
        <p:spPr>
          <a:xfrm rot="16200000" flipH="1">
            <a:off x="3763903" y="5808907"/>
            <a:ext cx="145340" cy="1274805"/>
          </a:xfrm>
          <a:prstGeom prst="curvedConnector3">
            <a:avLst>
              <a:gd name="adj1" fmla="val 2572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8F1AF8AF-AB0E-0DC8-3D35-2A4E85769AB5}"/>
              </a:ext>
            </a:extLst>
          </p:cNvPr>
          <p:cNvCxnSpPr>
            <a:stCxn id="49" idx="0"/>
            <a:endCxn id="41" idx="3"/>
          </p:cNvCxnSpPr>
          <p:nvPr/>
        </p:nvCxnSpPr>
        <p:spPr>
          <a:xfrm flipV="1">
            <a:off x="3624320" y="1919335"/>
            <a:ext cx="1816811" cy="434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C0BE372B-B362-0864-6FAC-423FA5802526}"/>
              </a:ext>
            </a:extLst>
          </p:cNvPr>
          <p:cNvCxnSpPr>
            <a:endCxn id="42" idx="3"/>
          </p:cNvCxnSpPr>
          <p:nvPr/>
        </p:nvCxnSpPr>
        <p:spPr>
          <a:xfrm>
            <a:off x="3624320" y="2402564"/>
            <a:ext cx="1816811" cy="2863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65C14A8-5027-E05D-8E0C-BAD9BCD6ED37}"/>
              </a:ext>
            </a:extLst>
          </p:cNvPr>
          <p:cNvCxnSpPr>
            <a:stCxn id="50" idx="0"/>
            <a:endCxn id="43" idx="3"/>
          </p:cNvCxnSpPr>
          <p:nvPr/>
        </p:nvCxnSpPr>
        <p:spPr>
          <a:xfrm flipV="1">
            <a:off x="3624320" y="3573856"/>
            <a:ext cx="1816811" cy="3530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A4EF93D-47CB-50EA-4A62-4F0BED55C72F}"/>
              </a:ext>
            </a:extLst>
          </p:cNvPr>
          <p:cNvCxnSpPr>
            <a:stCxn id="50" idx="0"/>
            <a:endCxn id="44" idx="3"/>
          </p:cNvCxnSpPr>
          <p:nvPr/>
        </p:nvCxnSpPr>
        <p:spPr>
          <a:xfrm>
            <a:off x="3624320" y="3926941"/>
            <a:ext cx="1816811" cy="4164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7330C46-2807-38E1-D6EE-DC0D422BB208}"/>
              </a:ext>
            </a:extLst>
          </p:cNvPr>
          <p:cNvCxnSpPr>
            <a:stCxn id="51" idx="0"/>
            <a:endCxn id="45" idx="3"/>
          </p:cNvCxnSpPr>
          <p:nvPr/>
        </p:nvCxnSpPr>
        <p:spPr>
          <a:xfrm flipV="1">
            <a:off x="3624320" y="5384549"/>
            <a:ext cx="1816811" cy="3530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B117F080-2658-2591-8911-225E2C55E561}"/>
              </a:ext>
            </a:extLst>
          </p:cNvPr>
          <p:cNvCxnSpPr>
            <a:stCxn id="51" idx="0"/>
            <a:endCxn id="46" idx="3"/>
          </p:cNvCxnSpPr>
          <p:nvPr/>
        </p:nvCxnSpPr>
        <p:spPr>
          <a:xfrm>
            <a:off x="3624320" y="5737634"/>
            <a:ext cx="1816811" cy="4164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1351B7D5-E748-41E8-9E68-312F38384F31}"/>
              </a:ext>
            </a:extLst>
          </p:cNvPr>
          <p:cNvSpPr/>
          <p:nvPr/>
        </p:nvSpPr>
        <p:spPr>
          <a:xfrm>
            <a:off x="4211103" y="5187635"/>
            <a:ext cx="525745" cy="13313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419" sz="1000" dirty="0">
                <a:solidFill>
                  <a:schemeClr val="tx1"/>
                </a:solidFill>
              </a:rPr>
              <a:t>Discovery </a:t>
            </a:r>
            <a:r>
              <a:rPr lang="es-419" sz="1000" dirty="0" err="1">
                <a:solidFill>
                  <a:schemeClr val="tx1"/>
                </a:solidFill>
              </a:rPr>
              <a:t>Service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35A5DC3-7E24-8063-4E98-CB319FE07DB0}"/>
              </a:ext>
            </a:extLst>
          </p:cNvPr>
          <p:cNvSpPr/>
          <p:nvPr/>
        </p:nvSpPr>
        <p:spPr>
          <a:xfrm>
            <a:off x="7182895" y="258266"/>
            <a:ext cx="1081376" cy="5731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s-419" sz="1000" dirty="0" err="1">
                <a:solidFill>
                  <a:schemeClr val="tx1"/>
                </a:solidFill>
              </a:rPr>
              <a:t>Config</a:t>
            </a:r>
            <a:r>
              <a:rPr lang="es-419" sz="1000" dirty="0">
                <a:solidFill>
                  <a:schemeClr val="tx1"/>
                </a:solidFill>
              </a:rPr>
              <a:t> Server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677ACA2F-1B3A-42BF-4AE9-17D42825F3D0}"/>
              </a:ext>
            </a:extLst>
          </p:cNvPr>
          <p:cNvCxnSpPr>
            <a:stCxn id="41" idx="0"/>
            <a:endCxn id="23" idx="2"/>
          </p:cNvCxnSpPr>
          <p:nvPr/>
        </p:nvCxnSpPr>
        <p:spPr>
          <a:xfrm flipV="1">
            <a:off x="6260288" y="831383"/>
            <a:ext cx="1463295" cy="1087952"/>
          </a:xfrm>
          <a:prstGeom prst="curved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388508E4-3455-B9F6-9E8E-C0EF2C22E2E9}"/>
              </a:ext>
            </a:extLst>
          </p:cNvPr>
          <p:cNvCxnSpPr>
            <a:stCxn id="42" idx="0"/>
            <a:endCxn id="23" idx="2"/>
          </p:cNvCxnSpPr>
          <p:nvPr/>
        </p:nvCxnSpPr>
        <p:spPr>
          <a:xfrm flipV="1">
            <a:off x="6260288" y="831383"/>
            <a:ext cx="1463295" cy="1857496"/>
          </a:xfrm>
          <a:prstGeom prst="curved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609E4E32-74D9-CF1A-E2DF-6D664B90F411}"/>
              </a:ext>
            </a:extLst>
          </p:cNvPr>
          <p:cNvCxnSpPr>
            <a:stCxn id="43" idx="0"/>
            <a:endCxn id="23" idx="2"/>
          </p:cNvCxnSpPr>
          <p:nvPr/>
        </p:nvCxnSpPr>
        <p:spPr>
          <a:xfrm flipV="1">
            <a:off x="6260288" y="831383"/>
            <a:ext cx="1463295" cy="2742473"/>
          </a:xfrm>
          <a:prstGeom prst="curved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CCD2F577-29E3-0918-D672-5BE0DF3E341D}"/>
              </a:ext>
            </a:extLst>
          </p:cNvPr>
          <p:cNvCxnSpPr>
            <a:stCxn id="44" idx="0"/>
            <a:endCxn id="23" idx="2"/>
          </p:cNvCxnSpPr>
          <p:nvPr/>
        </p:nvCxnSpPr>
        <p:spPr>
          <a:xfrm flipV="1">
            <a:off x="6260288" y="831383"/>
            <a:ext cx="1463295" cy="3512017"/>
          </a:xfrm>
          <a:prstGeom prst="curved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3334636D-1F83-0B6E-5CDB-E0307DF54A56}"/>
              </a:ext>
            </a:extLst>
          </p:cNvPr>
          <p:cNvCxnSpPr>
            <a:stCxn id="45" idx="0"/>
            <a:endCxn id="23" idx="2"/>
          </p:cNvCxnSpPr>
          <p:nvPr/>
        </p:nvCxnSpPr>
        <p:spPr>
          <a:xfrm flipV="1">
            <a:off x="6260288" y="831383"/>
            <a:ext cx="1463295" cy="4553166"/>
          </a:xfrm>
          <a:prstGeom prst="curved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5ACE3773-671D-93D1-AF0C-670DEB069C52}"/>
              </a:ext>
            </a:extLst>
          </p:cNvPr>
          <p:cNvCxnSpPr>
            <a:stCxn id="46" idx="0"/>
            <a:endCxn id="23" idx="2"/>
          </p:cNvCxnSpPr>
          <p:nvPr/>
        </p:nvCxnSpPr>
        <p:spPr>
          <a:xfrm flipV="1">
            <a:off x="6260288" y="831383"/>
            <a:ext cx="1463295" cy="5322710"/>
          </a:xfrm>
          <a:prstGeom prst="curved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ylinder 62">
            <a:extLst>
              <a:ext uri="{FF2B5EF4-FFF2-40B4-BE49-F238E27FC236}">
                <a16:creationId xmlns:a16="http://schemas.microsoft.com/office/drawing/2014/main" id="{33F3D836-B9D8-68EA-1005-7F08A723DFFF}"/>
              </a:ext>
            </a:extLst>
          </p:cNvPr>
          <p:cNvSpPr/>
          <p:nvPr/>
        </p:nvSpPr>
        <p:spPr>
          <a:xfrm>
            <a:off x="8105503" y="1868085"/>
            <a:ext cx="591213" cy="632854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DA8D8F86-C08F-70D9-C2A7-C25D70FCA766}"/>
              </a:ext>
            </a:extLst>
          </p:cNvPr>
          <p:cNvCxnSpPr>
            <a:stCxn id="54" idx="3"/>
            <a:endCxn id="23" idx="1"/>
          </p:cNvCxnSpPr>
          <p:nvPr/>
        </p:nvCxnSpPr>
        <p:spPr>
          <a:xfrm>
            <a:off x="5248046" y="544825"/>
            <a:ext cx="1934849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Curved 84">
            <a:extLst>
              <a:ext uri="{FF2B5EF4-FFF2-40B4-BE49-F238E27FC236}">
                <a16:creationId xmlns:a16="http://schemas.microsoft.com/office/drawing/2014/main" id="{63A27F6D-6FDB-3012-DB92-2E02C44CD828}"/>
              </a:ext>
            </a:extLst>
          </p:cNvPr>
          <p:cNvCxnSpPr>
            <a:stCxn id="40" idx="0"/>
            <a:endCxn id="23" idx="2"/>
          </p:cNvCxnSpPr>
          <p:nvPr/>
        </p:nvCxnSpPr>
        <p:spPr>
          <a:xfrm rot="5400000" flipH="1" flipV="1">
            <a:off x="5152791" y="-1122237"/>
            <a:ext cx="617172" cy="4524412"/>
          </a:xfrm>
          <a:prstGeom prst="curved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ylinder 86">
            <a:extLst>
              <a:ext uri="{FF2B5EF4-FFF2-40B4-BE49-F238E27FC236}">
                <a16:creationId xmlns:a16="http://schemas.microsoft.com/office/drawing/2014/main" id="{F4104FF1-287F-FD7A-4448-3759346058D3}"/>
              </a:ext>
            </a:extLst>
          </p:cNvPr>
          <p:cNvSpPr/>
          <p:nvPr/>
        </p:nvSpPr>
        <p:spPr>
          <a:xfrm>
            <a:off x="8105503" y="3638239"/>
            <a:ext cx="591213" cy="632854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Cylinder 88">
            <a:extLst>
              <a:ext uri="{FF2B5EF4-FFF2-40B4-BE49-F238E27FC236}">
                <a16:creationId xmlns:a16="http://schemas.microsoft.com/office/drawing/2014/main" id="{EBAFFC7E-B0EF-4EE4-F94A-A9EF2B1A438F}"/>
              </a:ext>
            </a:extLst>
          </p:cNvPr>
          <p:cNvSpPr/>
          <p:nvPr/>
        </p:nvSpPr>
        <p:spPr>
          <a:xfrm>
            <a:off x="8105503" y="5415183"/>
            <a:ext cx="591213" cy="632854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7D1CA5E-2B49-24E3-EC60-88FB745D0327}"/>
              </a:ext>
            </a:extLst>
          </p:cNvPr>
          <p:cNvCxnSpPr>
            <a:stCxn id="41" idx="0"/>
            <a:endCxn id="63" idx="2"/>
          </p:cNvCxnSpPr>
          <p:nvPr/>
        </p:nvCxnSpPr>
        <p:spPr>
          <a:xfrm>
            <a:off x="6260288" y="1919335"/>
            <a:ext cx="1845215" cy="265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C9DB8B2-EF04-9A71-D3E3-F3B302B739C1}"/>
              </a:ext>
            </a:extLst>
          </p:cNvPr>
          <p:cNvCxnSpPr>
            <a:stCxn id="42" idx="0"/>
            <a:endCxn id="63" idx="2"/>
          </p:cNvCxnSpPr>
          <p:nvPr/>
        </p:nvCxnSpPr>
        <p:spPr>
          <a:xfrm flipV="1">
            <a:off x="6260288" y="2184512"/>
            <a:ext cx="1845215" cy="504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630A54D9-B971-9E54-10D3-F4FF965AF9D8}"/>
              </a:ext>
            </a:extLst>
          </p:cNvPr>
          <p:cNvCxnSpPr>
            <a:stCxn id="43" idx="0"/>
            <a:endCxn id="87" idx="2"/>
          </p:cNvCxnSpPr>
          <p:nvPr/>
        </p:nvCxnSpPr>
        <p:spPr>
          <a:xfrm>
            <a:off x="6260288" y="3573856"/>
            <a:ext cx="1845215" cy="380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879CD16-887C-044B-0B75-24057A0CD9F0}"/>
              </a:ext>
            </a:extLst>
          </p:cNvPr>
          <p:cNvCxnSpPr>
            <a:stCxn id="44" idx="0"/>
            <a:endCxn id="87" idx="2"/>
          </p:cNvCxnSpPr>
          <p:nvPr/>
        </p:nvCxnSpPr>
        <p:spPr>
          <a:xfrm flipV="1">
            <a:off x="6260288" y="3954666"/>
            <a:ext cx="1845215" cy="388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72A6452-AE97-6579-1332-853D4C3F9A33}"/>
              </a:ext>
            </a:extLst>
          </p:cNvPr>
          <p:cNvCxnSpPr>
            <a:stCxn id="45" idx="0"/>
            <a:endCxn id="89" idx="2"/>
          </p:cNvCxnSpPr>
          <p:nvPr/>
        </p:nvCxnSpPr>
        <p:spPr>
          <a:xfrm>
            <a:off x="6260288" y="5384549"/>
            <a:ext cx="1845215" cy="347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FB0CC911-2950-13C7-4136-00EEC73338C5}"/>
              </a:ext>
            </a:extLst>
          </p:cNvPr>
          <p:cNvCxnSpPr>
            <a:stCxn id="46" idx="0"/>
            <a:endCxn id="89" idx="2"/>
          </p:cNvCxnSpPr>
          <p:nvPr/>
        </p:nvCxnSpPr>
        <p:spPr>
          <a:xfrm flipV="1">
            <a:off x="6260288" y="5731610"/>
            <a:ext cx="1845215" cy="422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Curved 104">
            <a:extLst>
              <a:ext uri="{FF2B5EF4-FFF2-40B4-BE49-F238E27FC236}">
                <a16:creationId xmlns:a16="http://schemas.microsoft.com/office/drawing/2014/main" id="{DDCE275B-9F1D-C186-04D0-7CC5C4B43147}"/>
              </a:ext>
            </a:extLst>
          </p:cNvPr>
          <p:cNvCxnSpPr>
            <a:stCxn id="42" idx="0"/>
            <a:endCxn id="43" idx="0"/>
          </p:cNvCxnSpPr>
          <p:nvPr/>
        </p:nvCxnSpPr>
        <p:spPr>
          <a:xfrm>
            <a:off x="6260288" y="2688879"/>
            <a:ext cx="12700" cy="884977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Curved 107">
            <a:extLst>
              <a:ext uri="{FF2B5EF4-FFF2-40B4-BE49-F238E27FC236}">
                <a16:creationId xmlns:a16="http://schemas.microsoft.com/office/drawing/2014/main" id="{29223654-D96D-3585-F60E-5C9E4D5B3D04}"/>
              </a:ext>
            </a:extLst>
          </p:cNvPr>
          <p:cNvCxnSpPr>
            <a:stCxn id="54" idx="2"/>
            <a:endCxn id="75" idx="3"/>
          </p:cNvCxnSpPr>
          <p:nvPr/>
        </p:nvCxnSpPr>
        <p:spPr>
          <a:xfrm>
            <a:off x="4473975" y="978017"/>
            <a:ext cx="262873" cy="4875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Cylinder 119">
            <a:extLst>
              <a:ext uri="{FF2B5EF4-FFF2-40B4-BE49-F238E27FC236}">
                <a16:creationId xmlns:a16="http://schemas.microsoft.com/office/drawing/2014/main" id="{F2E14CAC-A0F1-E4DE-BAFD-AEA0A72CE263}"/>
              </a:ext>
            </a:extLst>
          </p:cNvPr>
          <p:cNvSpPr/>
          <p:nvPr/>
        </p:nvSpPr>
        <p:spPr>
          <a:xfrm>
            <a:off x="2640615" y="247596"/>
            <a:ext cx="591213" cy="632854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15E8FCDB-F461-6060-0A95-F9D47E254E1C}"/>
              </a:ext>
            </a:extLst>
          </p:cNvPr>
          <p:cNvCxnSpPr>
            <a:cxnSpLocks/>
            <a:stCxn id="54" idx="1"/>
            <a:endCxn id="120" idx="4"/>
          </p:cNvCxnSpPr>
          <p:nvPr/>
        </p:nvCxnSpPr>
        <p:spPr>
          <a:xfrm flipH="1">
            <a:off x="3231828" y="544825"/>
            <a:ext cx="468075" cy="19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27DCD4BD-994E-798C-B765-80D7DDE9A942}"/>
              </a:ext>
            </a:extLst>
          </p:cNvPr>
          <p:cNvSpPr txBox="1"/>
          <p:nvPr/>
        </p:nvSpPr>
        <p:spPr>
          <a:xfrm>
            <a:off x="8773975" y="135155"/>
            <a:ext cx="10813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000" dirty="0"/>
              <a:t>ELK &amp; Jaeger</a:t>
            </a:r>
            <a:endParaRPr lang="en-US" sz="1000" dirty="0"/>
          </a:p>
        </p:txBody>
      </p:sp>
      <p:sp>
        <p:nvSpPr>
          <p:cNvPr id="167" name="Rectangle: Rounded Corners 166">
            <a:extLst>
              <a:ext uri="{FF2B5EF4-FFF2-40B4-BE49-F238E27FC236}">
                <a16:creationId xmlns:a16="http://schemas.microsoft.com/office/drawing/2014/main" id="{9B8D3076-7071-EA93-F97C-86F4E83D5AA4}"/>
              </a:ext>
            </a:extLst>
          </p:cNvPr>
          <p:cNvSpPr/>
          <p:nvPr/>
        </p:nvSpPr>
        <p:spPr>
          <a:xfrm>
            <a:off x="10302901" y="258266"/>
            <a:ext cx="1081376" cy="5731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s-419" sz="1000" dirty="0">
                <a:solidFill>
                  <a:schemeClr val="tx1"/>
                </a:solidFill>
              </a:rPr>
              <a:t>Git </a:t>
            </a:r>
            <a:r>
              <a:rPr lang="es-419" sz="1000" dirty="0" err="1">
                <a:solidFill>
                  <a:schemeClr val="tx1"/>
                </a:solidFill>
              </a:rPr>
              <a:t>Config</a:t>
            </a:r>
            <a:r>
              <a:rPr lang="es-419" sz="1000" dirty="0">
                <a:solidFill>
                  <a:schemeClr val="tx1"/>
                </a:solidFill>
              </a:rPr>
              <a:t> </a:t>
            </a:r>
            <a:r>
              <a:rPr lang="es-419" sz="1000" dirty="0" err="1">
                <a:solidFill>
                  <a:schemeClr val="tx1"/>
                </a:solidFill>
              </a:rPr>
              <a:t>Repository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2351270B-8FDB-274F-575B-C7CA4128C4EF}"/>
              </a:ext>
            </a:extLst>
          </p:cNvPr>
          <p:cNvCxnSpPr>
            <a:stCxn id="23" idx="3"/>
            <a:endCxn id="167" idx="1"/>
          </p:cNvCxnSpPr>
          <p:nvPr/>
        </p:nvCxnSpPr>
        <p:spPr>
          <a:xfrm>
            <a:off x="8264271" y="544825"/>
            <a:ext cx="20386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45EFCF2D-85AA-6C84-5687-6CA21FDDE474}"/>
              </a:ext>
            </a:extLst>
          </p:cNvPr>
          <p:cNvSpPr txBox="1"/>
          <p:nvPr/>
        </p:nvSpPr>
        <p:spPr>
          <a:xfrm>
            <a:off x="8373698" y="880450"/>
            <a:ext cx="36252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000" dirty="0"/>
              <a:t>https://github.com/Scorpius86/Microservices-Config-Repository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2486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90</Words>
  <Application>Microsoft Office PowerPoint</Application>
  <PresentationFormat>Widescreen</PresentationFormat>
  <Paragraphs>39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Erick Arostegui Cunza</dc:creator>
  <cp:lastModifiedBy>Erick Arostegui Cunza</cp:lastModifiedBy>
  <cp:revision>1</cp:revision>
  <dcterms:created xsi:type="dcterms:W3CDTF">2022-12-17T14:21:49Z</dcterms:created>
  <dcterms:modified xsi:type="dcterms:W3CDTF">2022-12-17T16:19:51Z</dcterms:modified>
</cp:coreProperties>
</file>