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695-2F0A-7C27-1168-3AD8CE7B5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D6B55-4F10-1513-6A94-82CC5119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7DC91-DFCA-3FBF-BE3B-3787102B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AFB43-0B8F-5313-DBB6-105035F7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15E0-F733-5951-6646-ABA7B74F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2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8AC0-C5E0-E442-B52E-72C66F06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3ED4-01E3-36EC-B50D-3A7FC1DD2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DD782-C78F-2A43-4EC5-6B876ED7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90B-7787-76E1-18B9-9108F596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C4D9-12EB-424D-706E-7C9E6EA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3C934-9BD2-2B94-DA3C-A718FC35D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39771-E238-B653-AEBE-4E878441C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9750A-53F6-B1B0-8A92-B25AA1B8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6BBF-7517-0E73-07F2-7051ED02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277E-980F-3D56-74A0-37C5985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A2D5-9126-1F4C-9514-2995D94C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0DB9-8869-FA3A-9168-5A4FBE0F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9C90-C0F0-BD25-388A-0CBF89B0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BB38E-7B6E-2236-CA49-3EF54B17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7D34-913E-8549-25F9-040AE0FC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8601-E5A6-65B8-0A7A-1600A3C8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8D98-192E-70FC-1715-1F09B2AE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605-3CE1-4A0D-FFD3-784A978B0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7342-6748-FC80-86A4-4B1DCBFE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C08D-B7BB-87CF-FE80-8068EFBA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D79-14AC-0498-4C4E-95168937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E347-DFCD-38BA-FB5F-8A7AFA53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AB3D-5999-91BE-96B6-CDE6F01D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A22AB-5580-AE9A-4877-CFACDEDD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8CC2-D338-40B2-02AC-D775AF5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A469D-3DDB-8685-5F0F-5D146BF4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DA78-03C6-CEEC-E294-94B87FE6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F979-3239-F7C6-B5C8-C3EDF30A2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F28D9-F2C7-DF68-F40E-A8C66A127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8883E-030B-1F28-A860-F3330E657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AA9E-98EC-FC6D-E53C-018144CD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00267-4059-B375-DCD2-425C6238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7A379-13FE-A3B6-77EB-05F73AC0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C5343-13BE-92AF-7ABA-C0D10C67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A4D-9FF9-02C0-FCE3-9B9F4AD5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CE7CC-0C8A-7004-39BE-035826396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2A850-1339-967E-0D62-137490BD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E4965-C78E-7E06-C268-0B4C83C8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3544D-D87F-D30D-08D6-0A2CE1F2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DB0B5-C45F-BA80-F332-5C35A8F7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F4078-14C4-A8BF-00FD-9BEE05C0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B0A8-F2B8-B013-AA6C-4D33C962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9F49-8096-7B20-38BE-2C60A95A0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0694B-AAF6-C4CB-9E05-D9AF1CA2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7B73-D95E-A752-AFE4-2BDF1461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9BB0-75FC-C499-E181-676B6B74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1B8D-CD44-CD28-ECB5-82F10ED9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4952-162E-E40A-31DD-A763228B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19E12-8FE3-797C-E551-1E71E38D6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37CCF-A3EE-74FF-CB16-2F6A5563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B2981-B18D-C6B6-0B1E-3399EBFD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CFD1B-6841-BA7A-F16E-A0C9D35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C47A-7500-B8CF-218D-BF758A22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7D45B2-11F6-CB40-033B-73FFF4D2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6391-C834-1112-DCFF-D8D801B3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6C61C-5D40-FF4C-3B31-5C2D55B27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1AB8-64DB-4921-A8FB-2FFBF985A208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D3780-8082-E1D2-8704-1291F86B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D0093-356D-6811-C823-42EF93D87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B17B1-7D23-44CF-8D08-AFD2F85A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9983A21-3E97-DCEC-78A6-76EB9B77EAEC}"/>
              </a:ext>
            </a:extLst>
          </p:cNvPr>
          <p:cNvSpPr/>
          <p:nvPr/>
        </p:nvSpPr>
        <p:spPr>
          <a:xfrm>
            <a:off x="10032835" y="324067"/>
            <a:ext cx="1956306" cy="49242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E9D4742-0B72-A359-89F2-EEAF59CC459B}"/>
              </a:ext>
            </a:extLst>
          </p:cNvPr>
          <p:cNvSpPr/>
          <p:nvPr/>
        </p:nvSpPr>
        <p:spPr>
          <a:xfrm>
            <a:off x="2657496" y="324067"/>
            <a:ext cx="6929105" cy="6306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48AB38-8BF0-16D1-7DE6-F46C95F5DA2F}"/>
              </a:ext>
            </a:extLst>
          </p:cNvPr>
          <p:cNvSpPr/>
          <p:nvPr/>
        </p:nvSpPr>
        <p:spPr>
          <a:xfrm>
            <a:off x="3011781" y="1100185"/>
            <a:ext cx="1521457" cy="53082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B5BF247-837C-681D-D9E9-7C89E2D87EFF}"/>
              </a:ext>
            </a:extLst>
          </p:cNvPr>
          <p:cNvSpPr/>
          <p:nvPr/>
        </p:nvSpPr>
        <p:spPr>
          <a:xfrm>
            <a:off x="3207498" y="2505632"/>
            <a:ext cx="1086562" cy="1032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85B224F-3A73-A32E-BFD9-403D1EF1FC24}"/>
              </a:ext>
            </a:extLst>
          </p:cNvPr>
          <p:cNvSpPr/>
          <p:nvPr/>
        </p:nvSpPr>
        <p:spPr>
          <a:xfrm>
            <a:off x="3207498" y="5104709"/>
            <a:ext cx="1086562" cy="1032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27EE943-8B15-10FC-DB7A-7BC19E332E22}"/>
              </a:ext>
            </a:extLst>
          </p:cNvPr>
          <p:cNvSpPr/>
          <p:nvPr/>
        </p:nvSpPr>
        <p:spPr>
          <a:xfrm>
            <a:off x="554083" y="1147425"/>
            <a:ext cx="1835273" cy="734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A53DFC9-40FB-3A6C-9849-6AD482C5948B}"/>
              </a:ext>
            </a:extLst>
          </p:cNvPr>
          <p:cNvSpPr/>
          <p:nvPr/>
        </p:nvSpPr>
        <p:spPr>
          <a:xfrm>
            <a:off x="3207498" y="1390384"/>
            <a:ext cx="1086562" cy="1032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B520A5-354D-522E-29CA-4AF398DF1B6E}"/>
              </a:ext>
            </a:extLst>
          </p:cNvPr>
          <p:cNvSpPr/>
          <p:nvPr/>
        </p:nvSpPr>
        <p:spPr>
          <a:xfrm>
            <a:off x="5252395" y="1216125"/>
            <a:ext cx="3786097" cy="53178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4577F8B-EE1D-F4AC-298C-2A64E2F65537}"/>
              </a:ext>
            </a:extLst>
          </p:cNvPr>
          <p:cNvSpPr/>
          <p:nvPr/>
        </p:nvSpPr>
        <p:spPr>
          <a:xfrm>
            <a:off x="4138707" y="449609"/>
            <a:ext cx="769367" cy="583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IDP</a:t>
            </a:r>
          </a:p>
          <a:p>
            <a:pPr algn="ctr"/>
            <a:r>
              <a:rPr lang="es-419" sz="900" dirty="0" err="1">
                <a:solidFill>
                  <a:schemeClr val="tx1"/>
                </a:solidFill>
              </a:rPr>
              <a:t>Identity</a:t>
            </a:r>
            <a:r>
              <a:rPr lang="es-419" sz="900" dirty="0">
                <a:solidFill>
                  <a:schemeClr val="tx1"/>
                </a:solidFill>
              </a:rPr>
              <a:t> </a:t>
            </a:r>
            <a:r>
              <a:rPr lang="es-419" sz="900" dirty="0" err="1">
                <a:solidFill>
                  <a:schemeClr val="tx1"/>
                </a:solidFill>
              </a:rPr>
              <a:t>ptovider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748625-88C2-04CE-1584-62EA2AD06792}"/>
              </a:ext>
            </a:extLst>
          </p:cNvPr>
          <p:cNvSpPr/>
          <p:nvPr/>
        </p:nvSpPr>
        <p:spPr>
          <a:xfrm>
            <a:off x="831907" y="2166499"/>
            <a:ext cx="1005576" cy="728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509302B-0D2C-7340-9DE6-F5DCCFA3B2E3}"/>
              </a:ext>
            </a:extLst>
          </p:cNvPr>
          <p:cNvSpPr/>
          <p:nvPr/>
        </p:nvSpPr>
        <p:spPr>
          <a:xfrm>
            <a:off x="831907" y="3003355"/>
            <a:ext cx="1005576" cy="168721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ED5E485-2D2B-7056-9142-51529B5935CE}"/>
              </a:ext>
            </a:extLst>
          </p:cNvPr>
          <p:cNvSpPr/>
          <p:nvPr/>
        </p:nvSpPr>
        <p:spPr>
          <a:xfrm>
            <a:off x="6622409" y="1356523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Net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1C232B69-D957-DB3C-7500-8F8309F82350}"/>
              </a:ext>
            </a:extLst>
          </p:cNvPr>
          <p:cNvSpPr/>
          <p:nvPr/>
        </p:nvSpPr>
        <p:spPr>
          <a:xfrm>
            <a:off x="6622409" y="1822189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Net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A892ECA-2FC2-1B22-026E-987473FDB156}"/>
              </a:ext>
            </a:extLst>
          </p:cNvPr>
          <p:cNvSpPr/>
          <p:nvPr/>
        </p:nvSpPr>
        <p:spPr>
          <a:xfrm>
            <a:off x="10408506" y="3108032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Java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E87CD70-1616-D44E-1706-505CA30CD41E}"/>
              </a:ext>
            </a:extLst>
          </p:cNvPr>
          <p:cNvSpPr/>
          <p:nvPr/>
        </p:nvSpPr>
        <p:spPr>
          <a:xfrm>
            <a:off x="6622409" y="5378034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Python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75EEC3B-771D-45AA-54C6-CA6355A7D0E8}"/>
              </a:ext>
            </a:extLst>
          </p:cNvPr>
          <p:cNvSpPr/>
          <p:nvPr/>
        </p:nvSpPr>
        <p:spPr>
          <a:xfrm>
            <a:off x="6622409" y="5799835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Python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0FD02A-163C-18EE-8CD7-9F855A046BF3}"/>
              </a:ext>
            </a:extLst>
          </p:cNvPr>
          <p:cNvCxnSpPr>
            <a:cxnSpLocks/>
            <a:stCxn id="4" idx="3"/>
            <a:endCxn id="23" idx="3"/>
          </p:cNvCxnSpPr>
          <p:nvPr/>
        </p:nvCxnSpPr>
        <p:spPr>
          <a:xfrm flipV="1">
            <a:off x="1837484" y="1744698"/>
            <a:ext cx="1690178" cy="78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62FE71-65BB-F926-0DE3-BE4A20677497}"/>
              </a:ext>
            </a:extLst>
          </p:cNvPr>
          <p:cNvCxnSpPr>
            <a:cxnSpLocks/>
            <a:stCxn id="4" idx="3"/>
            <a:endCxn id="25" idx="3"/>
          </p:cNvCxnSpPr>
          <p:nvPr/>
        </p:nvCxnSpPr>
        <p:spPr>
          <a:xfrm>
            <a:off x="1837484" y="2530937"/>
            <a:ext cx="1690178" cy="364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xagon 22">
            <a:extLst>
              <a:ext uri="{FF2B5EF4-FFF2-40B4-BE49-F238E27FC236}">
                <a16:creationId xmlns:a16="http://schemas.microsoft.com/office/drawing/2014/main" id="{7C435579-338C-5F78-7BF9-E3A7E1428F2C}"/>
              </a:ext>
            </a:extLst>
          </p:cNvPr>
          <p:cNvSpPr/>
          <p:nvPr/>
        </p:nvSpPr>
        <p:spPr>
          <a:xfrm>
            <a:off x="3527662" y="1552356"/>
            <a:ext cx="446233" cy="38468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561AE762-DB17-31FB-B8DA-B908F8AB1528}"/>
              </a:ext>
            </a:extLst>
          </p:cNvPr>
          <p:cNvSpPr/>
          <p:nvPr/>
        </p:nvSpPr>
        <p:spPr>
          <a:xfrm>
            <a:off x="3527662" y="2703032"/>
            <a:ext cx="446233" cy="38468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AA4E4E25-69D8-CFAF-569E-157DE4077825}"/>
              </a:ext>
            </a:extLst>
          </p:cNvPr>
          <p:cNvSpPr/>
          <p:nvPr/>
        </p:nvSpPr>
        <p:spPr>
          <a:xfrm>
            <a:off x="3527662" y="5378033"/>
            <a:ext cx="446233" cy="38468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86CDAC-D56F-D7C5-6B50-E37C0B98FC26}"/>
              </a:ext>
            </a:extLst>
          </p:cNvPr>
          <p:cNvCxnSpPr>
            <a:cxnSpLocks/>
            <a:stCxn id="23" idx="0"/>
            <a:endCxn id="99" idx="3"/>
          </p:cNvCxnSpPr>
          <p:nvPr/>
        </p:nvCxnSpPr>
        <p:spPr>
          <a:xfrm>
            <a:off x="3973895" y="1744698"/>
            <a:ext cx="2042201" cy="20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A88098-6B3C-C701-9969-831B07EA7A41}"/>
              </a:ext>
            </a:extLst>
          </p:cNvPr>
          <p:cNvCxnSpPr>
            <a:cxnSpLocks/>
            <a:stCxn id="25" idx="0"/>
            <a:endCxn id="140" idx="3"/>
          </p:cNvCxnSpPr>
          <p:nvPr/>
        </p:nvCxnSpPr>
        <p:spPr>
          <a:xfrm flipV="1">
            <a:off x="3973895" y="2739128"/>
            <a:ext cx="6434611" cy="156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6FCEF1-8E6B-04FD-DEC1-479ED225B7F3}"/>
              </a:ext>
            </a:extLst>
          </p:cNvPr>
          <p:cNvCxnSpPr>
            <a:cxnSpLocks/>
            <a:stCxn id="25" idx="0"/>
            <a:endCxn id="9" idx="3"/>
          </p:cNvCxnSpPr>
          <p:nvPr/>
        </p:nvCxnSpPr>
        <p:spPr>
          <a:xfrm>
            <a:off x="3973895" y="2895374"/>
            <a:ext cx="6434611" cy="40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6A63282-5023-5DA8-3E33-4A62E5E929A4}"/>
              </a:ext>
            </a:extLst>
          </p:cNvPr>
          <p:cNvCxnSpPr>
            <a:stCxn id="27" idx="0"/>
            <a:endCxn id="10" idx="3"/>
          </p:cNvCxnSpPr>
          <p:nvPr/>
        </p:nvCxnSpPr>
        <p:spPr>
          <a:xfrm>
            <a:off x="3973895" y="5570375"/>
            <a:ext cx="26485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B9CDD80-13C2-F55A-B888-90E39C6AA711}"/>
              </a:ext>
            </a:extLst>
          </p:cNvPr>
          <p:cNvCxnSpPr>
            <a:cxnSpLocks/>
            <a:stCxn id="27" idx="0"/>
            <a:endCxn id="11" idx="3"/>
          </p:cNvCxnSpPr>
          <p:nvPr/>
        </p:nvCxnSpPr>
        <p:spPr>
          <a:xfrm>
            <a:off x="3973895" y="5570375"/>
            <a:ext cx="2648514" cy="421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B8915C3-5C83-DF8B-EDD7-85B392B8BF6B}"/>
              </a:ext>
            </a:extLst>
          </p:cNvPr>
          <p:cNvSpPr txBox="1"/>
          <p:nvPr/>
        </p:nvSpPr>
        <p:spPr>
          <a:xfrm>
            <a:off x="3364209" y="121612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API Gateway</a:t>
            </a:r>
            <a:endParaRPr lang="en-US" sz="1000" dirty="0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F7E9AA83-C797-0691-6CEE-806BA33AD3D5}"/>
              </a:ext>
            </a:extLst>
          </p:cNvPr>
          <p:cNvCxnSpPr>
            <a:cxnSpLocks/>
            <a:stCxn id="46" idx="0"/>
            <a:endCxn id="20" idx="1"/>
          </p:cNvCxnSpPr>
          <p:nvPr/>
        </p:nvCxnSpPr>
        <p:spPr>
          <a:xfrm rot="5400000" flipH="1" flipV="1">
            <a:off x="3725019" y="802439"/>
            <a:ext cx="474628" cy="3527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9312F8-3009-450A-8A09-AEE5B88FC763}"/>
              </a:ext>
            </a:extLst>
          </p:cNvPr>
          <p:cNvSpPr txBox="1"/>
          <p:nvPr/>
        </p:nvSpPr>
        <p:spPr>
          <a:xfrm>
            <a:off x="5442840" y="926790"/>
            <a:ext cx="896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/>
              <a:t>Kubernetes</a:t>
            </a: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E3A95A-B7A6-D1A8-1413-3109CA280F63}"/>
              </a:ext>
            </a:extLst>
          </p:cNvPr>
          <p:cNvSpPr txBox="1"/>
          <p:nvPr/>
        </p:nvSpPr>
        <p:spPr>
          <a:xfrm>
            <a:off x="7176469" y="160704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 err="1"/>
              <a:t>Pod</a:t>
            </a:r>
            <a:endParaRPr lang="en-US" sz="1200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F2D912-9518-7EEA-150E-B02C0CB18FA1}"/>
              </a:ext>
            </a:extLst>
          </p:cNvPr>
          <p:cNvSpPr/>
          <p:nvPr/>
        </p:nvSpPr>
        <p:spPr>
          <a:xfrm>
            <a:off x="691308" y="139038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D86AA773-3626-A11B-3311-D67506F0896D}"/>
              </a:ext>
            </a:extLst>
          </p:cNvPr>
          <p:cNvSpPr/>
          <p:nvPr/>
        </p:nvSpPr>
        <p:spPr>
          <a:xfrm>
            <a:off x="691308" y="162685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47C1EC3-A08B-A791-2FC3-E841953AA58E}"/>
              </a:ext>
            </a:extLst>
          </p:cNvPr>
          <p:cNvSpPr/>
          <p:nvPr/>
        </p:nvSpPr>
        <p:spPr>
          <a:xfrm>
            <a:off x="1095575" y="139038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A29EF1BD-B4EF-309E-BE31-A109BB06D6DA}"/>
              </a:ext>
            </a:extLst>
          </p:cNvPr>
          <p:cNvSpPr/>
          <p:nvPr/>
        </p:nvSpPr>
        <p:spPr>
          <a:xfrm>
            <a:off x="1095575" y="162685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4256891F-EDDC-97D1-86BD-FD2DDAA557D8}"/>
              </a:ext>
            </a:extLst>
          </p:cNvPr>
          <p:cNvSpPr/>
          <p:nvPr/>
        </p:nvSpPr>
        <p:spPr>
          <a:xfrm>
            <a:off x="1482048" y="139038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Parallelogram 65">
            <a:extLst>
              <a:ext uri="{FF2B5EF4-FFF2-40B4-BE49-F238E27FC236}">
                <a16:creationId xmlns:a16="http://schemas.microsoft.com/office/drawing/2014/main" id="{341391A2-5A6B-1DE4-BB40-9A3B43B973EA}"/>
              </a:ext>
            </a:extLst>
          </p:cNvPr>
          <p:cNvSpPr/>
          <p:nvPr/>
        </p:nvSpPr>
        <p:spPr>
          <a:xfrm>
            <a:off x="1482048" y="162685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089DE4-5109-C1F4-4B8B-40EBCC4248F5}"/>
              </a:ext>
            </a:extLst>
          </p:cNvPr>
          <p:cNvSpPr/>
          <p:nvPr/>
        </p:nvSpPr>
        <p:spPr>
          <a:xfrm>
            <a:off x="1927119" y="1390384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Parallelogram 68">
            <a:extLst>
              <a:ext uri="{FF2B5EF4-FFF2-40B4-BE49-F238E27FC236}">
                <a16:creationId xmlns:a16="http://schemas.microsoft.com/office/drawing/2014/main" id="{43D3B731-34AA-FCFD-C274-1CDD9E42369A}"/>
              </a:ext>
            </a:extLst>
          </p:cNvPr>
          <p:cNvSpPr/>
          <p:nvPr/>
        </p:nvSpPr>
        <p:spPr>
          <a:xfrm>
            <a:off x="1927119" y="1626854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E7482C5-CE02-EE74-9B84-50474E185145}"/>
              </a:ext>
            </a:extLst>
          </p:cNvPr>
          <p:cNvCxnSpPr>
            <a:stCxn id="70" idx="3"/>
            <a:endCxn id="23" idx="3"/>
          </p:cNvCxnSpPr>
          <p:nvPr/>
        </p:nvCxnSpPr>
        <p:spPr>
          <a:xfrm>
            <a:off x="2389356" y="1514890"/>
            <a:ext cx="1138305" cy="22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CBF2961-D8FA-E124-06BE-27F572E4B835}"/>
              </a:ext>
            </a:extLst>
          </p:cNvPr>
          <p:cNvSpPr/>
          <p:nvPr/>
        </p:nvSpPr>
        <p:spPr>
          <a:xfrm>
            <a:off x="554083" y="5197502"/>
            <a:ext cx="1835273" cy="73493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39F8F43-9983-7FAB-F7F0-FFF559152C86}"/>
              </a:ext>
            </a:extLst>
          </p:cNvPr>
          <p:cNvSpPr/>
          <p:nvPr/>
        </p:nvSpPr>
        <p:spPr>
          <a:xfrm>
            <a:off x="691308" y="5440460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7" name="Parallelogram 76">
            <a:extLst>
              <a:ext uri="{FF2B5EF4-FFF2-40B4-BE49-F238E27FC236}">
                <a16:creationId xmlns:a16="http://schemas.microsoft.com/office/drawing/2014/main" id="{55CBDD95-7A8A-047F-4438-795D2D6FB369}"/>
              </a:ext>
            </a:extLst>
          </p:cNvPr>
          <p:cNvSpPr/>
          <p:nvPr/>
        </p:nvSpPr>
        <p:spPr>
          <a:xfrm>
            <a:off x="691308" y="5676930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611873C-947F-D189-3D63-CCA6F444631E}"/>
              </a:ext>
            </a:extLst>
          </p:cNvPr>
          <p:cNvSpPr/>
          <p:nvPr/>
        </p:nvSpPr>
        <p:spPr>
          <a:xfrm>
            <a:off x="1095575" y="5440460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Parallelogram 79">
            <a:extLst>
              <a:ext uri="{FF2B5EF4-FFF2-40B4-BE49-F238E27FC236}">
                <a16:creationId xmlns:a16="http://schemas.microsoft.com/office/drawing/2014/main" id="{CB860108-A9A6-3BA5-6C5A-8CF1BCA3DDA2}"/>
              </a:ext>
            </a:extLst>
          </p:cNvPr>
          <p:cNvSpPr/>
          <p:nvPr/>
        </p:nvSpPr>
        <p:spPr>
          <a:xfrm>
            <a:off x="1095575" y="5676930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08CF14F-6B99-F11F-9679-FF96A6BFD839}"/>
              </a:ext>
            </a:extLst>
          </p:cNvPr>
          <p:cNvSpPr/>
          <p:nvPr/>
        </p:nvSpPr>
        <p:spPr>
          <a:xfrm>
            <a:off x="1482048" y="5440460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Parallelogram 82">
            <a:extLst>
              <a:ext uri="{FF2B5EF4-FFF2-40B4-BE49-F238E27FC236}">
                <a16:creationId xmlns:a16="http://schemas.microsoft.com/office/drawing/2014/main" id="{F6C585F1-78D2-ED9A-E6D3-0EC6E417DC51}"/>
              </a:ext>
            </a:extLst>
          </p:cNvPr>
          <p:cNvSpPr/>
          <p:nvPr/>
        </p:nvSpPr>
        <p:spPr>
          <a:xfrm>
            <a:off x="1482048" y="5676930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D5F81A9-B684-5C9C-F92A-67097486A55A}"/>
              </a:ext>
            </a:extLst>
          </p:cNvPr>
          <p:cNvSpPr/>
          <p:nvPr/>
        </p:nvSpPr>
        <p:spPr>
          <a:xfrm>
            <a:off x="1927119" y="5440460"/>
            <a:ext cx="284145" cy="2059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84D20DD5-61CD-04FE-3552-0DBFBBBED1EE}"/>
              </a:ext>
            </a:extLst>
          </p:cNvPr>
          <p:cNvSpPr/>
          <p:nvPr/>
        </p:nvSpPr>
        <p:spPr>
          <a:xfrm>
            <a:off x="1927119" y="5676930"/>
            <a:ext cx="284145" cy="4767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9A54767-F0FE-7743-3E4E-B953099438CB}"/>
              </a:ext>
            </a:extLst>
          </p:cNvPr>
          <p:cNvCxnSpPr>
            <a:stCxn id="74" idx="3"/>
            <a:endCxn id="27" idx="3"/>
          </p:cNvCxnSpPr>
          <p:nvPr/>
        </p:nvCxnSpPr>
        <p:spPr>
          <a:xfrm>
            <a:off x="2389356" y="5564967"/>
            <a:ext cx="1138305" cy="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Hexagon 94">
            <a:extLst>
              <a:ext uri="{FF2B5EF4-FFF2-40B4-BE49-F238E27FC236}">
                <a16:creationId xmlns:a16="http://schemas.microsoft.com/office/drawing/2014/main" id="{6370149E-E18D-7E14-5531-6268C48DF117}"/>
              </a:ext>
            </a:extLst>
          </p:cNvPr>
          <p:cNvSpPr/>
          <p:nvPr/>
        </p:nvSpPr>
        <p:spPr>
          <a:xfrm>
            <a:off x="6622409" y="2265926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Net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9A78148A-31CE-6E08-45B6-88273CDE4DBF}"/>
              </a:ext>
            </a:extLst>
          </p:cNvPr>
          <p:cNvSpPr/>
          <p:nvPr/>
        </p:nvSpPr>
        <p:spPr>
          <a:xfrm flipH="1">
            <a:off x="6016096" y="1645881"/>
            <a:ext cx="315031" cy="6057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419" sz="900" dirty="0" err="1">
                <a:solidFill>
                  <a:schemeClr val="tx1"/>
                </a:solidFill>
              </a:rPr>
              <a:t>Discover</a:t>
            </a:r>
            <a:r>
              <a:rPr lang="es-419" sz="900" dirty="0">
                <a:solidFill>
                  <a:schemeClr val="tx1"/>
                </a:solidFill>
              </a:rPr>
              <a:t> </a:t>
            </a:r>
            <a:r>
              <a:rPr lang="es-419" sz="900" dirty="0" err="1">
                <a:solidFill>
                  <a:schemeClr val="tx1"/>
                </a:solidFill>
              </a:rPr>
              <a:t>Service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28CDE1F-93B2-C530-CEF2-5C4238A405E9}"/>
              </a:ext>
            </a:extLst>
          </p:cNvPr>
          <p:cNvCxnSpPr>
            <a:stCxn id="99" idx="1"/>
            <a:endCxn id="6" idx="3"/>
          </p:cNvCxnSpPr>
          <p:nvPr/>
        </p:nvCxnSpPr>
        <p:spPr>
          <a:xfrm flipV="1">
            <a:off x="6331127" y="1548865"/>
            <a:ext cx="291282" cy="39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24D9472-08D5-300A-0FC6-2ACF3C68918B}"/>
              </a:ext>
            </a:extLst>
          </p:cNvPr>
          <p:cNvCxnSpPr>
            <a:stCxn id="99" idx="1"/>
            <a:endCxn id="7" idx="3"/>
          </p:cNvCxnSpPr>
          <p:nvPr/>
        </p:nvCxnSpPr>
        <p:spPr>
          <a:xfrm>
            <a:off x="6331127" y="1948733"/>
            <a:ext cx="291282" cy="6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E17EA2-3864-BA21-9AB9-81E45AAA3386}"/>
              </a:ext>
            </a:extLst>
          </p:cNvPr>
          <p:cNvCxnSpPr>
            <a:endCxn id="95" idx="3"/>
          </p:cNvCxnSpPr>
          <p:nvPr/>
        </p:nvCxnSpPr>
        <p:spPr>
          <a:xfrm>
            <a:off x="6331127" y="1955477"/>
            <a:ext cx="291282" cy="50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F00BA71-3517-1161-2750-911DAE9351A2}"/>
              </a:ext>
            </a:extLst>
          </p:cNvPr>
          <p:cNvSpPr txBox="1"/>
          <p:nvPr/>
        </p:nvSpPr>
        <p:spPr>
          <a:xfrm>
            <a:off x="3438180" y="3129258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/>
              <a:t>XML - JSON</a:t>
            </a:r>
            <a:endParaRPr lang="en-US" sz="900" dirty="0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246A48E-9333-179F-2D3A-5CEE0750DC5B}"/>
              </a:ext>
            </a:extLst>
          </p:cNvPr>
          <p:cNvSpPr/>
          <p:nvPr/>
        </p:nvSpPr>
        <p:spPr>
          <a:xfrm flipH="1">
            <a:off x="4081007" y="1659340"/>
            <a:ext cx="115399" cy="268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D139E12-5038-30B7-70B6-075B4B5E770D}"/>
              </a:ext>
            </a:extLst>
          </p:cNvPr>
          <p:cNvSpPr/>
          <p:nvPr/>
        </p:nvSpPr>
        <p:spPr>
          <a:xfrm flipH="1">
            <a:off x="6438844" y="1610549"/>
            <a:ext cx="115399" cy="2689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01A41BD-422F-8A8E-0BAD-AA633F59F69E}"/>
              </a:ext>
            </a:extLst>
          </p:cNvPr>
          <p:cNvSpPr/>
          <p:nvPr/>
        </p:nvSpPr>
        <p:spPr>
          <a:xfrm flipH="1">
            <a:off x="3527660" y="2021165"/>
            <a:ext cx="446234" cy="1203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Cache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3AEEA5A-644B-66A3-D0EE-7669DA62498B}"/>
              </a:ext>
            </a:extLst>
          </p:cNvPr>
          <p:cNvSpPr txBox="1"/>
          <p:nvPr/>
        </p:nvSpPr>
        <p:spPr>
          <a:xfrm>
            <a:off x="3371955" y="2504660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D48CE90-5377-8B94-A28B-CF16D092E721}"/>
              </a:ext>
            </a:extLst>
          </p:cNvPr>
          <p:cNvSpPr txBox="1"/>
          <p:nvPr/>
        </p:nvSpPr>
        <p:spPr>
          <a:xfrm>
            <a:off x="3371955" y="5107309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25A8248-EB5E-27AF-2E8E-AB25811C944D}"/>
              </a:ext>
            </a:extLst>
          </p:cNvPr>
          <p:cNvSpPr txBox="1"/>
          <p:nvPr/>
        </p:nvSpPr>
        <p:spPr>
          <a:xfrm>
            <a:off x="3102063" y="851635"/>
            <a:ext cx="1085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API Management</a:t>
            </a:r>
            <a:endParaRPr lang="en-US" sz="1000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6D76998-F677-09A4-D27D-A7FD14119053}"/>
              </a:ext>
            </a:extLst>
          </p:cNvPr>
          <p:cNvSpPr/>
          <p:nvPr/>
        </p:nvSpPr>
        <p:spPr>
          <a:xfrm>
            <a:off x="493922" y="5067468"/>
            <a:ext cx="7404968" cy="1216595"/>
          </a:xfrm>
          <a:prstGeom prst="roundRect">
            <a:avLst/>
          </a:prstGeom>
          <a:solidFill>
            <a:schemeClr val="accent5">
              <a:lumMod val="50000"/>
              <a:alpha val="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0" name="Hexagon 139">
            <a:extLst>
              <a:ext uri="{FF2B5EF4-FFF2-40B4-BE49-F238E27FC236}">
                <a16:creationId xmlns:a16="http://schemas.microsoft.com/office/drawing/2014/main" id="{D6885280-EE23-5AE2-6451-6A6DA487AD2E}"/>
              </a:ext>
            </a:extLst>
          </p:cNvPr>
          <p:cNvSpPr/>
          <p:nvPr/>
        </p:nvSpPr>
        <p:spPr>
          <a:xfrm>
            <a:off x="10408506" y="2546786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Java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4562E7F5-6021-B0BB-5F08-838336466765}"/>
              </a:ext>
            </a:extLst>
          </p:cNvPr>
          <p:cNvSpPr/>
          <p:nvPr/>
        </p:nvSpPr>
        <p:spPr>
          <a:xfrm>
            <a:off x="3207498" y="3819352"/>
            <a:ext cx="1086562" cy="1032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7" name="Hexagon 156">
            <a:extLst>
              <a:ext uri="{FF2B5EF4-FFF2-40B4-BE49-F238E27FC236}">
                <a16:creationId xmlns:a16="http://schemas.microsoft.com/office/drawing/2014/main" id="{7F99A2EC-9586-BA17-6CEC-A1405BB692EB}"/>
              </a:ext>
            </a:extLst>
          </p:cNvPr>
          <p:cNvSpPr/>
          <p:nvPr/>
        </p:nvSpPr>
        <p:spPr>
          <a:xfrm>
            <a:off x="3527662" y="4016752"/>
            <a:ext cx="446233" cy="384683"/>
          </a:xfrm>
          <a:prstGeom prst="hexagon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1097DDE-032C-A62E-1094-C00335B6BBF8}"/>
              </a:ext>
            </a:extLst>
          </p:cNvPr>
          <p:cNvSpPr txBox="1"/>
          <p:nvPr/>
        </p:nvSpPr>
        <p:spPr>
          <a:xfrm>
            <a:off x="3438180" y="4442978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900" dirty="0" err="1"/>
              <a:t>Transformacion</a:t>
            </a:r>
            <a:endParaRPr lang="en-US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416E10-B582-C5A5-5FF4-F09D63BE3206}"/>
              </a:ext>
            </a:extLst>
          </p:cNvPr>
          <p:cNvSpPr txBox="1"/>
          <p:nvPr/>
        </p:nvSpPr>
        <p:spPr>
          <a:xfrm>
            <a:off x="3371955" y="3818380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API Gateway</a:t>
            </a:r>
            <a:endParaRPr lang="en-US" sz="1000" dirty="0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98E7A6A2-4493-D316-ECA7-D67C02767184}"/>
              </a:ext>
            </a:extLst>
          </p:cNvPr>
          <p:cNvSpPr/>
          <p:nvPr/>
        </p:nvSpPr>
        <p:spPr>
          <a:xfrm>
            <a:off x="6622409" y="3818380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Net</a:t>
            </a:r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EE6B0C5D-10CB-C019-80A3-A68BF573270F}"/>
              </a:ext>
            </a:extLst>
          </p:cNvPr>
          <p:cNvSpPr/>
          <p:nvPr/>
        </p:nvSpPr>
        <p:spPr>
          <a:xfrm>
            <a:off x="6622409" y="4366052"/>
            <a:ext cx="446233" cy="38468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419" sz="9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s-419" sz="900" dirty="0">
                <a:solidFill>
                  <a:schemeClr val="tx1"/>
                </a:solidFill>
              </a:rPr>
              <a:t>Java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8BADB43-CCCC-16B1-F299-F05C28AF050F}"/>
              </a:ext>
            </a:extLst>
          </p:cNvPr>
          <p:cNvCxnSpPr>
            <a:stCxn id="157" idx="0"/>
            <a:endCxn id="162" idx="3"/>
          </p:cNvCxnSpPr>
          <p:nvPr/>
        </p:nvCxnSpPr>
        <p:spPr>
          <a:xfrm flipV="1">
            <a:off x="3973895" y="4010722"/>
            <a:ext cx="2648514" cy="19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781889C-A0EE-338F-DCA7-4A46ED196BA2}"/>
              </a:ext>
            </a:extLst>
          </p:cNvPr>
          <p:cNvCxnSpPr>
            <a:stCxn id="157" idx="0"/>
            <a:endCxn id="163" idx="3"/>
          </p:cNvCxnSpPr>
          <p:nvPr/>
        </p:nvCxnSpPr>
        <p:spPr>
          <a:xfrm>
            <a:off x="3973895" y="4209094"/>
            <a:ext cx="2648514" cy="349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CC04AE9-ED68-187A-C422-D70D6B11B4BC}"/>
              </a:ext>
            </a:extLst>
          </p:cNvPr>
          <p:cNvCxnSpPr>
            <a:stCxn id="4" idx="3"/>
            <a:endCxn id="156" idx="1"/>
          </p:cNvCxnSpPr>
          <p:nvPr/>
        </p:nvCxnSpPr>
        <p:spPr>
          <a:xfrm>
            <a:off x="1837483" y="2530937"/>
            <a:ext cx="1370015" cy="180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FFA5514-41A1-B6BD-1281-008E0750DE08}"/>
              </a:ext>
            </a:extLst>
          </p:cNvPr>
          <p:cNvSpPr txBox="1"/>
          <p:nvPr/>
        </p:nvSpPr>
        <p:spPr>
          <a:xfrm>
            <a:off x="2993750" y="645493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HTTPS</a:t>
            </a:r>
            <a:endParaRPr lang="en-US" sz="10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C5E0D25-A7DB-705C-1742-227BEEEA63A6}"/>
              </a:ext>
            </a:extLst>
          </p:cNvPr>
          <p:cNvSpPr txBox="1"/>
          <p:nvPr/>
        </p:nvSpPr>
        <p:spPr>
          <a:xfrm>
            <a:off x="4689461" y="1928442"/>
            <a:ext cx="455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000" dirty="0"/>
              <a:t>HTTP</a:t>
            </a:r>
            <a:endParaRPr lang="en-US" sz="10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898596-BED7-8B5D-D70F-00172BA429DF}"/>
              </a:ext>
            </a:extLst>
          </p:cNvPr>
          <p:cNvSpPr txBox="1"/>
          <p:nvPr/>
        </p:nvSpPr>
        <p:spPr>
          <a:xfrm>
            <a:off x="1989859" y="1933790"/>
            <a:ext cx="1633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/gateway/products</a:t>
            </a:r>
            <a:endParaRPr lang="en-US" sz="11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10A1B2E-5FCE-5AD0-D296-F6ECA8B68F79}"/>
              </a:ext>
            </a:extLst>
          </p:cNvPr>
          <p:cNvSpPr txBox="1"/>
          <p:nvPr/>
        </p:nvSpPr>
        <p:spPr>
          <a:xfrm>
            <a:off x="5013217" y="2602801"/>
            <a:ext cx="33597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https://localhost:44376/api/products</a:t>
            </a:r>
            <a:endParaRPr lang="en-US" sz="11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1C2C042-79EB-7119-297D-39BA550B1D54}"/>
              </a:ext>
            </a:extLst>
          </p:cNvPr>
          <p:cNvSpPr txBox="1"/>
          <p:nvPr/>
        </p:nvSpPr>
        <p:spPr>
          <a:xfrm>
            <a:off x="1944842" y="2195643"/>
            <a:ext cx="22118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/gateway/products/1</a:t>
            </a:r>
            <a:endParaRPr lang="en-US" sz="11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B214F1C-B0CA-965B-C7F4-80C55EBD5D0F}"/>
              </a:ext>
            </a:extLst>
          </p:cNvPr>
          <p:cNvSpPr txBox="1"/>
          <p:nvPr/>
        </p:nvSpPr>
        <p:spPr>
          <a:xfrm>
            <a:off x="5013217" y="2992242"/>
            <a:ext cx="33597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https://localhost:44376/api/1</a:t>
            </a:r>
            <a:endParaRPr lang="en-US" sz="11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87559D-3D87-005E-3EBB-62240FD2A5B3}"/>
              </a:ext>
            </a:extLst>
          </p:cNvPr>
          <p:cNvSpPr txBox="1"/>
          <p:nvPr/>
        </p:nvSpPr>
        <p:spPr>
          <a:xfrm>
            <a:off x="1989859" y="3444641"/>
            <a:ext cx="16332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/gateway/sales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65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1</cp:revision>
  <dcterms:created xsi:type="dcterms:W3CDTF">2022-12-10T17:04:10Z</dcterms:created>
  <dcterms:modified xsi:type="dcterms:W3CDTF">2022-12-10T19:02:30Z</dcterms:modified>
</cp:coreProperties>
</file>