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0864-3FA6-4CBC-C30A-D7FB8B8C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8126B-2E6B-D611-2E86-EB1C8B731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D3D9-6721-3267-C68D-30F59EEF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128A-874A-D129-48F7-9E0F9150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F87A-B587-8F5A-82EC-4FEAAF84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186C-EE0C-508D-1FEB-1201590C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F7CD-43EF-482B-4E92-019F327D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C6D8-4973-989D-38BB-4CEBC9F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424E-495D-8D24-FDCE-88F8154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656-E917-88AA-E5C1-82EEDAC5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2803-85B2-1CD6-2973-0F4A4718E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F5C2-EC5B-B058-FD27-9FF899CE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D60D-CF15-3E63-A866-CD2018BF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EB1B-A8BC-79C8-5C39-8165DBC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5EC-DFD7-2A30-CF61-DB87B70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C6C1-7917-16C0-B42B-808DC34E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3942-C984-F8D9-BA01-8701E792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332E-02C9-3D9E-10C8-00599644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0C44-457E-6F56-0D6E-7246D814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2E3E-BB43-45FC-4D31-888A9DD4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1AD0-BF76-7372-EB75-2DA4F3E6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56B5-C3C5-21A7-D1E2-9C77C209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D3FE-CCB9-7B74-8519-B1767061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E273-82E2-0B4A-4A65-9B1EEF4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E216-BC58-34CC-5AC0-B874EE3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D294-8E89-92C2-386E-54A18200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A8D-353E-AA74-7387-044DD9F39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CC0C-16F7-4F0F-9C86-D1BCFF36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D2E6A-0CA2-CB22-9E3B-F781DBEB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C2B4-757A-F91D-9D00-1380931A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305D9-4ADE-21D8-05FD-FAC7AF7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760A-6A9A-428C-6B49-ED5815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9E97-31DB-F8F2-DEDB-995E7C88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AC0E9-4A95-DF58-0CCE-AEAD221A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AC179-5953-EA00-05A1-CAD8F9C01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2A099-10BD-CD98-C0E2-5D94D21CE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CCF21-2241-2376-2A4F-F1834145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90C76-EB08-4FB3-3B8E-BC9DD670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848C5-FFFC-2C4F-ED82-D1B75B25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7BFB-9CD2-931E-280A-1007E03A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EEBCC-6FBD-4395-1455-316B68F3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59EC6-EB36-98FD-2776-5C8FB0C9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6134C-2AA6-8D87-D24D-31E7A5E4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D4CFE-9000-5B64-14FD-D439C58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5805A-0FC3-091F-259C-8B36032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FF4A8-BEC0-45F3-28EB-D769127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AE4-A9CF-1EA1-1025-CC3F037F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5FE9-8581-708D-0C5F-34E81047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286B1-E814-4779-4C2C-9E501A84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2B36-9085-ADB9-B644-7083C760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E1A9-520B-DA30-962E-21CC539C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06AB0-CEE8-391D-DB06-4CD4E566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A948-9A0C-A71B-F9B2-2265ACFC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912A5-3E48-E11C-688B-3DA03373C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BFDE-1CF9-9B98-EAAE-24B541CE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4707-9055-27BE-2A33-6FFB176C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6E1A-1464-871F-68DA-FBCB2820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9B07-29EE-0D98-926F-641E20A2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DF8E9-D47E-2D3F-4B88-D544A31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BB7A-A504-E338-37AA-8A5CA706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E32F-3CA7-84CD-A14F-DD63A6AE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1F3E-37D4-4889-8728-E1F4D1FC0002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D97B-FEBD-6DD7-62E5-B9E939FA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6401-E1A8-2BEC-6C9D-D84E0324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2AA7-B8DE-42CB-B13B-F542DFF0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22E09C-A515-9889-2F65-9B9D85275796}"/>
              </a:ext>
            </a:extLst>
          </p:cNvPr>
          <p:cNvSpPr/>
          <p:nvPr/>
        </p:nvSpPr>
        <p:spPr>
          <a:xfrm>
            <a:off x="8617388" y="832919"/>
            <a:ext cx="2661719" cy="377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A04AE1-AB2D-0642-9BC9-EAFE711CB08E}"/>
              </a:ext>
            </a:extLst>
          </p:cNvPr>
          <p:cNvSpPr/>
          <p:nvPr/>
        </p:nvSpPr>
        <p:spPr>
          <a:xfrm>
            <a:off x="3944364" y="4033914"/>
            <a:ext cx="1330860" cy="697117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A29C2-4281-8D7C-A9E9-316D11752F52}"/>
              </a:ext>
            </a:extLst>
          </p:cNvPr>
          <p:cNvGrpSpPr/>
          <p:nvPr/>
        </p:nvGrpSpPr>
        <p:grpSpPr>
          <a:xfrm>
            <a:off x="2904652" y="2938194"/>
            <a:ext cx="860079" cy="490806"/>
            <a:chOff x="6400800" y="3032911"/>
            <a:chExt cx="1665838" cy="9506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779CDC-DB9B-2F56-3820-807D940A83A8}"/>
                </a:ext>
              </a:extLst>
            </p:cNvPr>
            <p:cNvSpPr/>
            <p:nvPr/>
          </p:nvSpPr>
          <p:spPr>
            <a:xfrm>
              <a:off x="6400800" y="3032911"/>
              <a:ext cx="1665838" cy="950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0006EB-130E-8645-01B8-52D16E2F601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BA0562-BE96-8F41-0AA0-2316A2503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719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17D6BC-D837-DBE4-2A62-CEFFCD6E3561}"/>
              </a:ext>
            </a:extLst>
          </p:cNvPr>
          <p:cNvSpPr txBox="1"/>
          <p:nvPr/>
        </p:nvSpPr>
        <p:spPr>
          <a:xfrm>
            <a:off x="2791484" y="3419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Command</a:t>
            </a:r>
            <a:endParaRPr lang="es-419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891E7-9532-4FFF-988B-7451B2454E8D}"/>
              </a:ext>
            </a:extLst>
          </p:cNvPr>
          <p:cNvSpPr txBox="1"/>
          <p:nvPr/>
        </p:nvSpPr>
        <p:spPr>
          <a:xfrm>
            <a:off x="9519027" y="42818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endParaRPr lang="en-US" dirty="0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F99747AA-4265-36D3-7E82-1BE534C792A3}"/>
              </a:ext>
            </a:extLst>
          </p:cNvPr>
          <p:cNvSpPr/>
          <p:nvPr/>
        </p:nvSpPr>
        <p:spPr>
          <a:xfrm>
            <a:off x="9359771" y="1098964"/>
            <a:ext cx="1017696" cy="1017696"/>
          </a:xfrm>
          <a:prstGeom prst="plaqu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Handlers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 err="1">
                <a:solidFill>
                  <a:schemeClr val="tx1"/>
                </a:solidFill>
              </a:rPr>
              <a:t>Command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94C53-F3FF-6537-4ABE-98757CA51A6E}"/>
              </a:ext>
            </a:extLst>
          </p:cNvPr>
          <p:cNvGrpSpPr/>
          <p:nvPr/>
        </p:nvGrpSpPr>
        <p:grpSpPr>
          <a:xfrm>
            <a:off x="2904652" y="4120741"/>
            <a:ext cx="860079" cy="490806"/>
            <a:chOff x="6400800" y="3032911"/>
            <a:chExt cx="1665838" cy="95061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F64B4-B25E-7368-2B35-F6755D0B92C6}"/>
                </a:ext>
              </a:extLst>
            </p:cNvPr>
            <p:cNvSpPr/>
            <p:nvPr/>
          </p:nvSpPr>
          <p:spPr>
            <a:xfrm>
              <a:off x="6400800" y="3032911"/>
              <a:ext cx="1665838" cy="950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AC4A01-51B9-A665-2C05-6615009DE8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172334-01A2-BF3E-92AC-5F48B6B67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719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2C46ECC-24AF-2019-481A-EC6F5135C627}"/>
              </a:ext>
            </a:extLst>
          </p:cNvPr>
          <p:cNvSpPr txBox="1"/>
          <p:nvPr/>
        </p:nvSpPr>
        <p:spPr>
          <a:xfrm>
            <a:off x="2791484" y="4602347"/>
            <a:ext cx="11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err="1"/>
              <a:t>Query</a:t>
            </a:r>
            <a:endParaRPr lang="es-419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11A39-94AE-03A2-319B-7C5DBF748364}"/>
              </a:ext>
            </a:extLst>
          </p:cNvPr>
          <p:cNvGrpSpPr/>
          <p:nvPr/>
        </p:nvGrpSpPr>
        <p:grpSpPr>
          <a:xfrm>
            <a:off x="2904652" y="5303288"/>
            <a:ext cx="860079" cy="490806"/>
            <a:chOff x="6400800" y="3032911"/>
            <a:chExt cx="1665838" cy="9506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1C479-CF47-CD36-F123-345B9F69C8CC}"/>
                </a:ext>
              </a:extLst>
            </p:cNvPr>
            <p:cNvSpPr/>
            <p:nvPr/>
          </p:nvSpPr>
          <p:spPr>
            <a:xfrm>
              <a:off x="6400800" y="3032911"/>
              <a:ext cx="1665838" cy="950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E23576-1AA3-3E7E-FDD9-9F2F3023674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6F9FE9-F5F0-B9CE-940A-C3A92EE70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719" y="3032911"/>
              <a:ext cx="832919" cy="543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3AB6D90-0BAC-2767-D770-C30C2422717B}"/>
              </a:ext>
            </a:extLst>
          </p:cNvPr>
          <p:cNvSpPr txBox="1"/>
          <p:nvPr/>
        </p:nvSpPr>
        <p:spPr>
          <a:xfrm>
            <a:off x="3015167" y="5784894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 err="1"/>
              <a:t>Event</a:t>
            </a:r>
            <a:endParaRPr lang="es-419" dirty="0"/>
          </a:p>
        </p:txBody>
      </p:sp>
      <p:sp>
        <p:nvSpPr>
          <p:cNvPr id="29" name="Plaque 28">
            <a:extLst>
              <a:ext uri="{FF2B5EF4-FFF2-40B4-BE49-F238E27FC236}">
                <a16:creationId xmlns:a16="http://schemas.microsoft.com/office/drawing/2014/main" id="{21CBD93B-BE6F-441E-ECC6-5934D5712EE1}"/>
              </a:ext>
            </a:extLst>
          </p:cNvPr>
          <p:cNvSpPr/>
          <p:nvPr/>
        </p:nvSpPr>
        <p:spPr>
          <a:xfrm>
            <a:off x="9359771" y="2339805"/>
            <a:ext cx="1017696" cy="1017696"/>
          </a:xfrm>
          <a:prstGeom prst="plaqu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Handlers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 err="1">
                <a:solidFill>
                  <a:schemeClr val="tx1"/>
                </a:solidFill>
              </a:rPr>
              <a:t>Query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Plaque 29">
            <a:extLst>
              <a:ext uri="{FF2B5EF4-FFF2-40B4-BE49-F238E27FC236}">
                <a16:creationId xmlns:a16="http://schemas.microsoft.com/office/drawing/2014/main" id="{4FC96D18-6514-52E4-0A73-4E98E9FC6591}"/>
              </a:ext>
            </a:extLst>
          </p:cNvPr>
          <p:cNvSpPr/>
          <p:nvPr/>
        </p:nvSpPr>
        <p:spPr>
          <a:xfrm>
            <a:off x="9359771" y="3429000"/>
            <a:ext cx="1017696" cy="1017696"/>
          </a:xfrm>
          <a:prstGeom prst="plaqu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Handlers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 err="1">
                <a:solidFill>
                  <a:schemeClr val="tx1"/>
                </a:solidFill>
              </a:rPr>
              <a:t>Event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B4789DE-A0DF-396B-6BFF-13F339DCCF16}"/>
              </a:ext>
            </a:extLst>
          </p:cNvPr>
          <p:cNvSpPr/>
          <p:nvPr/>
        </p:nvSpPr>
        <p:spPr>
          <a:xfrm>
            <a:off x="5358142" y="832919"/>
            <a:ext cx="737858" cy="559689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BUS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CD63818-BD23-C571-D343-F9FD5B419BCC}"/>
              </a:ext>
            </a:extLst>
          </p:cNvPr>
          <p:cNvSpPr/>
          <p:nvPr/>
        </p:nvSpPr>
        <p:spPr>
          <a:xfrm>
            <a:off x="6691264" y="1991246"/>
            <a:ext cx="1330860" cy="697117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802D6-C676-FA50-9D94-ED7148DC1C28}"/>
              </a:ext>
            </a:extLst>
          </p:cNvPr>
          <p:cNvSpPr/>
          <p:nvPr/>
        </p:nvSpPr>
        <p:spPr>
          <a:xfrm>
            <a:off x="493779" y="832919"/>
            <a:ext cx="1889086" cy="5596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BF0CF-E24E-EE1F-D08C-4A61B69C7433}"/>
              </a:ext>
            </a:extLst>
          </p:cNvPr>
          <p:cNvSpPr txBox="1"/>
          <p:nvPr/>
        </p:nvSpPr>
        <p:spPr>
          <a:xfrm>
            <a:off x="1009102" y="42818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4136D84-834D-93F5-96C9-5D8D9C50E3D3}"/>
              </a:ext>
            </a:extLst>
          </p:cNvPr>
          <p:cNvSpPr/>
          <p:nvPr/>
        </p:nvSpPr>
        <p:spPr>
          <a:xfrm>
            <a:off x="7384677" y="4140595"/>
            <a:ext cx="546043" cy="567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98A683-B985-7567-F9B3-EE88F8B1BE13}"/>
              </a:ext>
            </a:extLst>
          </p:cNvPr>
          <p:cNvSpPr/>
          <p:nvPr/>
        </p:nvSpPr>
        <p:spPr>
          <a:xfrm>
            <a:off x="7384676" y="5039888"/>
            <a:ext cx="546043" cy="567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6FC6AFB-CE3F-6A69-3729-CF7386DD1EF2}"/>
              </a:ext>
            </a:extLst>
          </p:cNvPr>
          <p:cNvSpPr/>
          <p:nvPr/>
        </p:nvSpPr>
        <p:spPr>
          <a:xfrm>
            <a:off x="7384676" y="5939182"/>
            <a:ext cx="546043" cy="567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F430A46-4378-8ABE-612E-9CBAD3342959}"/>
              </a:ext>
            </a:extLst>
          </p:cNvPr>
          <p:cNvSpPr/>
          <p:nvPr/>
        </p:nvSpPr>
        <p:spPr>
          <a:xfrm>
            <a:off x="6228376" y="5232246"/>
            <a:ext cx="925776" cy="283096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F8B003-8542-53A2-8325-61F98871F85B}"/>
              </a:ext>
            </a:extLst>
          </p:cNvPr>
          <p:cNvSpPr txBox="1"/>
          <p:nvPr/>
        </p:nvSpPr>
        <p:spPr>
          <a:xfrm>
            <a:off x="5870488" y="42394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Sales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F826F4-AA1B-5BD7-EB46-DB552CFA4B4F}"/>
              </a:ext>
            </a:extLst>
          </p:cNvPr>
          <p:cNvSpPr txBox="1"/>
          <p:nvPr/>
        </p:nvSpPr>
        <p:spPr>
          <a:xfrm>
            <a:off x="7328119" y="38340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Sales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72172-CF7A-39B9-0894-C717FE38F0AB}"/>
              </a:ext>
            </a:extLst>
          </p:cNvPr>
          <p:cNvCxnSpPr>
            <a:stCxn id="35" idx="1"/>
            <a:endCxn id="39" idx="3"/>
          </p:cNvCxnSpPr>
          <p:nvPr/>
        </p:nvCxnSpPr>
        <p:spPr>
          <a:xfrm flipH="1" flipV="1">
            <a:off x="6529643" y="4424165"/>
            <a:ext cx="8550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3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E329-C659-21A7-E1C2-9D95B4D3F1E3}"/>
              </a:ext>
            </a:extLst>
          </p:cNvPr>
          <p:cNvSpPr/>
          <p:nvPr/>
        </p:nvSpPr>
        <p:spPr>
          <a:xfrm>
            <a:off x="2530136" y="710214"/>
            <a:ext cx="2716567" cy="5184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200E9-AC1D-7717-4F42-5E4F3C30A42D}"/>
              </a:ext>
            </a:extLst>
          </p:cNvPr>
          <p:cNvSpPr txBox="1"/>
          <p:nvPr/>
        </p:nvSpPr>
        <p:spPr>
          <a:xfrm>
            <a:off x="3385484" y="268094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Service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D00B7-5FD2-56D2-24E7-B8112BE94808}"/>
              </a:ext>
            </a:extLst>
          </p:cNvPr>
          <p:cNvSpPr/>
          <p:nvPr/>
        </p:nvSpPr>
        <p:spPr>
          <a:xfrm>
            <a:off x="2867488" y="1145219"/>
            <a:ext cx="2104008" cy="154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ASP.NET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6D9C57-704E-5A61-AAFD-9B4FBE9D2117}"/>
              </a:ext>
            </a:extLst>
          </p:cNvPr>
          <p:cNvGrpSpPr/>
          <p:nvPr/>
        </p:nvGrpSpPr>
        <p:grpSpPr>
          <a:xfrm>
            <a:off x="1660124" y="1344967"/>
            <a:ext cx="870012" cy="239697"/>
            <a:chOff x="1660124" y="1344967"/>
            <a:chExt cx="870012" cy="2396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B5DA1B-CFC1-4BE8-90CE-4DA6A313DF07}"/>
                </a:ext>
              </a:extLst>
            </p:cNvPr>
            <p:cNvCxnSpPr/>
            <p:nvPr/>
          </p:nvCxnSpPr>
          <p:spPr>
            <a:xfrm>
              <a:off x="1899821" y="1464816"/>
              <a:ext cx="63031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09FE53-72A0-A352-4486-129605497A3E}"/>
                </a:ext>
              </a:extLst>
            </p:cNvPr>
            <p:cNvSpPr/>
            <p:nvPr/>
          </p:nvSpPr>
          <p:spPr>
            <a:xfrm>
              <a:off x="1660124" y="1344967"/>
              <a:ext cx="239697" cy="2396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7C7341-4167-FBA0-4A8F-5AD05D2FA743}"/>
              </a:ext>
            </a:extLst>
          </p:cNvPr>
          <p:cNvGrpSpPr/>
          <p:nvPr/>
        </p:nvGrpSpPr>
        <p:grpSpPr>
          <a:xfrm>
            <a:off x="1660124" y="1677879"/>
            <a:ext cx="870012" cy="239697"/>
            <a:chOff x="1660124" y="1344967"/>
            <a:chExt cx="870012" cy="2396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5B1875-85AD-6070-D6B0-CCE48B333314}"/>
                </a:ext>
              </a:extLst>
            </p:cNvPr>
            <p:cNvCxnSpPr/>
            <p:nvPr/>
          </p:nvCxnSpPr>
          <p:spPr>
            <a:xfrm>
              <a:off x="1899821" y="1464816"/>
              <a:ext cx="63031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51FD37-7AD0-C123-2B15-4878C6CC1B27}"/>
                </a:ext>
              </a:extLst>
            </p:cNvPr>
            <p:cNvSpPr/>
            <p:nvPr/>
          </p:nvSpPr>
          <p:spPr>
            <a:xfrm>
              <a:off x="1660124" y="1344967"/>
              <a:ext cx="239697" cy="2396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AF465-6098-DE16-A68A-3BC04320D9B5}"/>
              </a:ext>
            </a:extLst>
          </p:cNvPr>
          <p:cNvGrpSpPr/>
          <p:nvPr/>
        </p:nvGrpSpPr>
        <p:grpSpPr>
          <a:xfrm>
            <a:off x="1660124" y="2032987"/>
            <a:ext cx="870012" cy="239697"/>
            <a:chOff x="1660124" y="1344967"/>
            <a:chExt cx="870012" cy="2396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B9D259-2DF8-2229-6FEF-9F9A7CAB1D9C}"/>
                </a:ext>
              </a:extLst>
            </p:cNvPr>
            <p:cNvCxnSpPr/>
            <p:nvPr/>
          </p:nvCxnSpPr>
          <p:spPr>
            <a:xfrm>
              <a:off x="1899821" y="1464816"/>
              <a:ext cx="63031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DE26DE-06BE-84DD-E12F-FE0E5A1BAD04}"/>
                </a:ext>
              </a:extLst>
            </p:cNvPr>
            <p:cNvSpPr/>
            <p:nvPr/>
          </p:nvSpPr>
          <p:spPr>
            <a:xfrm>
              <a:off x="1660124" y="1344967"/>
              <a:ext cx="239697" cy="2396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139C19-B8D8-F709-512B-5F70627055F4}"/>
              </a:ext>
            </a:extLst>
          </p:cNvPr>
          <p:cNvGrpSpPr/>
          <p:nvPr/>
        </p:nvGrpSpPr>
        <p:grpSpPr>
          <a:xfrm>
            <a:off x="1660124" y="2348145"/>
            <a:ext cx="870012" cy="239697"/>
            <a:chOff x="1660124" y="1344967"/>
            <a:chExt cx="870012" cy="23969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379B98-0064-FD09-7452-F54406731A91}"/>
                </a:ext>
              </a:extLst>
            </p:cNvPr>
            <p:cNvCxnSpPr/>
            <p:nvPr/>
          </p:nvCxnSpPr>
          <p:spPr>
            <a:xfrm>
              <a:off x="1899821" y="1464816"/>
              <a:ext cx="630315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AB280E-252D-A36E-7621-7EE902496449}"/>
                </a:ext>
              </a:extLst>
            </p:cNvPr>
            <p:cNvSpPr/>
            <p:nvPr/>
          </p:nvSpPr>
          <p:spPr>
            <a:xfrm>
              <a:off x="1660124" y="1344967"/>
              <a:ext cx="239697" cy="2396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ED4797-ED30-25F8-80B9-96CBD218A890}"/>
              </a:ext>
            </a:extLst>
          </p:cNvPr>
          <p:cNvSpPr/>
          <p:nvPr/>
        </p:nvSpPr>
        <p:spPr>
          <a:xfrm>
            <a:off x="2867488" y="3519996"/>
            <a:ext cx="2104008" cy="1544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Worker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5400A58-EBA8-B457-487B-19C753F3F04B}"/>
              </a:ext>
            </a:extLst>
          </p:cNvPr>
          <p:cNvSpPr/>
          <p:nvPr/>
        </p:nvSpPr>
        <p:spPr>
          <a:xfrm>
            <a:off x="639192" y="3302493"/>
            <a:ext cx="798991" cy="259228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38108-4C6D-95CD-2FF2-474B1C761CEF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8183" y="4279037"/>
            <a:ext cx="1429305" cy="1331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6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</cp:revision>
  <dcterms:created xsi:type="dcterms:W3CDTF">2022-11-12T14:13:25Z</dcterms:created>
  <dcterms:modified xsi:type="dcterms:W3CDTF">2022-11-12T15:32:37Z</dcterms:modified>
</cp:coreProperties>
</file>