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12B5-A5C5-83A7-EC5E-81A2AB32B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56092-4070-D3AA-F701-8C24CEE64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3988-03F9-FF76-ED3C-A2FE84BC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F962-900C-4C81-A3DA-7295797F24F1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3D7D-4DFC-DA56-0F4B-C3B216A5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D192-2DE3-DA0B-0142-CBB8A028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E30-16E6-4D71-8D0E-355CF0F0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ED27-23BD-7BDA-B174-B662435C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14C74-F602-C561-0F9D-98B415495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58FB-B97B-72BF-A6A0-FFC9E3EF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F962-900C-4C81-A3DA-7295797F24F1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03493-14E1-33A2-F472-F716218D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3EF9-78C7-F6FB-6D0E-82D09347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E30-16E6-4D71-8D0E-355CF0F0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17CCB-2D16-B14A-66C7-BBEA7AE4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F93FC-4983-EF33-24CC-78B3ED66D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266A-61DE-A038-D9A0-34DB346B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F962-900C-4C81-A3DA-7295797F24F1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DEA59-62F5-1FF6-4BA0-2BA4BD9F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8BD98-7AE7-2FFF-ED5B-1623FA4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E30-16E6-4D71-8D0E-355CF0F0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7E31-B685-81FC-AA9B-CF73D24D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2AD-7790-FC3E-705D-9B0B47E2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8C6B-9D81-F11B-CD4B-C318644B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F962-900C-4C81-A3DA-7295797F24F1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D9C1-B226-29C8-F2EA-A6683BAC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6A5E4-A37D-F101-717C-AC297F49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E30-16E6-4D71-8D0E-355CF0F0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45BB-1379-F563-2918-D766E601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04DDC-3F86-985C-9273-576FE951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02633-DC14-89E3-5D3A-464CFB86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F962-900C-4C81-A3DA-7295797F24F1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66477-2836-8B19-1811-C1240B98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84E0-06D3-F1F3-7CC2-FD7E4F00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E30-16E6-4D71-8D0E-355CF0F0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0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F16B-9901-24A0-0227-B20ED6D9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8E7B-F3CB-FB2F-7157-A24BD0B27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617FD-F78E-5286-1B79-8739C66AC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C14C7-8ACC-B517-9919-B9A29F31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F962-900C-4C81-A3DA-7295797F24F1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48727-07E0-EB77-1A5F-3F245BF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57C9A-3AD4-C84D-3166-7E444216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E30-16E6-4D71-8D0E-355CF0F0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F8DB-FA07-F016-09A3-6554FE2F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AF0DA-BE17-2E63-22D0-A4F0E53A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9AAD8-BFFC-3706-F8E8-71E4E9203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29DE-0FBA-B81D-D39D-0FBB73587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83A84-209E-ECB4-4E79-4A89DA67C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64D44-1771-C873-0715-8E2CACE6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F962-900C-4C81-A3DA-7295797F24F1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56B07-0E4D-488F-2CC9-94A5DAFB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57022-9F8A-A1EF-DBBA-6D2F4975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E30-16E6-4D71-8D0E-355CF0F0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239A-D052-D409-32EC-37B78AD2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BBB4E-40EB-9528-7D77-F838BD79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F962-900C-4C81-A3DA-7295797F24F1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3BAA6-8FDD-6838-707C-6CFD9290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1300F-1170-9F6A-C6B0-842CF0F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E30-16E6-4D71-8D0E-355CF0F0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27277-8E05-35A8-C6B4-65D16A26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F962-900C-4C81-A3DA-7295797F24F1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55C21-5DBF-0B59-FD5D-72CFD592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13AE6-C116-A44B-B316-87753207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E30-16E6-4D71-8D0E-355CF0F0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30AF-2E9C-C423-CD28-0C292C45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6C68-C4DB-75B2-8AEA-4014E190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F1EBB-A5D1-D4E5-AD84-1EAEC0A59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FE9D-09F6-E4CF-59EC-F7A4F07E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F962-900C-4C81-A3DA-7295797F24F1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F07F-EB26-060D-AB6C-43B430E0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F6A03-390D-D9C3-5889-5F02F55A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E30-16E6-4D71-8D0E-355CF0F0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5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AA9E-B745-36DE-0073-08BD3EBA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D90A9-7D8C-B62F-B43E-AFBE6EADA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B78D8-6689-3977-FF97-D987D9753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F7AB-9E58-0713-45FF-A44020BE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F962-900C-4C81-A3DA-7295797F24F1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D4A56-2C21-A3F7-41D1-DBBF1820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73ECA-860B-612E-D805-B94C5A30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E30-16E6-4D71-8D0E-355CF0F0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9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AD9CF-D9FB-4A87-4D58-324A0A1C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924D4-BE9B-9818-3491-230394F6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5A57-A9B5-0648-2268-D9AD27C74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F962-900C-4C81-A3DA-7295797F24F1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20446-2E25-27C4-83AA-BC7FF29CE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EB34E-F57E-FBEE-7A04-5EBE0977B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1E30-16E6-4D71-8D0E-355CF0F0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5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F1E4A3-2AC6-A0D0-8E27-8D0E8D1CB53F}"/>
              </a:ext>
            </a:extLst>
          </p:cNvPr>
          <p:cNvSpPr/>
          <p:nvPr/>
        </p:nvSpPr>
        <p:spPr>
          <a:xfrm>
            <a:off x="1832448" y="5484136"/>
            <a:ext cx="1303699" cy="787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Angular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8E6BCC15-700F-1BFB-5330-D40B49E91917}"/>
              </a:ext>
            </a:extLst>
          </p:cNvPr>
          <p:cNvSpPr/>
          <p:nvPr/>
        </p:nvSpPr>
        <p:spPr>
          <a:xfrm>
            <a:off x="1741913" y="6389482"/>
            <a:ext cx="1394234" cy="398353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EAB035-89CD-E841-75E7-E6584D1D333F}"/>
              </a:ext>
            </a:extLst>
          </p:cNvPr>
          <p:cNvCxnSpPr/>
          <p:nvPr/>
        </p:nvCxnSpPr>
        <p:spPr>
          <a:xfrm>
            <a:off x="342523" y="5251010"/>
            <a:ext cx="11506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531454-ADA1-9802-8167-FECCAC9E934E}"/>
              </a:ext>
            </a:extLst>
          </p:cNvPr>
          <p:cNvSpPr/>
          <p:nvPr/>
        </p:nvSpPr>
        <p:spPr>
          <a:xfrm>
            <a:off x="1213164" y="253497"/>
            <a:ext cx="10384325" cy="31755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352CC93-F74E-6C64-76A8-3C77473CCC3D}"/>
              </a:ext>
            </a:extLst>
          </p:cNvPr>
          <p:cNvSpPr/>
          <p:nvPr/>
        </p:nvSpPr>
        <p:spPr>
          <a:xfrm>
            <a:off x="2353901" y="425351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A</a:t>
            </a:r>
          </a:p>
          <a:p>
            <a:pPr algn="ctr"/>
            <a:r>
              <a:rPr lang="es-419" sz="1200" dirty="0">
                <a:solidFill>
                  <a:schemeClr val="tx1"/>
                </a:solidFill>
              </a:rPr>
              <a:t>Java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B74BDDD-FE42-E45B-AD97-F573E8C27B7A}"/>
              </a:ext>
            </a:extLst>
          </p:cNvPr>
          <p:cNvSpPr/>
          <p:nvPr/>
        </p:nvSpPr>
        <p:spPr>
          <a:xfrm>
            <a:off x="5303930" y="497941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B</a:t>
            </a:r>
          </a:p>
          <a:p>
            <a:pPr algn="ctr"/>
            <a:r>
              <a:rPr lang="es-419" sz="1200" dirty="0">
                <a:solidFill>
                  <a:schemeClr val="tx1"/>
                </a:solidFill>
              </a:rPr>
              <a:t>Net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8B526DBD-05EA-181F-400D-FE110DB24319}"/>
              </a:ext>
            </a:extLst>
          </p:cNvPr>
          <p:cNvSpPr/>
          <p:nvPr/>
        </p:nvSpPr>
        <p:spPr>
          <a:xfrm>
            <a:off x="8640514" y="609978"/>
            <a:ext cx="2045268" cy="17631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C</a:t>
            </a:r>
          </a:p>
          <a:p>
            <a:pPr algn="ctr"/>
            <a:r>
              <a:rPr lang="es-419" sz="1200" dirty="0" err="1">
                <a:solidFill>
                  <a:schemeClr val="tx1"/>
                </a:solidFill>
              </a:rPr>
              <a:t>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38D0044-AE14-6389-5AC1-117DF2481C7A}"/>
              </a:ext>
            </a:extLst>
          </p:cNvPr>
          <p:cNvSpPr/>
          <p:nvPr/>
        </p:nvSpPr>
        <p:spPr>
          <a:xfrm>
            <a:off x="2309977" y="1870107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E0A09E0-42C6-CF12-D9C1-6FCC8333269E}"/>
              </a:ext>
            </a:extLst>
          </p:cNvPr>
          <p:cNvSpPr/>
          <p:nvPr/>
        </p:nvSpPr>
        <p:spPr>
          <a:xfrm>
            <a:off x="5303930" y="1373864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0C2D885B-2F73-6107-787F-BAA916811403}"/>
              </a:ext>
            </a:extLst>
          </p:cNvPr>
          <p:cNvSpPr/>
          <p:nvPr/>
        </p:nvSpPr>
        <p:spPr>
          <a:xfrm>
            <a:off x="8052756" y="2035900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8B83E7C-2907-7DCB-2F40-B119E2DE0343}"/>
              </a:ext>
            </a:extLst>
          </p:cNvPr>
          <p:cNvSpPr/>
          <p:nvPr/>
        </p:nvSpPr>
        <p:spPr>
          <a:xfrm>
            <a:off x="2289616" y="2662855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7F41E79B-4A45-7193-A75B-4EAD482DD533}"/>
              </a:ext>
            </a:extLst>
          </p:cNvPr>
          <p:cNvSpPr/>
          <p:nvPr/>
        </p:nvSpPr>
        <p:spPr>
          <a:xfrm>
            <a:off x="5303930" y="2261103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BD01EFF6-4445-9E6A-BB55-BF27127C1926}"/>
              </a:ext>
            </a:extLst>
          </p:cNvPr>
          <p:cNvSpPr/>
          <p:nvPr/>
        </p:nvSpPr>
        <p:spPr>
          <a:xfrm>
            <a:off x="8945428" y="2571184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E3A0B5-DA71-3B50-7389-6AB7439C349C}"/>
              </a:ext>
            </a:extLst>
          </p:cNvPr>
          <p:cNvCxnSpPr/>
          <p:nvPr/>
        </p:nvCxnSpPr>
        <p:spPr>
          <a:xfrm>
            <a:off x="5303930" y="1385180"/>
            <a:ext cx="1042549" cy="70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07A812-2592-0252-AF66-A9BFD1A8417C}"/>
              </a:ext>
            </a:extLst>
          </p:cNvPr>
          <p:cNvCxnSpPr/>
          <p:nvPr/>
        </p:nvCxnSpPr>
        <p:spPr>
          <a:xfrm flipH="1">
            <a:off x="5228991" y="1385180"/>
            <a:ext cx="1307611" cy="642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7D3251-35BD-EC2F-2ABC-19845ECE25C4}"/>
              </a:ext>
            </a:extLst>
          </p:cNvPr>
          <p:cNvCxnSpPr>
            <a:cxnSpLocks/>
            <a:stCxn id="102" idx="1"/>
            <a:endCxn id="99" idx="3"/>
          </p:cNvCxnSpPr>
          <p:nvPr/>
        </p:nvCxnSpPr>
        <p:spPr>
          <a:xfrm flipH="1" flipV="1">
            <a:off x="6741346" y="892896"/>
            <a:ext cx="2158162" cy="56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956A30E7-924E-E847-DD90-E327403B8839}"/>
              </a:ext>
            </a:extLst>
          </p:cNvPr>
          <p:cNvSpPr/>
          <p:nvPr/>
        </p:nvSpPr>
        <p:spPr>
          <a:xfrm>
            <a:off x="6296685" y="4991856"/>
            <a:ext cx="823866" cy="832919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Dir</a:t>
            </a:r>
            <a:r>
              <a:rPr lang="es-419" sz="900" dirty="0">
                <a:solidFill>
                  <a:schemeClr val="tx1"/>
                </a:solidFill>
              </a:rPr>
              <a:t> Servicio B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EC46787-0E18-2B2C-767E-8610DC103B62}"/>
              </a:ext>
            </a:extLst>
          </p:cNvPr>
          <p:cNvSpPr/>
          <p:nvPr/>
        </p:nvSpPr>
        <p:spPr>
          <a:xfrm>
            <a:off x="1819748" y="3665524"/>
            <a:ext cx="9777742" cy="4605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Service</a:t>
            </a:r>
            <a:r>
              <a:rPr lang="es-419" dirty="0">
                <a:solidFill>
                  <a:schemeClr val="tx1"/>
                </a:solidFill>
              </a:rPr>
              <a:t> </a:t>
            </a:r>
            <a:r>
              <a:rPr lang="es-419" dirty="0" err="1">
                <a:solidFill>
                  <a:schemeClr val="tx1"/>
                </a:solidFill>
              </a:rPr>
              <a:t>discovery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C0B7CAF4-593D-B284-F6BF-BA706EE0EBCF}"/>
              </a:ext>
            </a:extLst>
          </p:cNvPr>
          <p:cNvCxnSpPr>
            <a:stCxn id="22" idx="0"/>
            <a:endCxn id="33" idx="3"/>
          </p:cNvCxnSpPr>
          <p:nvPr/>
        </p:nvCxnSpPr>
        <p:spPr>
          <a:xfrm>
            <a:off x="9838099" y="2955956"/>
            <a:ext cx="1759391" cy="939864"/>
          </a:xfrm>
          <a:prstGeom prst="curvedConnector3">
            <a:avLst>
              <a:gd name="adj1" fmla="val 112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F9C1C5C-7ACD-1E22-0640-CCE5319766DB}"/>
              </a:ext>
            </a:extLst>
          </p:cNvPr>
          <p:cNvCxnSpPr>
            <a:stCxn id="19" idx="3"/>
            <a:endCxn id="33" idx="0"/>
          </p:cNvCxnSpPr>
          <p:nvPr/>
        </p:nvCxnSpPr>
        <p:spPr>
          <a:xfrm rot="10800000" flipV="1">
            <a:off x="6708620" y="2420672"/>
            <a:ext cx="1344137" cy="1244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721823C-17B6-E0CF-3F57-23E01743DBF8}"/>
              </a:ext>
            </a:extLst>
          </p:cNvPr>
          <p:cNvCxnSpPr>
            <a:cxnSpLocks/>
            <a:stCxn id="33" idx="3"/>
            <a:endCxn id="13" idx="0"/>
          </p:cNvCxnSpPr>
          <p:nvPr/>
        </p:nvCxnSpPr>
        <p:spPr>
          <a:xfrm flipH="1" flipV="1">
            <a:off x="10685782" y="1491559"/>
            <a:ext cx="911708" cy="2404261"/>
          </a:xfrm>
          <a:prstGeom prst="curvedConnector3">
            <a:avLst>
              <a:gd name="adj1" fmla="val -25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DB9D3AF-E36C-C10D-BD5E-F9DE5F7A790F}"/>
              </a:ext>
            </a:extLst>
          </p:cNvPr>
          <p:cNvCxnSpPr>
            <a:cxnSpLocks/>
            <a:stCxn id="4" idx="1"/>
            <a:endCxn id="33" idx="1"/>
          </p:cNvCxnSpPr>
          <p:nvPr/>
        </p:nvCxnSpPr>
        <p:spPr>
          <a:xfrm rot="10800000">
            <a:off x="1819748" y="3895820"/>
            <a:ext cx="12700" cy="1982142"/>
          </a:xfrm>
          <a:prstGeom prst="curvedConnector3">
            <a:avLst>
              <a:gd name="adj1" fmla="val 19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0F9A9462-6DD8-F809-B613-A2688686147B}"/>
              </a:ext>
            </a:extLst>
          </p:cNvPr>
          <p:cNvCxnSpPr>
            <a:stCxn id="12" idx="0"/>
            <a:endCxn id="33" idx="0"/>
          </p:cNvCxnSpPr>
          <p:nvPr/>
        </p:nvCxnSpPr>
        <p:spPr>
          <a:xfrm>
            <a:off x="6196601" y="882713"/>
            <a:ext cx="512018" cy="27828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DAE83F3-6805-336F-6C7F-6F57CC446F44}"/>
              </a:ext>
            </a:extLst>
          </p:cNvPr>
          <p:cNvCxnSpPr>
            <a:cxnSpLocks/>
            <a:stCxn id="33" idx="2"/>
            <a:endCxn id="4" idx="3"/>
          </p:cNvCxnSpPr>
          <p:nvPr/>
        </p:nvCxnSpPr>
        <p:spPr>
          <a:xfrm rot="5400000">
            <a:off x="4046460" y="3215803"/>
            <a:ext cx="1751846" cy="35724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exagon 69">
            <a:extLst>
              <a:ext uri="{FF2B5EF4-FFF2-40B4-BE49-F238E27FC236}">
                <a16:creationId xmlns:a16="http://schemas.microsoft.com/office/drawing/2014/main" id="{9874192E-E0BC-BFA2-100F-0661232BC3F7}"/>
              </a:ext>
            </a:extLst>
          </p:cNvPr>
          <p:cNvSpPr/>
          <p:nvPr/>
        </p:nvSpPr>
        <p:spPr>
          <a:xfrm>
            <a:off x="3739190" y="2261103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</a:rPr>
              <a:t>Config</a:t>
            </a:r>
            <a:r>
              <a:rPr lang="es-419" sz="1200" dirty="0">
                <a:solidFill>
                  <a:schemeClr val="tx1"/>
                </a:solidFill>
              </a:rPr>
              <a:t> Server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9C70D309-CADB-F298-8FE6-BBE400C078B5}"/>
              </a:ext>
            </a:extLst>
          </p:cNvPr>
          <p:cNvCxnSpPr>
            <a:stCxn id="70" idx="1"/>
            <a:endCxn id="33" idx="0"/>
          </p:cNvCxnSpPr>
          <p:nvPr/>
        </p:nvCxnSpPr>
        <p:spPr>
          <a:xfrm rot="16200000" flipH="1">
            <a:off x="5256609" y="2213513"/>
            <a:ext cx="634877" cy="22691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76D0ED8-FA71-B9D6-F88B-58F17FF754D4}"/>
              </a:ext>
            </a:extLst>
          </p:cNvPr>
          <p:cNvCxnSpPr>
            <a:stCxn id="4" idx="1"/>
            <a:endCxn id="70" idx="3"/>
          </p:cNvCxnSpPr>
          <p:nvPr/>
        </p:nvCxnSpPr>
        <p:spPr>
          <a:xfrm rot="10800000" flipH="1">
            <a:off x="1832448" y="2645876"/>
            <a:ext cx="1906742" cy="3232087"/>
          </a:xfrm>
          <a:prstGeom prst="curvedConnector3">
            <a:avLst>
              <a:gd name="adj1" fmla="val -11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F265FE16-D09D-7489-6745-70AC66637E6B}"/>
              </a:ext>
            </a:extLst>
          </p:cNvPr>
          <p:cNvCxnSpPr>
            <a:stCxn id="4" idx="0"/>
            <a:endCxn id="18" idx="3"/>
          </p:cNvCxnSpPr>
          <p:nvPr/>
        </p:nvCxnSpPr>
        <p:spPr>
          <a:xfrm rot="5400000" flipH="1" flipV="1">
            <a:off x="2031364" y="2211570"/>
            <a:ext cx="3725500" cy="28196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D47FB22A-B951-DD25-7A82-29202942DC72}"/>
              </a:ext>
            </a:extLst>
          </p:cNvPr>
          <p:cNvCxnSpPr>
            <a:cxnSpLocks/>
            <a:stCxn id="4" idx="1"/>
            <a:endCxn id="105" idx="3"/>
          </p:cNvCxnSpPr>
          <p:nvPr/>
        </p:nvCxnSpPr>
        <p:spPr>
          <a:xfrm rot="10800000" flipH="1">
            <a:off x="1832447" y="1507078"/>
            <a:ext cx="970503" cy="4370884"/>
          </a:xfrm>
          <a:prstGeom prst="curvedConnector4">
            <a:avLst>
              <a:gd name="adj1" fmla="val -49675"/>
              <a:gd name="adj2" fmla="val 96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D34E0B-B830-5E45-76DC-CC584FA20B5C}"/>
              </a:ext>
            </a:extLst>
          </p:cNvPr>
          <p:cNvCxnSpPr>
            <a:cxnSpLocks/>
            <a:stCxn id="105" idx="3"/>
            <a:endCxn id="12" idx="3"/>
          </p:cNvCxnSpPr>
          <p:nvPr/>
        </p:nvCxnSpPr>
        <p:spPr>
          <a:xfrm rot="5400000" flipH="1" flipV="1">
            <a:off x="3741257" y="-55594"/>
            <a:ext cx="624365" cy="2500979"/>
          </a:xfrm>
          <a:prstGeom prst="curvedConnector4">
            <a:avLst>
              <a:gd name="adj1" fmla="val -36613"/>
              <a:gd name="adj2" fmla="val 52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68D229A-09AD-F4C9-0BE3-DB36FD178DAF}"/>
              </a:ext>
            </a:extLst>
          </p:cNvPr>
          <p:cNvSpPr/>
          <p:nvPr/>
        </p:nvSpPr>
        <p:spPr>
          <a:xfrm>
            <a:off x="10160250" y="1247116"/>
            <a:ext cx="248319" cy="4436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DC7EBF5-899A-BD62-157B-D52DAEEA2194}"/>
              </a:ext>
            </a:extLst>
          </p:cNvPr>
          <p:cNvSpPr/>
          <p:nvPr/>
        </p:nvSpPr>
        <p:spPr>
          <a:xfrm>
            <a:off x="8899508" y="1231273"/>
            <a:ext cx="248319" cy="4436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AB3EE45-0004-04F4-5DB3-D6ED34487F52}"/>
              </a:ext>
            </a:extLst>
          </p:cNvPr>
          <p:cNvSpPr/>
          <p:nvPr/>
        </p:nvSpPr>
        <p:spPr>
          <a:xfrm>
            <a:off x="2230847" y="371194"/>
            <a:ext cx="1135477" cy="1262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C4D37062-0A67-64F5-C708-90F8E54D95D5}"/>
              </a:ext>
            </a:extLst>
          </p:cNvPr>
          <p:cNvSpPr/>
          <p:nvPr/>
        </p:nvSpPr>
        <p:spPr>
          <a:xfrm rot="5400000">
            <a:off x="2678792" y="1161108"/>
            <a:ext cx="248319" cy="4436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3640375-E12B-25BF-B052-5FD60257FB54}"/>
              </a:ext>
            </a:extLst>
          </p:cNvPr>
          <p:cNvSpPr/>
          <p:nvPr/>
        </p:nvSpPr>
        <p:spPr>
          <a:xfrm>
            <a:off x="4915587" y="371196"/>
            <a:ext cx="1681233" cy="11362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98E8F66-E68A-7C1C-7AD9-E9741AB2F881}"/>
              </a:ext>
            </a:extLst>
          </p:cNvPr>
          <p:cNvSpPr/>
          <p:nvPr/>
        </p:nvSpPr>
        <p:spPr>
          <a:xfrm>
            <a:off x="4786274" y="660902"/>
            <a:ext cx="248319" cy="4436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C3B943C-6BAE-CD5F-D3E1-B6315D6A1E9A}"/>
              </a:ext>
            </a:extLst>
          </p:cNvPr>
          <p:cNvSpPr/>
          <p:nvPr/>
        </p:nvSpPr>
        <p:spPr>
          <a:xfrm>
            <a:off x="6493027" y="671085"/>
            <a:ext cx="248319" cy="4436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A729581-671B-7C00-98A4-8CF25E08EB98}"/>
              </a:ext>
            </a:extLst>
          </p:cNvPr>
          <p:cNvSpPr/>
          <p:nvPr/>
        </p:nvSpPr>
        <p:spPr>
          <a:xfrm>
            <a:off x="9293809" y="1231273"/>
            <a:ext cx="746966" cy="527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F1E4A3-2AC6-A0D0-8E27-8D0E8D1CB53F}"/>
              </a:ext>
            </a:extLst>
          </p:cNvPr>
          <p:cNvSpPr/>
          <p:nvPr/>
        </p:nvSpPr>
        <p:spPr>
          <a:xfrm>
            <a:off x="1832448" y="5484136"/>
            <a:ext cx="1303699" cy="787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Angular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8E6BCC15-700F-1BFB-5330-D40B49E91917}"/>
              </a:ext>
            </a:extLst>
          </p:cNvPr>
          <p:cNvSpPr/>
          <p:nvPr/>
        </p:nvSpPr>
        <p:spPr>
          <a:xfrm>
            <a:off x="1741913" y="6389482"/>
            <a:ext cx="1394234" cy="398353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EAB035-89CD-E841-75E7-E6584D1D333F}"/>
              </a:ext>
            </a:extLst>
          </p:cNvPr>
          <p:cNvCxnSpPr/>
          <p:nvPr/>
        </p:nvCxnSpPr>
        <p:spPr>
          <a:xfrm>
            <a:off x="342523" y="5251010"/>
            <a:ext cx="11506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531454-ADA1-9802-8167-FECCAC9E934E}"/>
              </a:ext>
            </a:extLst>
          </p:cNvPr>
          <p:cNvSpPr/>
          <p:nvPr/>
        </p:nvSpPr>
        <p:spPr>
          <a:xfrm>
            <a:off x="1819747" y="253497"/>
            <a:ext cx="9777742" cy="31755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352CC93-F74E-6C64-76A8-3C77473CCC3D}"/>
              </a:ext>
            </a:extLst>
          </p:cNvPr>
          <p:cNvSpPr/>
          <p:nvPr/>
        </p:nvSpPr>
        <p:spPr>
          <a:xfrm>
            <a:off x="2353901" y="497941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A</a:t>
            </a:r>
          </a:p>
          <a:p>
            <a:pPr algn="ctr"/>
            <a:r>
              <a:rPr lang="es-419" sz="1200" dirty="0">
                <a:solidFill>
                  <a:schemeClr val="tx1"/>
                </a:solidFill>
              </a:rPr>
              <a:t>Java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B74BDDD-FE42-E45B-AD97-F573E8C27B7A}"/>
              </a:ext>
            </a:extLst>
          </p:cNvPr>
          <p:cNvSpPr/>
          <p:nvPr/>
        </p:nvSpPr>
        <p:spPr>
          <a:xfrm>
            <a:off x="5303930" y="497941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B</a:t>
            </a:r>
          </a:p>
          <a:p>
            <a:pPr algn="ctr"/>
            <a:r>
              <a:rPr lang="es-419" sz="1200" dirty="0">
                <a:solidFill>
                  <a:schemeClr val="tx1"/>
                </a:solidFill>
              </a:rPr>
              <a:t>Net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8B526DBD-05EA-181F-400D-FE110DB24319}"/>
              </a:ext>
            </a:extLst>
          </p:cNvPr>
          <p:cNvSpPr/>
          <p:nvPr/>
        </p:nvSpPr>
        <p:spPr>
          <a:xfrm>
            <a:off x="8945428" y="497941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C</a:t>
            </a:r>
          </a:p>
          <a:p>
            <a:pPr algn="ctr"/>
            <a:r>
              <a:rPr lang="es-419" sz="1200" dirty="0" err="1">
                <a:solidFill>
                  <a:schemeClr val="tx1"/>
                </a:solidFill>
              </a:rPr>
              <a:t>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38D0044-AE14-6389-5AC1-117DF2481C7A}"/>
              </a:ext>
            </a:extLst>
          </p:cNvPr>
          <p:cNvSpPr/>
          <p:nvPr/>
        </p:nvSpPr>
        <p:spPr>
          <a:xfrm>
            <a:off x="2353901" y="1373864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E0A09E0-42C6-CF12-D9C1-6FCC8333269E}"/>
              </a:ext>
            </a:extLst>
          </p:cNvPr>
          <p:cNvSpPr/>
          <p:nvPr/>
        </p:nvSpPr>
        <p:spPr>
          <a:xfrm>
            <a:off x="5303930" y="1373864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0C2D885B-2F73-6107-787F-BAA916811403}"/>
              </a:ext>
            </a:extLst>
          </p:cNvPr>
          <p:cNvSpPr/>
          <p:nvPr/>
        </p:nvSpPr>
        <p:spPr>
          <a:xfrm>
            <a:off x="8945428" y="1373864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8B83E7C-2907-7DCB-2F40-B119E2DE0343}"/>
              </a:ext>
            </a:extLst>
          </p:cNvPr>
          <p:cNvSpPr/>
          <p:nvPr/>
        </p:nvSpPr>
        <p:spPr>
          <a:xfrm>
            <a:off x="2353901" y="2261103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7F41E79B-4A45-7193-A75B-4EAD482DD533}"/>
              </a:ext>
            </a:extLst>
          </p:cNvPr>
          <p:cNvSpPr/>
          <p:nvPr/>
        </p:nvSpPr>
        <p:spPr>
          <a:xfrm>
            <a:off x="5303930" y="2261103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BD01EFF6-4445-9E6A-BB55-BF27127C1926}"/>
              </a:ext>
            </a:extLst>
          </p:cNvPr>
          <p:cNvSpPr/>
          <p:nvPr/>
        </p:nvSpPr>
        <p:spPr>
          <a:xfrm>
            <a:off x="8945428" y="2261103"/>
            <a:ext cx="892671" cy="76954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Servicio 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E3A0B5-DA71-3B50-7389-6AB7439C349C}"/>
              </a:ext>
            </a:extLst>
          </p:cNvPr>
          <p:cNvCxnSpPr/>
          <p:nvPr/>
        </p:nvCxnSpPr>
        <p:spPr>
          <a:xfrm>
            <a:off x="5303930" y="1385180"/>
            <a:ext cx="1042549" cy="70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07A812-2592-0252-AF66-A9BFD1A8417C}"/>
              </a:ext>
            </a:extLst>
          </p:cNvPr>
          <p:cNvCxnSpPr/>
          <p:nvPr/>
        </p:nvCxnSpPr>
        <p:spPr>
          <a:xfrm flipH="1">
            <a:off x="5228991" y="1385180"/>
            <a:ext cx="1307611" cy="642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7D3251-35BD-EC2F-2ABC-19845ECE25C4}"/>
              </a:ext>
            </a:extLst>
          </p:cNvPr>
          <p:cNvCxnSpPr>
            <a:stCxn id="12" idx="0"/>
            <a:endCxn id="13" idx="3"/>
          </p:cNvCxnSpPr>
          <p:nvPr/>
        </p:nvCxnSpPr>
        <p:spPr>
          <a:xfrm>
            <a:off x="6196601" y="882713"/>
            <a:ext cx="2748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59ADE9-C26C-47DE-F496-B91FD32D21E7}"/>
              </a:ext>
            </a:extLst>
          </p:cNvPr>
          <p:cNvCxnSpPr/>
          <p:nvPr/>
        </p:nvCxnSpPr>
        <p:spPr>
          <a:xfrm>
            <a:off x="8812897" y="549999"/>
            <a:ext cx="1042549" cy="70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ADC7B9-8ED8-A98F-0332-C8BCAD6C970D}"/>
              </a:ext>
            </a:extLst>
          </p:cNvPr>
          <p:cNvCxnSpPr/>
          <p:nvPr/>
        </p:nvCxnSpPr>
        <p:spPr>
          <a:xfrm flipH="1">
            <a:off x="8737958" y="549999"/>
            <a:ext cx="1307611" cy="642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956A30E7-924E-E847-DD90-E327403B8839}"/>
              </a:ext>
            </a:extLst>
          </p:cNvPr>
          <p:cNvSpPr/>
          <p:nvPr/>
        </p:nvSpPr>
        <p:spPr>
          <a:xfrm>
            <a:off x="860080" y="3632136"/>
            <a:ext cx="823866" cy="832919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Dir</a:t>
            </a:r>
            <a:r>
              <a:rPr lang="es-419" sz="900" dirty="0">
                <a:solidFill>
                  <a:schemeClr val="tx1"/>
                </a:solidFill>
              </a:rPr>
              <a:t> Servicio B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EC46787-0E18-2B2C-767E-8610DC103B62}"/>
              </a:ext>
            </a:extLst>
          </p:cNvPr>
          <p:cNvSpPr/>
          <p:nvPr/>
        </p:nvSpPr>
        <p:spPr>
          <a:xfrm>
            <a:off x="1819748" y="3665524"/>
            <a:ext cx="9777742" cy="4605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Service</a:t>
            </a:r>
            <a:r>
              <a:rPr lang="es-419" dirty="0">
                <a:solidFill>
                  <a:schemeClr val="tx1"/>
                </a:solidFill>
              </a:rPr>
              <a:t> </a:t>
            </a:r>
            <a:r>
              <a:rPr lang="es-419" dirty="0" err="1">
                <a:solidFill>
                  <a:schemeClr val="tx1"/>
                </a:solidFill>
              </a:rPr>
              <a:t>discovery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C0B7CAF4-593D-B284-F6BF-BA706EE0EBCF}"/>
              </a:ext>
            </a:extLst>
          </p:cNvPr>
          <p:cNvCxnSpPr>
            <a:stCxn id="22" idx="0"/>
            <a:endCxn id="33" idx="3"/>
          </p:cNvCxnSpPr>
          <p:nvPr/>
        </p:nvCxnSpPr>
        <p:spPr>
          <a:xfrm>
            <a:off x="9838099" y="2645875"/>
            <a:ext cx="1759391" cy="1249945"/>
          </a:xfrm>
          <a:prstGeom prst="curvedConnector3">
            <a:avLst>
              <a:gd name="adj1" fmla="val 112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F9C1C5C-7ACD-1E22-0640-CCE5319766DB}"/>
              </a:ext>
            </a:extLst>
          </p:cNvPr>
          <p:cNvCxnSpPr>
            <a:stCxn id="19" idx="3"/>
            <a:endCxn id="33" idx="0"/>
          </p:cNvCxnSpPr>
          <p:nvPr/>
        </p:nvCxnSpPr>
        <p:spPr>
          <a:xfrm rot="10800000" flipV="1">
            <a:off x="6708620" y="1758636"/>
            <a:ext cx="2236809" cy="19068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721823C-17B6-E0CF-3F57-23E01743DBF8}"/>
              </a:ext>
            </a:extLst>
          </p:cNvPr>
          <p:cNvCxnSpPr>
            <a:stCxn id="33" idx="3"/>
            <a:endCxn id="13" idx="0"/>
          </p:cNvCxnSpPr>
          <p:nvPr/>
        </p:nvCxnSpPr>
        <p:spPr>
          <a:xfrm flipH="1" flipV="1">
            <a:off x="9838099" y="882713"/>
            <a:ext cx="1759391" cy="3013107"/>
          </a:xfrm>
          <a:prstGeom prst="curvedConnector3">
            <a:avLst>
              <a:gd name="adj1" fmla="val -12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DB9D3AF-E36C-C10D-BD5E-F9DE5F7A790F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>
            <a:off x="1819748" y="4565776"/>
            <a:ext cx="12700" cy="1312186"/>
          </a:xfrm>
          <a:prstGeom prst="curvedConnector3">
            <a:avLst>
              <a:gd name="adj1" fmla="val 19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C438AD47-0235-5500-F3D8-66FC632B28A4}"/>
              </a:ext>
            </a:extLst>
          </p:cNvPr>
          <p:cNvCxnSpPr>
            <a:cxnSpLocks/>
            <a:stCxn id="56" idx="1"/>
            <a:endCxn id="33" idx="1"/>
          </p:cNvCxnSpPr>
          <p:nvPr/>
        </p:nvCxnSpPr>
        <p:spPr>
          <a:xfrm rot="10800000">
            <a:off x="1819748" y="3895820"/>
            <a:ext cx="12700" cy="66995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0F9A9462-6DD8-F809-B613-A2688686147B}"/>
              </a:ext>
            </a:extLst>
          </p:cNvPr>
          <p:cNvCxnSpPr>
            <a:stCxn id="12" idx="0"/>
            <a:endCxn id="33" idx="0"/>
          </p:cNvCxnSpPr>
          <p:nvPr/>
        </p:nvCxnSpPr>
        <p:spPr>
          <a:xfrm>
            <a:off x="6196601" y="882713"/>
            <a:ext cx="512018" cy="27828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DAE83F3-6805-336F-6C7F-6F57CC446F44}"/>
              </a:ext>
            </a:extLst>
          </p:cNvPr>
          <p:cNvCxnSpPr>
            <a:cxnSpLocks/>
            <a:stCxn id="4" idx="0"/>
            <a:endCxn id="56" idx="2"/>
          </p:cNvCxnSpPr>
          <p:nvPr/>
        </p:nvCxnSpPr>
        <p:spPr>
          <a:xfrm rot="5400000" flipH="1" flipV="1">
            <a:off x="4252426" y="3027944"/>
            <a:ext cx="688064" cy="4224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EE1DFB5-98E8-B00F-BA05-CB1CC9423213}"/>
              </a:ext>
            </a:extLst>
          </p:cNvPr>
          <p:cNvSpPr/>
          <p:nvPr/>
        </p:nvSpPr>
        <p:spPr>
          <a:xfrm>
            <a:off x="1819748" y="4335480"/>
            <a:ext cx="9777742" cy="4605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API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8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1</cp:revision>
  <dcterms:created xsi:type="dcterms:W3CDTF">2022-11-26T14:26:46Z</dcterms:created>
  <dcterms:modified xsi:type="dcterms:W3CDTF">2022-11-26T19:13:18Z</dcterms:modified>
</cp:coreProperties>
</file>