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61A7C-B393-E51A-D759-1ED62DC8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1AE2C-E4AE-A7FD-1BEF-8478893A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9C39A-B141-0AAF-61C1-DD81B86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A4D78-65B3-ECC2-8AA5-848C5C10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3C984-1042-0E1D-89F8-C4BDB6E8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1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A57A-15BA-15FD-C669-D74390AF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6658B-8E03-03BF-B32D-10484C44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D531F-0F72-718D-365F-F347818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85651-82C1-185B-F264-93D58D16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EE75-1B50-D315-7E9E-6A5024A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A06B4A-B95E-982A-B1FD-D41BDBED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7E256A-8F20-DD89-B417-B9D1F1BA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9D032-4CEE-6650-277D-3FC108A7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89486-179D-F850-4815-73CCD338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08BD1-0E5A-0DD7-CCFF-CF9812B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1A387-769B-1061-222A-20D4B282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4AA4A-8586-7FF0-F341-71F08B66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45F26-EF18-9BB7-D6F5-035435C7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8EE8C-5EF6-0D1E-7EBD-E6F85C84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D33D4-FBC3-A50A-351B-83CE7536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5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30A7-2A5E-3739-CC85-277340BB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F691E-3302-13CA-16E2-091693C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62157-9D9C-9536-5907-08A29BF1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FE29C-148A-654A-5CF3-7B20EBD9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D3609-83FB-0D34-4A80-90B7FC44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460B0-FE3C-30BB-FC23-F2C4B4CD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0E782-9CD3-EF83-3407-BD14E2F6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7E06F-C12A-C7EE-A2D7-05074636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F9756-B12A-9C1A-B5F4-13F11F3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5912C-3A6C-9B7F-6005-244ABBA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0A4674-5BB6-6357-B1C1-488F2604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DF87-8EDB-ADDA-37D4-1F4ECA8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2EAB4-9FED-7906-425F-66CBDB35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F675BA-D12C-8360-A79C-5F1B9A7C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BF7A73-2DCD-F0BF-40EB-1A8228B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2DBC64-78F5-CC2C-4397-80CAB8DD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1F55B-F81C-FA51-554F-251B4ABC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A50694-8713-6AA9-34A4-F1EA300D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C8C3E8-959A-7667-97A0-CC3CF82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5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1E4F-9160-5AEB-2EDA-059F318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43161-F4B3-FE0A-AD7E-10592568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40CC5B-2AFD-DC5F-594B-DA39A9DF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6B439C-3E6D-B2B5-EB76-88400D6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4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711E57-E837-D2CB-CDB0-3249926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1EFBF8-BA47-EA3C-E897-D5E148EE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24BAD-3832-7601-9108-65FA479A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4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A308-0278-765F-4CCF-03F4E72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1A9B8-563A-56C9-8F9F-D72BFBFC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74AE08-16D6-0228-FCE8-BC5900C0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FAC01-102C-9EFA-6B3D-61E8D241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A074-08CC-CA37-9C89-F2992D98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0A744-6A74-B2EB-A43C-3DD24A63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3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F049C-00B9-A8E4-3188-72C3841E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2D1A9F-49C8-03B3-240A-4FE3A8F57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9FCBD-4EC3-60C3-B1DB-C45E2FCC0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26CC5-F646-F4F0-9D9B-E448F75F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F60B2-8B20-CCC1-CBBF-828CA2E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FA86F-B0A7-39C3-26D9-A817054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9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7360E-FAB6-7414-1D83-31800B09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65FA0-32CC-40C0-AF25-14C4D83B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7B6D8-E200-2068-65A7-4A5BE082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46201-A4EB-08B5-C3AF-2FE4F998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31FDB-FC02-8431-CD7A-D422045E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10512CB-CDD5-35CC-5975-1B33DA7A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513"/>
            <a:ext cx="9992946" cy="55710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64C93F-465F-297D-2728-29F1801E49D2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01</a:t>
            </a:r>
            <a:endParaRPr lang="es-ES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B7BAA65-AF70-AA23-C015-24F40B052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35451"/>
              </p:ext>
            </p:extLst>
          </p:nvPr>
        </p:nvGraphicFramePr>
        <p:xfrm>
          <a:off x="1066244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9565C45-0138-08B7-D6A9-450E45A5F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44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15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6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46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34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8739A7-C988-C43E-6B33-2DF98289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9542584" cy="4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26D0E1-2E06-FF75-026A-C273EFCA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79"/>
            <a:ext cx="12039600" cy="46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5A1CF19-1AB8-90E5-8D6D-D60318D4CF1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02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41BCD3-A8B8-AC75-5D68-1474F7BA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50"/>
            <a:ext cx="10925908" cy="5477700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7CDA844-271B-3303-B75F-62A530751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72519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30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8C5F2A-C7EE-4B06-0BFD-B14EA9F3DF8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03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14C8D-0B90-4E44-AF3D-A9014787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48"/>
            <a:ext cx="9065030" cy="6499904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E6E9CAE0-6865-E6D5-6C15-430CD3CA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32967"/>
              </p:ext>
            </p:extLst>
          </p:nvPr>
        </p:nvGraphicFramePr>
        <p:xfrm>
          <a:off x="10471150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1150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9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5CE297-D61A-7276-8D42-50EC1FBC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19"/>
            <a:ext cx="8112370" cy="64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516B34-42E0-E50E-6DE7-B5BE8424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70"/>
            <a:ext cx="8464062" cy="6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53C997-02C1-5E4E-342C-DE837BBA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246184"/>
            <a:ext cx="9442736" cy="61311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B76192-A125-4355-5DB1-09DB1F1ADD5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04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330BAD0-4A21-45EE-3604-1715B9BAF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98235"/>
              </p:ext>
            </p:extLst>
          </p:nvPr>
        </p:nvGraphicFramePr>
        <p:xfrm>
          <a:off x="1056078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078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73FF8F-00F6-2D67-2B04-34AFAAEE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7497" cy="4267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7E94B9-4534-2B7D-5261-4224F96A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9488"/>
            <a:ext cx="6079242" cy="22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8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</Words>
  <Application>Microsoft Office PowerPoint</Application>
  <PresentationFormat>Panorámica</PresentationFormat>
  <Paragraphs>4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Objeto empaquetador del shell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CESAR AUGUSTO HUAMANI CASTRO</dc:creator>
  <cp:lastModifiedBy>ALUMNO - CESAR AUGUSTO HUAMANI CASTRO</cp:lastModifiedBy>
  <cp:revision>17</cp:revision>
  <dcterms:created xsi:type="dcterms:W3CDTF">2022-09-10T21:50:59Z</dcterms:created>
  <dcterms:modified xsi:type="dcterms:W3CDTF">2022-09-11T22:12:35Z</dcterms:modified>
</cp:coreProperties>
</file>