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9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61A7C-B393-E51A-D759-1ED62DC88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91AE2C-E4AE-A7FD-1BEF-8478893A0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49C39A-B141-0AAF-61C1-DD81B861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3A4D78-65B3-ECC2-8AA5-848C5C10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43C984-1042-0E1D-89F8-C4BDB6E8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815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3A57A-15BA-15FD-C669-D74390AF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46658B-8E03-03BF-B32D-10484C44D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FD531F-0F72-718D-365F-F3478188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485651-82C1-185B-F264-93D58D16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BEE75-1B50-D315-7E9E-6A5024A6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20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A06B4A-B95E-982A-B1FD-D41BDBEDE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7E256A-8F20-DD89-B417-B9D1F1BAF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09D032-4CEE-6650-277D-3FC108A7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689486-179D-F850-4815-73CCD338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508BD1-0E5A-0DD7-CCFF-CF9812BA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71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1A387-769B-1061-222A-20D4B282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74AA4A-8586-7FF0-F341-71F08B662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F45F26-EF18-9BB7-D6F5-035435C73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58EE8C-5EF6-0D1E-7EBD-E6F85C84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4D33D4-FBC3-A50A-351B-83CE7536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958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330A7-2A5E-3739-CC85-277340BB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9F691E-3302-13CA-16E2-091693C65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362157-9D9C-9536-5907-08A29BF1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7FE29C-148A-654A-5CF3-7B20EBD9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3D3609-83FB-0D34-4A80-90B7FC44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51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460B0-FE3C-30BB-FC23-F2C4B4CD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30E782-9CD3-EF83-3407-BD14E2F64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47E06F-C12A-C7EE-A2D7-050746363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FF9756-B12A-9C1A-B5F4-13F11F33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A5912C-3A6C-9B7F-6005-244ABBAF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0A4674-5BB6-6357-B1C1-488F2604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03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FDF87-8EDB-ADDA-37D4-1F4ECA81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62EAB4-9FED-7906-425F-66CBDB351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F675BA-D12C-8360-A79C-5F1B9A7C1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1BF7A73-2DCD-F0BF-40EB-1A8228BF5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2DBC64-78F5-CC2C-4397-80CAB8DDE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71F55B-F81C-FA51-554F-251B4ABC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A50694-8713-6AA9-34A4-F1EA300D3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C8C3E8-959A-7667-97A0-CC3CF825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453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B1E4F-9160-5AEB-2EDA-059F318B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243161-F4B3-FE0A-AD7E-10592568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F40CC5B-2AFD-DC5F-594B-DA39A9DF9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6B439C-3E6D-B2B5-EB76-88400D68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346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711E57-E837-D2CB-CDB0-3249926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1EFBF8-BA47-EA3C-E897-D5E148EE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C24BAD-3832-7601-9108-65FA479A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147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5A308-0278-765F-4CCF-03F4E724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A1A9B8-563A-56C9-8F9F-D72BFBFCB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74AE08-16D6-0228-FCE8-BC5900C00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BFAC01-102C-9EFA-6B3D-61E8D241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D0A074-08CC-CA37-9C89-F2992D986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D0A744-6A74-B2EB-A43C-3DD24A63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137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F049C-00B9-A8E4-3188-72C3841E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82D1A9F-49C8-03B3-240A-4FE3A8F57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E9FCBD-4EC3-60C3-B1DB-C45E2FCC0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C26CC5-F646-F4F0-9D9B-E448F75F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7F60B2-8B20-CCC1-CBBF-828CA2E6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BFA86F-B0A7-39C3-26D9-A817054F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398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9E7360E-FAB6-7414-1D83-31800B091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065FA0-32CC-40C0-AF25-14C4D83B6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47B6D8-E200-2068-65A7-4A5BE0829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B46201-A4EB-08B5-C3AF-2FE4F9981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E31FDB-FC02-8431-CD7A-D422045E7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316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4814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473FF8F-00F6-2D67-2B04-34AFAAEE8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47497" cy="42672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87E94B9-4534-2B7D-5261-4224F96A8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89488"/>
            <a:ext cx="6079242" cy="220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08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D2351D7B-F933-05AC-0FF3-EC976DDC1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107"/>
            <a:ext cx="7943850" cy="14192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002E0A5-42BC-1576-F7F5-21284C90E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7332"/>
            <a:ext cx="5438775" cy="5715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EE3F8C4-D8F3-5C44-D812-9481FE7C85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248"/>
          <a:stretch/>
        </p:blipFill>
        <p:spPr>
          <a:xfrm>
            <a:off x="0" y="1905758"/>
            <a:ext cx="10821162" cy="228829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A358648-0286-8713-1792-06ADD730B2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126"/>
          <a:stretch/>
        </p:blipFill>
        <p:spPr>
          <a:xfrm>
            <a:off x="0" y="4338476"/>
            <a:ext cx="10821162" cy="1604014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A64201D-DD87-FEFB-1430-2A97F9024E04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EJERCICO 05</a:t>
            </a:r>
            <a:endParaRPr lang="es-ES" dirty="0"/>
          </a:p>
        </p:txBody>
      </p:sp>
      <p:graphicFrame>
        <p:nvGraphicFramePr>
          <p:cNvPr id="20" name="Objeto 19">
            <a:extLst>
              <a:ext uri="{FF2B5EF4-FFF2-40B4-BE49-F238E27FC236}">
                <a16:creationId xmlns:a16="http://schemas.microsoft.com/office/drawing/2014/main" id="{6F0C8F52-9BD2-21BC-C337-B9814CA7E6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069378"/>
              </p:ext>
            </p:extLst>
          </p:nvPr>
        </p:nvGraphicFramePr>
        <p:xfrm>
          <a:off x="10471150" y="568006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5" imgW="1338480" imgH="478800" progId="Package">
                  <p:embed/>
                </p:oleObj>
              </mc:Choice>
              <mc:Fallback>
                <p:oleObj name="Objeto empaquetador del shell" showAsIcon="1" r:id="rId5" imgW="13384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71150" y="568006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263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DFD7B40-AC7E-3A6C-45BC-B2B999E91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60" y="133350"/>
            <a:ext cx="10458450" cy="65913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6A53A4C-5AF5-75FB-649C-4557E6D11B2B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EJERCICiO</a:t>
            </a:r>
            <a:r>
              <a:rPr lang="en-US" dirty="0">
                <a:solidFill>
                  <a:schemeClr val="bg1"/>
                </a:solidFill>
              </a:rPr>
              <a:t> 06</a:t>
            </a:r>
            <a:endParaRPr lang="es-ES" dirty="0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4CE95E48-AB72-4838-52E3-69CBBAD5E7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771371"/>
              </p:ext>
            </p:extLst>
          </p:nvPr>
        </p:nvGraphicFramePr>
        <p:xfrm>
          <a:off x="10572506" y="548380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3" imgW="1338480" imgH="478800" progId="Package">
                  <p:embed/>
                </p:oleObj>
              </mc:Choice>
              <mc:Fallback>
                <p:oleObj name="Objeto empaquetador del shell" showAsIcon="1" r:id="rId3" imgW="13384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72506" y="548380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1462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C569FE9-5D0A-AD5F-31CC-12A30611A9B4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EJERCICIO 07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2639C2-797C-4678-5357-56B1996C0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10" y="742950"/>
            <a:ext cx="95726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45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5BD8852-9782-0EFA-4458-1C191B92F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6" y="76200"/>
            <a:ext cx="1035367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48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3B49093-87FF-AF31-75EE-E8D89CF4A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285750"/>
            <a:ext cx="11268075" cy="62865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0D98414-71D9-FDEC-16CF-EB2786A08FD8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EJERCICIO 08</a:t>
            </a:r>
            <a:endParaRPr lang="es-ES" dirty="0"/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ACC47A82-642D-5761-5194-30FF09F7AE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889613"/>
              </p:ext>
            </p:extLst>
          </p:nvPr>
        </p:nvGraphicFramePr>
        <p:xfrm>
          <a:off x="10662443" y="587945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3" imgW="1338480" imgH="478800" progId="Package">
                  <p:embed/>
                </p:oleObj>
              </mc:Choice>
              <mc:Fallback>
                <p:oleObj name="Objeto empaquetador del shell" showAsIcon="1" r:id="rId3" imgW="13384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2443" y="587945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2383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99DC5CB-1FFC-136B-E359-BC9D7756FC5A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EJERCICIO 09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49FC7A-0023-6869-4EDC-4D3B49E221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4"/>
          <a:stretch/>
        </p:blipFill>
        <p:spPr>
          <a:xfrm>
            <a:off x="339968" y="456175"/>
            <a:ext cx="9179169" cy="5758082"/>
          </a:xfrm>
          <a:prstGeom prst="rect">
            <a:avLst/>
          </a:prstGeom>
        </p:spPr>
      </p:pic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7398B010-EB45-B175-C21C-60C8F95165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048531"/>
              </p:ext>
            </p:extLst>
          </p:nvPr>
        </p:nvGraphicFramePr>
        <p:xfrm>
          <a:off x="10513769" y="548380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3" imgW="1338480" imgH="478800" progId="Package">
                  <p:embed/>
                </p:oleObj>
              </mc:Choice>
              <mc:Fallback>
                <p:oleObj name="Objeto empaquetador del shell" showAsIcon="1" r:id="rId3" imgW="13384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13769" y="548380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3105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B4D15B5-C1AB-A5D5-5F81-509F876E5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13642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F2F0D28-08B3-580C-805A-D897FA592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569" y="0"/>
            <a:ext cx="6096000" cy="145732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E316B67-AF94-7917-79A6-FA0D1772E70B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EJERCICIO 10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613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F85AD23-7FCA-0A28-9A1C-07D78030F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67910" cy="685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E315A4E-7684-3BCE-2403-5E1B21A2D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910" y="398584"/>
            <a:ext cx="5998634" cy="606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90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E315A4E-7684-3BCE-2403-5E1B21A2D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36" y="0"/>
            <a:ext cx="6578770" cy="664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3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E10512CB-CDD5-35CC-5975-1B33DA7A6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513"/>
            <a:ext cx="9992946" cy="557106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464C93F-465F-297D-2728-29F1801E49D2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EJERCICO 01</a:t>
            </a:r>
            <a:endParaRPr lang="es-ES" dirty="0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EB7BAA65-AF70-AA23-C015-24F40B0527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135451"/>
              </p:ext>
            </p:extLst>
          </p:nvPr>
        </p:nvGraphicFramePr>
        <p:xfrm>
          <a:off x="10662443" y="548380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3" imgW="1338480" imgH="478800" progId="Package">
                  <p:embed/>
                </p:oleObj>
              </mc:Choice>
              <mc:Fallback>
                <p:oleObj name="Objeto empaquetador del shell" showAsIcon="1" r:id="rId3" imgW="1338480" imgH="478800" progId="Package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D9565C45-0138-08B7-D6A9-450E45A5F4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2443" y="548380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9159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C8B9480-C73E-A9EE-AB80-E5508064D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54" y="172915"/>
            <a:ext cx="6934200" cy="20574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FF625F5-3537-C2EC-8290-A8C6D9503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619" y="0"/>
            <a:ext cx="6687438" cy="6858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2E0BA7B-5366-8ACA-02BA-4B34722674B8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EJERCICIO 11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8780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78739A7-C988-C43E-6B33-2DF982894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3723"/>
            <a:ext cx="9542584" cy="457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4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F26D0E1-2E06-FF75-026A-C273EFCA3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6679"/>
            <a:ext cx="12039600" cy="469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6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5A1CF19-1AB8-90E5-8D6D-D60318D4CF17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EJERCICO 02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541BCD3-A8B8-AC75-5D68-1474F7BA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0150"/>
            <a:ext cx="10925908" cy="5477700"/>
          </a:xfrm>
          <a:prstGeom prst="rect">
            <a:avLst/>
          </a:prstGeom>
        </p:spPr>
      </p:pic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D7CDA844-271B-3303-B75F-62A530751F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472519"/>
              </p:ext>
            </p:extLst>
          </p:nvPr>
        </p:nvGraphicFramePr>
        <p:xfrm>
          <a:off x="10572506" y="548380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3" imgW="1338480" imgH="478800" progId="Package">
                  <p:embed/>
                </p:oleObj>
              </mc:Choice>
              <mc:Fallback>
                <p:oleObj name="Objeto empaquetador del shell" showAsIcon="1" r:id="rId3" imgW="13384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72506" y="548380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030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8C5F2A-C7EE-4B06-0BFD-B14EA9F3DF87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EJERCICO 03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AF14C8D-0B90-4E44-AF3D-A9014787A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048"/>
            <a:ext cx="9065030" cy="6499904"/>
          </a:xfrm>
          <a:prstGeom prst="rect">
            <a:avLst/>
          </a:prstGeom>
        </p:spPr>
      </p:pic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E6E9CAE0-6865-E6D5-6C15-430CD3CAC9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032967"/>
              </p:ext>
            </p:extLst>
          </p:nvPr>
        </p:nvGraphicFramePr>
        <p:xfrm>
          <a:off x="10471150" y="548380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3" imgW="1338480" imgH="478800" progId="Package">
                  <p:embed/>
                </p:oleObj>
              </mc:Choice>
              <mc:Fallback>
                <p:oleObj name="Objeto empaquetador del shell" showAsIcon="1" r:id="rId3" imgW="13384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71150" y="548380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498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25CE297-D61A-7276-8D42-50EC1FBC1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819"/>
            <a:ext cx="8112370" cy="647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6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6516B34-42E0-E50E-6DE7-B5BE8424F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70"/>
            <a:ext cx="8464062" cy="652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3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853C997-02C1-5E4E-342C-DE837BBAD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3" y="246184"/>
            <a:ext cx="9442736" cy="613117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9B76192-A125-4355-5DB1-09DB1F1ADD58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EJERCICO 04</a:t>
            </a:r>
            <a:endParaRPr lang="es-ES" dirty="0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5330BAD0-4A21-45EE-3604-1715B9BAF2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098235"/>
              </p:ext>
            </p:extLst>
          </p:nvPr>
        </p:nvGraphicFramePr>
        <p:xfrm>
          <a:off x="10560783" y="548380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3" imgW="1338480" imgH="478800" progId="Package">
                  <p:embed/>
                </p:oleObj>
              </mc:Choice>
              <mc:Fallback>
                <p:oleObj name="Objeto empaquetador del shell" showAsIcon="1" r:id="rId3" imgW="13384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60783" y="548380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991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22</Words>
  <Application>Microsoft Office PowerPoint</Application>
  <PresentationFormat>Panorámica</PresentationFormat>
  <Paragraphs>11</Paragraphs>
  <Slides>20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Tema de Office</vt:lpstr>
      <vt:lpstr>Objeto empaquetador del shell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 - CESAR AUGUSTO HUAMANI CASTRO</dc:creator>
  <cp:lastModifiedBy>ALUMNO - CESAR AUGUSTO HUAMANI CASTRO</cp:lastModifiedBy>
  <cp:revision>30</cp:revision>
  <dcterms:created xsi:type="dcterms:W3CDTF">2022-09-10T21:50:59Z</dcterms:created>
  <dcterms:modified xsi:type="dcterms:W3CDTF">2022-09-17T00:10:56Z</dcterms:modified>
</cp:coreProperties>
</file>