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261" r:id="rId5"/>
    <p:sldId id="262" r:id="rId6"/>
    <p:sldId id="264" r:id="rId7"/>
    <p:sldId id="263" r:id="rId8"/>
    <p:sldId id="265" r:id="rId9"/>
    <p:sldId id="266" r:id="rId10"/>
    <p:sldId id="268" r:id="rId11"/>
    <p:sldId id="267" r:id="rId12"/>
    <p:sldId id="269" r:id="rId13"/>
    <p:sldId id="270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61A7C-B393-E51A-D759-1ED62DC883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91AE2C-E4AE-A7FD-1BEF-8478893A05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49C39A-B141-0AAF-61C1-DD81B861B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76AE-A1C9-4628-B433-E38A717D387C}" type="datetimeFigureOut">
              <a:rPr lang="es-ES" smtClean="0"/>
              <a:t>16/09/2022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3A4D78-65B3-ECC2-8AA5-848C5C10A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43C984-1042-0E1D-89F8-C4BDB6E81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0964-FF2C-4431-AE83-0DD246BB66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8151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73A57A-15BA-15FD-C669-D74390AFB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046658B-8E03-03BF-B32D-10484C44D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FD531F-0F72-718D-365F-F34781880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76AE-A1C9-4628-B433-E38A717D387C}" type="datetimeFigureOut">
              <a:rPr lang="es-ES" smtClean="0"/>
              <a:t>16/09/2022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485651-82C1-185B-F264-93D58D16B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0BEE75-1B50-D315-7E9E-6A5024A62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0964-FF2C-4431-AE83-0DD246BB66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9206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4A06B4A-B95E-982A-B1FD-D41BDBEDE4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A7E256A-8F20-DD89-B417-B9D1F1BAF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09D032-4CEE-6650-277D-3FC108A76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76AE-A1C9-4628-B433-E38A717D387C}" type="datetimeFigureOut">
              <a:rPr lang="es-ES" smtClean="0"/>
              <a:t>16/09/2022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689486-179D-F850-4815-73CCD3386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508BD1-0E5A-0DD7-CCFF-CF9812BAC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0964-FF2C-4431-AE83-0DD246BB66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6716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31A387-769B-1061-222A-20D4B2826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74AA4A-8586-7FF0-F341-71F08B662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F45F26-EF18-9BB7-D6F5-035435C73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76AE-A1C9-4628-B433-E38A717D387C}" type="datetimeFigureOut">
              <a:rPr lang="es-ES" smtClean="0"/>
              <a:t>16/09/2022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58EE8C-5EF6-0D1E-7EBD-E6F85C844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4D33D4-FBC3-A50A-351B-83CE75369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0964-FF2C-4431-AE83-0DD246BB66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9589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3330A7-2A5E-3739-CC85-277340BB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19F691E-3302-13CA-16E2-091693C65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362157-9D9C-9536-5907-08A29BF1F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76AE-A1C9-4628-B433-E38A717D387C}" type="datetimeFigureOut">
              <a:rPr lang="es-ES" smtClean="0"/>
              <a:t>16/09/2022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7FE29C-148A-654A-5CF3-7B20EBD9F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3D3609-83FB-0D34-4A80-90B7FC447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0964-FF2C-4431-AE83-0DD246BB66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512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0460B0-FE3C-30BB-FC23-F2C4B4CD1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30E782-9CD3-EF83-3407-BD14E2F641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547E06F-C12A-C7EE-A2D7-050746363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FF9756-B12A-9C1A-B5F4-13F11F336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76AE-A1C9-4628-B433-E38A717D387C}" type="datetimeFigureOut">
              <a:rPr lang="es-ES" smtClean="0"/>
              <a:t>16/09/2022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DA5912C-3A6C-9B7F-6005-244ABBAF0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C0A4674-5BB6-6357-B1C1-488F2604B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0964-FF2C-4431-AE83-0DD246BB66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7037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5FDF87-8EDB-ADDA-37D4-1F4ECA81E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62EAB4-9FED-7906-425F-66CBDB351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7F675BA-D12C-8360-A79C-5F1B9A7C12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1BF7A73-2DCD-F0BF-40EB-1A8228BF51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02DBC64-78F5-CC2C-4397-80CAB8DDE0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D71F55B-F81C-FA51-554F-251B4ABC8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76AE-A1C9-4628-B433-E38A717D387C}" type="datetimeFigureOut">
              <a:rPr lang="es-ES" smtClean="0"/>
              <a:t>16/09/2022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BA50694-8713-6AA9-34A4-F1EA300D3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8C8C3E8-959A-7667-97A0-CC3CF8255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0964-FF2C-4431-AE83-0DD246BB66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4531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BB1E4F-9160-5AEB-2EDA-059F318B1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5243161-F4B3-FE0A-AD7E-10592568E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76AE-A1C9-4628-B433-E38A717D387C}" type="datetimeFigureOut">
              <a:rPr lang="es-ES" smtClean="0"/>
              <a:t>16/09/2022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F40CC5B-2AFD-DC5F-594B-DA39A9DF9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B6B439C-3E6D-B2B5-EB76-88400D68E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0964-FF2C-4431-AE83-0DD246BB66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3464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B711E57-E837-D2CB-CDB0-32499267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76AE-A1C9-4628-B433-E38A717D387C}" type="datetimeFigureOut">
              <a:rPr lang="es-ES" smtClean="0"/>
              <a:t>16/09/2022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A1EFBF8-BA47-EA3C-E897-D5E148EE2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FC24BAD-3832-7601-9108-65FA479A3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0964-FF2C-4431-AE83-0DD246BB66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1478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95A308-0278-765F-4CCF-03F4E7248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A1A9B8-563A-56C9-8F9F-D72BFBFCB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F74AE08-16D6-0228-FCE8-BC5900C00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5BFAC01-102C-9EFA-6B3D-61E8D241E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76AE-A1C9-4628-B433-E38A717D387C}" type="datetimeFigureOut">
              <a:rPr lang="es-ES" smtClean="0"/>
              <a:t>16/09/2022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D0A074-08CC-CA37-9C89-F2992D986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ED0A744-6A74-B2EB-A43C-3DD24A634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0964-FF2C-4431-AE83-0DD246BB66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1370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0F049C-00B9-A8E4-3188-72C3841E2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82D1A9F-49C8-03B3-240A-4FE3A8F570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E9FCBD-4EC3-60C3-B1DB-C45E2FCC0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8C26CC5-F646-F4F0-9D9B-E448F75F4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76AE-A1C9-4628-B433-E38A717D387C}" type="datetimeFigureOut">
              <a:rPr lang="es-ES" smtClean="0"/>
              <a:t>16/09/2022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A7F60B2-8B20-CCC1-CBBF-828CA2E64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5BFA86F-B0A7-39C3-26D9-A817054FF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A0964-FF2C-4431-AE83-0DD246BB66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3987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9E7360E-FAB6-7414-1D83-31800B091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065FA0-32CC-40C0-AF25-14C4D83B6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47B6D8-E200-2068-65A7-4A5BE08292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076AE-A1C9-4628-B433-E38A717D387C}" type="datetimeFigureOut">
              <a:rPr lang="es-ES" smtClean="0"/>
              <a:t>16/09/2022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B46201-A4EB-08B5-C3AF-2FE4F9981F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E31FDB-FC02-8431-CD7A-D422045E75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A0964-FF2C-4431-AE83-0DD246BB66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3168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E10512CB-CDD5-35CC-5975-1B33DA7A6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4513"/>
            <a:ext cx="9992946" cy="557106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464C93F-465F-297D-2728-29F1801E49D2}"/>
              </a:ext>
            </a:extLst>
          </p:cNvPr>
          <p:cNvSpPr txBox="1"/>
          <p:nvPr/>
        </p:nvSpPr>
        <p:spPr>
          <a:xfrm>
            <a:off x="10471150" y="179048"/>
            <a:ext cx="172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EJERCICO 01</a:t>
            </a:r>
            <a:endParaRPr lang="es-ES" dirty="0"/>
          </a:p>
        </p:txBody>
      </p:sp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EB7BAA65-AF70-AA23-C015-24F40B0527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0135451"/>
              </p:ext>
            </p:extLst>
          </p:nvPr>
        </p:nvGraphicFramePr>
        <p:xfrm>
          <a:off x="10662443" y="548380"/>
          <a:ext cx="133826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jeto empaquetador del shell" showAsIcon="1" r:id="rId3" imgW="1338480" imgH="478800" progId="Package">
                  <p:embed/>
                </p:oleObj>
              </mc:Choice>
              <mc:Fallback>
                <p:oleObj name="Objeto empaquetador del shell" showAsIcon="1" r:id="rId3" imgW="1338480" imgH="478800" progId="Package">
                  <p:embed/>
                  <p:pic>
                    <p:nvPicPr>
                      <p:cNvPr id="2" name="Objeto 1">
                        <a:extLst>
                          <a:ext uri="{FF2B5EF4-FFF2-40B4-BE49-F238E27FC236}">
                            <a16:creationId xmlns:a16="http://schemas.microsoft.com/office/drawing/2014/main" id="{D9565C45-0138-08B7-D6A9-450E45A5F4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62443" y="548380"/>
                        <a:ext cx="1338263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9159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D2351D7B-F933-05AC-0FF3-EC976DDC1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107"/>
            <a:ext cx="7943850" cy="141922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3002E0A5-42BC-1576-F7F5-21284C90E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17332"/>
            <a:ext cx="5438775" cy="57150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1EE3F8C4-D8F3-5C44-D812-9481FE7C85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0248"/>
          <a:stretch/>
        </p:blipFill>
        <p:spPr>
          <a:xfrm>
            <a:off x="0" y="1905758"/>
            <a:ext cx="10821162" cy="228829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AA358648-0286-8713-1792-06ADD730B22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5126"/>
          <a:stretch/>
        </p:blipFill>
        <p:spPr>
          <a:xfrm>
            <a:off x="0" y="4338476"/>
            <a:ext cx="10821162" cy="1604014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8A64201D-DD87-FEFB-1430-2A97F9024E04}"/>
              </a:ext>
            </a:extLst>
          </p:cNvPr>
          <p:cNvSpPr txBox="1"/>
          <p:nvPr/>
        </p:nvSpPr>
        <p:spPr>
          <a:xfrm>
            <a:off x="10471150" y="179048"/>
            <a:ext cx="172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EJERCICO 05</a:t>
            </a:r>
            <a:endParaRPr lang="es-ES" dirty="0"/>
          </a:p>
        </p:txBody>
      </p:sp>
      <p:graphicFrame>
        <p:nvGraphicFramePr>
          <p:cNvPr id="20" name="Objeto 19">
            <a:extLst>
              <a:ext uri="{FF2B5EF4-FFF2-40B4-BE49-F238E27FC236}">
                <a16:creationId xmlns:a16="http://schemas.microsoft.com/office/drawing/2014/main" id="{6F0C8F52-9BD2-21BC-C337-B9814CA7E6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0069378"/>
              </p:ext>
            </p:extLst>
          </p:nvPr>
        </p:nvGraphicFramePr>
        <p:xfrm>
          <a:off x="10471150" y="568006"/>
          <a:ext cx="133826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jeto empaquetador del shell" showAsIcon="1" r:id="rId5" imgW="1338480" imgH="478800" progId="Package">
                  <p:embed/>
                </p:oleObj>
              </mc:Choice>
              <mc:Fallback>
                <p:oleObj name="Objeto empaquetador del shell" showAsIcon="1" r:id="rId5" imgW="1338480" imgH="478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471150" y="568006"/>
                        <a:ext cx="1338263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263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DFD7B40-AC7E-3A6C-45BC-B2B999E91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60" y="133350"/>
            <a:ext cx="10458450" cy="65913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6A53A4C-5AF5-75FB-649C-4557E6D11B2B}"/>
              </a:ext>
            </a:extLst>
          </p:cNvPr>
          <p:cNvSpPr txBox="1"/>
          <p:nvPr/>
        </p:nvSpPr>
        <p:spPr>
          <a:xfrm>
            <a:off x="10471150" y="179048"/>
            <a:ext cx="172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EJERCICO 06</a:t>
            </a:r>
            <a:endParaRPr lang="es-ES" dirty="0"/>
          </a:p>
        </p:txBody>
      </p:sp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4CE95E48-AB72-4838-52E3-69CBBAD5E7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3771371"/>
              </p:ext>
            </p:extLst>
          </p:nvPr>
        </p:nvGraphicFramePr>
        <p:xfrm>
          <a:off x="10572506" y="548380"/>
          <a:ext cx="133826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jeto empaquetador del shell" showAsIcon="1" r:id="rId3" imgW="1338480" imgH="478800" progId="Package">
                  <p:embed/>
                </p:oleObj>
              </mc:Choice>
              <mc:Fallback>
                <p:oleObj name="Objeto empaquetador del shell" showAsIcon="1" r:id="rId3" imgW="1338480" imgH="478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572506" y="548380"/>
                        <a:ext cx="1338263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1462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1C569FE9-5D0A-AD5F-31CC-12A30611A9B4}"/>
              </a:ext>
            </a:extLst>
          </p:cNvPr>
          <p:cNvSpPr txBox="1"/>
          <p:nvPr/>
        </p:nvSpPr>
        <p:spPr>
          <a:xfrm>
            <a:off x="10471150" y="179048"/>
            <a:ext cx="172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EJERCICO 07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B2639C2-797C-4678-5357-56B1996C0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10" y="742950"/>
            <a:ext cx="957262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345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5BD8852-9782-0EFA-4458-1C191B92F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16" y="76200"/>
            <a:ext cx="10353675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148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78739A7-C988-C43E-6B33-2DF982894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3723"/>
            <a:ext cx="9542584" cy="457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549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F26D0E1-2E06-FF75-026A-C273EFCA3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6679"/>
            <a:ext cx="12039600" cy="469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064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55A1CF19-1AB8-90E5-8D6D-D60318D4CF17}"/>
              </a:ext>
            </a:extLst>
          </p:cNvPr>
          <p:cNvSpPr txBox="1"/>
          <p:nvPr/>
        </p:nvSpPr>
        <p:spPr>
          <a:xfrm>
            <a:off x="10471150" y="179048"/>
            <a:ext cx="172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EJERCICO 02</a:t>
            </a:r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541BCD3-A8B8-AC75-5D68-1474F7BA2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0150"/>
            <a:ext cx="10925908" cy="5477700"/>
          </a:xfrm>
          <a:prstGeom prst="rect">
            <a:avLst/>
          </a:prstGeom>
        </p:spPr>
      </p:pic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D7CDA844-271B-3303-B75F-62A530751F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5472519"/>
              </p:ext>
            </p:extLst>
          </p:nvPr>
        </p:nvGraphicFramePr>
        <p:xfrm>
          <a:off x="10572506" y="548380"/>
          <a:ext cx="133826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jeto empaquetador del shell" showAsIcon="1" r:id="rId3" imgW="1338480" imgH="478800" progId="Package">
                  <p:embed/>
                </p:oleObj>
              </mc:Choice>
              <mc:Fallback>
                <p:oleObj name="Objeto empaquetador del shell" showAsIcon="1" r:id="rId3" imgW="1338480" imgH="478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572506" y="548380"/>
                        <a:ext cx="1338263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0302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B8C5F2A-C7EE-4B06-0BFD-B14EA9F3DF87}"/>
              </a:ext>
            </a:extLst>
          </p:cNvPr>
          <p:cNvSpPr txBox="1"/>
          <p:nvPr/>
        </p:nvSpPr>
        <p:spPr>
          <a:xfrm>
            <a:off x="10471150" y="179048"/>
            <a:ext cx="172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EJERCICO 03</a:t>
            </a: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AF14C8D-0B90-4E44-AF3D-A9014787A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048"/>
            <a:ext cx="9065030" cy="6499904"/>
          </a:xfrm>
          <a:prstGeom prst="rect">
            <a:avLst/>
          </a:prstGeom>
        </p:spPr>
      </p:pic>
      <p:graphicFrame>
        <p:nvGraphicFramePr>
          <p:cNvPr id="8" name="Objeto 7">
            <a:extLst>
              <a:ext uri="{FF2B5EF4-FFF2-40B4-BE49-F238E27FC236}">
                <a16:creationId xmlns:a16="http://schemas.microsoft.com/office/drawing/2014/main" id="{E6E9CAE0-6865-E6D5-6C15-430CD3CAC9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6032967"/>
              </p:ext>
            </p:extLst>
          </p:nvPr>
        </p:nvGraphicFramePr>
        <p:xfrm>
          <a:off x="10471150" y="548380"/>
          <a:ext cx="133826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jeto empaquetador del shell" showAsIcon="1" r:id="rId3" imgW="1338480" imgH="478800" progId="Package">
                  <p:embed/>
                </p:oleObj>
              </mc:Choice>
              <mc:Fallback>
                <p:oleObj name="Objeto empaquetador del shell" showAsIcon="1" r:id="rId3" imgW="1338480" imgH="478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71150" y="548380"/>
                        <a:ext cx="1338263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4986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25CE297-D61A-7276-8D42-50EC1FBC1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819"/>
            <a:ext cx="8112370" cy="647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360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6516B34-42E0-E50E-6DE7-B5BE8424F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070"/>
            <a:ext cx="8464062" cy="652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735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853C997-02C1-5E4E-342C-DE837BBAD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63" y="246184"/>
            <a:ext cx="9442736" cy="613117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9B76192-A125-4355-5DB1-09DB1F1ADD58}"/>
              </a:ext>
            </a:extLst>
          </p:cNvPr>
          <p:cNvSpPr txBox="1"/>
          <p:nvPr/>
        </p:nvSpPr>
        <p:spPr>
          <a:xfrm>
            <a:off x="10471150" y="179048"/>
            <a:ext cx="172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EJERCICO 04</a:t>
            </a:r>
            <a:endParaRPr lang="es-ES" dirty="0"/>
          </a:p>
        </p:txBody>
      </p:sp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5330BAD0-4A21-45EE-3604-1715B9BAF2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6098235"/>
              </p:ext>
            </p:extLst>
          </p:nvPr>
        </p:nvGraphicFramePr>
        <p:xfrm>
          <a:off x="10560783" y="548380"/>
          <a:ext cx="133826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jeto empaquetador del shell" showAsIcon="1" r:id="rId3" imgW="1338480" imgH="478800" progId="Package">
                  <p:embed/>
                </p:oleObj>
              </mc:Choice>
              <mc:Fallback>
                <p:oleObj name="Objeto empaquetador del shell" showAsIcon="1" r:id="rId3" imgW="1338480" imgH="478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560783" y="548380"/>
                        <a:ext cx="1338263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99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473FF8F-00F6-2D67-2B04-34AFAAEE8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347497" cy="42672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87E94B9-4534-2B7D-5261-4224F96A8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89488"/>
            <a:ext cx="6079242" cy="220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4083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14</Words>
  <Application>Microsoft Office PowerPoint</Application>
  <PresentationFormat>Panorámica</PresentationFormat>
  <Paragraphs>7</Paragraphs>
  <Slides>13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Tema de Office</vt:lpstr>
      <vt:lpstr>Objeto empaquetador del shell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ALUMNO - CESAR AUGUSTO HUAMANI CASTRO</dc:creator>
  <cp:lastModifiedBy>ALUMNO - CESAR AUGUSTO HUAMANI CASTRO</cp:lastModifiedBy>
  <cp:revision>22</cp:revision>
  <dcterms:created xsi:type="dcterms:W3CDTF">2022-09-10T21:50:59Z</dcterms:created>
  <dcterms:modified xsi:type="dcterms:W3CDTF">2022-09-16T05:41:53Z</dcterms:modified>
</cp:coreProperties>
</file>