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72EE-7D14-2797-A9B1-2F97784A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F4ADE-7CD3-1924-3E04-FD8BE0243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73707-AB6A-B257-7634-165B273B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8E69D-6D93-AF3F-5AC0-59C40A6A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1B806-4CE1-663E-723F-CFC7367E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76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42FBD-8A51-0BFA-FB55-94F233F1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6B7D5B-9FFA-6747-C655-9B726B9B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B18DE-1FC9-7354-8118-F3BA5A3C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78E7C-09B4-9560-8D6F-4D4DA14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5ADDC-3DED-1BAF-2585-DB78B350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51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B9C86-11C0-4059-F98F-78ADD7209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423DD5-6125-38FF-4FE3-BF6B1467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DC280-BEAB-7F19-9A77-DE3E956A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65D6C-D1F8-B386-5068-D4F376C1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DCEF8-4FEA-59B1-1746-AD6A70AA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68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1EEA-60C1-7B26-B6DD-2B1A834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08A03-0AAE-B930-AB4C-FD19A4D4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E53A9-7B45-CB7C-A479-5DB09A5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5CE12-0CE3-15BB-115C-C67E3BEF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DDB2D-6AB9-A64B-6BAC-58E5AF7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34976-7841-FE96-1DD6-814967E8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CD341-D8D1-8E85-EDB2-C721079D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16836-661E-3189-5402-263BA810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9FA29-5880-4ED4-7772-E6D8FDB4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274A8-B98A-4CF7-35D1-39184F31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8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DBE9F-B5DE-CEA5-D698-11897AB1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11EAB-6C7B-210F-69BC-069EBE6C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D13436-422C-ED84-4071-F2A68513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961CF-37EF-F39C-CE8A-0EC6ADFA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1A6917-8954-DD78-778B-68EC4274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FC9F2-14E9-816A-8176-7CDED0F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FB76-A31A-633B-6344-5844F1CC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0153C-6364-9DC4-10CA-B3CEF50C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7CF3-7BC5-6393-1804-FAE8057FE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46883-C4C0-5C62-86F1-788F154C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9B1361-3B00-DDF1-CBE6-4D627D504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9DDF1C-2BAF-3C1C-854F-E824820D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3DCE39-2598-08B6-038A-8295951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C1E869-854B-F571-86E0-BB70DD2B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8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073EF-7E08-B0F1-E83D-3E2E5CC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801F2-8B5F-8C5C-A5C7-505FD84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B2B702-9307-68C0-2786-4A39433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DAA29-552E-9FE4-ED41-B20866DF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5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3FB2BB-EA16-87A7-B84D-473FFC52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72E773-55E3-8213-A688-F8983B01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ECC3E8-E715-0B37-88AC-1B2A312E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78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30A99-D79D-F4A7-5904-D1534B6E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55F6B-175F-B155-4604-A079609E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63019-267A-1FEB-52D1-0F411D3C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273ED-7E4B-1108-E17D-B3BC8DB9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B34C2-A65F-8A09-A10B-460B6941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09190-74F0-AA46-1EE0-9C105A7D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61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62673-1716-22A3-C0F3-31749E5A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9A7E2C-B0EC-EDEC-DC72-F360C71A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812F64-BC6A-C8A8-29D2-79DD0B68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333B07-91AC-0C52-0714-C0D0D39D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2A1A5-1FBB-8C8C-6C31-A407CE67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97741-2EC5-2012-A237-F19F8D8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7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411C65-73A1-6A93-4F96-A17F28D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E6A96-6EA1-F1D1-9F49-579AC1FE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A91DB-0482-EDCC-3D3B-5837EC30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A5E0-AF3F-4BF7-80BC-B345804FAE3F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C6C28-67DB-621B-9B43-8425DD37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6AD2D-DBFB-30A3-DBBB-4A430B70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4C-8A45-4509-9425-65B3D12E8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6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E28FA4-747C-81D5-359F-4584CAC5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38162"/>
            <a:ext cx="78581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82FE6B-D1E9-4A33-B1FD-BF4BFE1D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0" y="168725"/>
            <a:ext cx="5343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2</cp:revision>
  <dcterms:created xsi:type="dcterms:W3CDTF">2022-08-28T13:03:12Z</dcterms:created>
  <dcterms:modified xsi:type="dcterms:W3CDTF">2022-08-28T08:34:03Z</dcterms:modified>
</cp:coreProperties>
</file>