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E27A-A204-4EAE-8CEB-3CE4BCDB1ED8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1605-4A50-489C-8B4B-D24674AD93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476673"/>
            <a:ext cx="7772400" cy="936104"/>
          </a:xfrm>
        </p:spPr>
        <p:txBody>
          <a:bodyPr/>
          <a:lstStyle/>
          <a:p>
            <a:r>
              <a:rPr lang="en-US" altLang="zh-TW" dirty="0" smtClean="0"/>
              <a:t>Problem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3937992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byte number0 = 254;</a:t>
            </a:r>
          </a:p>
          <a:p>
            <a:pPr algn="l"/>
            <a:r>
              <a:rPr lang="en-US" altLang="zh-TW" dirty="0" smtClean="0"/>
              <a:t>byte number1 = number0 + 1;</a:t>
            </a:r>
          </a:p>
          <a:p>
            <a:pPr algn="l"/>
            <a:r>
              <a:rPr lang="en-US" altLang="zh-TW" dirty="0" smtClean="0"/>
              <a:t>=&gt;</a:t>
            </a:r>
          </a:p>
          <a:p>
            <a:pPr algn="l"/>
            <a:r>
              <a:rPr lang="en-US" altLang="zh-TW" dirty="0" smtClean="0"/>
              <a:t>byte number0 = 254;</a:t>
            </a:r>
          </a:p>
          <a:p>
            <a:pPr algn="l"/>
            <a:r>
              <a:rPr lang="en-US" altLang="zh-TW" dirty="0" smtClean="0"/>
              <a:t>byte number1 = (byte)(number0 + 1);</a:t>
            </a:r>
          </a:p>
          <a:p>
            <a:pPr algn="l"/>
            <a:endParaRPr lang="en-US" altLang="zh-TW" dirty="0" smtClean="0"/>
          </a:p>
          <a:p>
            <a:pPr algn="l"/>
            <a:r>
              <a:rPr lang="en-US" altLang="zh-TW" sz="2000" dirty="0" smtClean="0"/>
              <a:t>byte</a:t>
            </a:r>
            <a:r>
              <a:rPr lang="zh-TW" altLang="en-US" sz="2000" dirty="0" smtClean="0"/>
              <a:t>的範圍比</a:t>
            </a:r>
            <a:r>
              <a:rPr lang="en-US" altLang="zh-TW" sz="2000" dirty="0" err="1" smtClean="0"/>
              <a:t>int</a:t>
            </a:r>
            <a:r>
              <a:rPr lang="zh-TW" altLang="en-US" sz="2000" dirty="0" smtClean="0"/>
              <a:t>小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所以要強制轉型</a:t>
            </a:r>
            <a:endParaRPr lang="en-US" altLang="zh-TW" sz="2000" dirty="0" smtClean="0"/>
          </a:p>
          <a:p>
            <a:pPr algn="l"/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using System;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System.Collections.Generic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System.Linq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System.Text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System.Threading.Tasks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namespace Example01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public class Student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public string name;</a:t>
            </a:r>
          </a:p>
          <a:p>
            <a:r>
              <a:rPr lang="en-US" altLang="zh-TW" dirty="0" smtClean="0"/>
              <a:t>        public Contact info;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using System;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System.Collections.Generic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System.Linq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System.Text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System.Threading.Tasks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namespace Example01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public class Contact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public string phone;</a:t>
            </a:r>
          </a:p>
          <a:p>
            <a:r>
              <a:rPr lang="en-US" altLang="zh-TW" dirty="0" smtClean="0"/>
              <a:t>        public string email;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using System;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System.Collections.Generic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System.Linq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System.Text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System.Threading.Tasks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namespace Example01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internal class Program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private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Student someone =</a:t>
            </a:r>
          </a:p>
          <a:p>
            <a:r>
              <a:rPr lang="en-US" altLang="zh-TW" dirty="0" smtClean="0"/>
              <a:t>                new Student</a:t>
            </a:r>
          </a:p>
          <a:p>
            <a:r>
              <a:rPr lang="en-US" altLang="zh-TW" dirty="0" smtClean="0"/>
              <a:t>                {</a:t>
            </a:r>
          </a:p>
          <a:p>
            <a:r>
              <a:rPr lang="en-US" altLang="zh-TW" dirty="0" smtClean="0"/>
              <a:t>                    name = "</a:t>
            </a:r>
            <a:r>
              <a:rPr lang="zh-TW" altLang="en-US" dirty="0" smtClean="0"/>
              <a:t>老張</a:t>
            </a:r>
            <a:r>
              <a:rPr lang="en-US" altLang="zh-TW" dirty="0" smtClean="0"/>
              <a:t>",</a:t>
            </a:r>
          </a:p>
          <a:p>
            <a:r>
              <a:rPr lang="en-US" altLang="zh-TW" dirty="0" smtClean="0"/>
              <a:t>                    info = new Contact</a:t>
            </a:r>
          </a:p>
          <a:p>
            <a:r>
              <a:rPr lang="en-US" altLang="zh-TW" dirty="0" smtClean="0"/>
              <a:t>                    {</a:t>
            </a:r>
          </a:p>
          <a:p>
            <a:r>
              <a:rPr lang="en-US" altLang="zh-TW" dirty="0" smtClean="0"/>
              <a:t>                         phone = "0938123456",</a:t>
            </a:r>
          </a:p>
          <a:p>
            <a:r>
              <a:rPr lang="en-US" altLang="zh-TW" dirty="0" smtClean="0"/>
              <a:t>                         email = "test@gmail.com"</a:t>
            </a:r>
          </a:p>
          <a:p>
            <a:r>
              <a:rPr lang="en-US" altLang="zh-TW" dirty="0" smtClean="0"/>
              <a:t>                    },               </a:t>
            </a:r>
          </a:p>
          <a:p>
            <a:r>
              <a:rPr lang="en-US" altLang="zh-TW" dirty="0" smtClean="0"/>
              <a:t>                };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Console.WriteLine</a:t>
            </a:r>
            <a:r>
              <a:rPr lang="en-US" altLang="zh-TW" dirty="0" smtClean="0"/>
              <a:t>(someone.name);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Console.WriteLine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someone.info.email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Console.WriteLine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someone.info.phone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204</Words>
  <Application>Microsoft Office PowerPoint</Application>
  <PresentationFormat>如螢幕大小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Problem 1</vt:lpstr>
      <vt:lpstr>Problem 2</vt:lpstr>
      <vt:lpstr>投影片 3</vt:lpstr>
      <vt:lpstr>投影片 4</vt:lpstr>
    </vt:vector>
  </TitlesOfParts>
  <Company>kway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1</dc:title>
  <dc:creator>chuan</dc:creator>
  <cp:lastModifiedBy>chuan</cp:lastModifiedBy>
  <cp:revision>28</cp:revision>
  <dcterms:created xsi:type="dcterms:W3CDTF">2016-03-11T05:00:20Z</dcterms:created>
  <dcterms:modified xsi:type="dcterms:W3CDTF">2016-03-11T09:27:13Z</dcterms:modified>
</cp:coreProperties>
</file>