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1008111"/>
          </a:xfrm>
        </p:spPr>
        <p:txBody>
          <a:bodyPr/>
          <a:lstStyle/>
          <a:p>
            <a:r>
              <a:rPr lang="zh-TW" altLang="en-US" dirty="0" smtClean="0"/>
              <a:t>打怪遊戲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6944816" cy="4154016"/>
          </a:xfrm>
        </p:spPr>
        <p:txBody>
          <a:bodyPr/>
          <a:lstStyle/>
          <a:p>
            <a:pPr algn="l"/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畫面中會有一個怪物隨機出現</a:t>
            </a:r>
            <a:r>
              <a:rPr lang="en-US" altLang="zh-TW" dirty="0" smtClean="0"/>
              <a:t>,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可</a:t>
            </a:r>
            <a:r>
              <a:rPr lang="zh-TW" altLang="en-US" dirty="0" smtClean="0"/>
              <a:t>選擇是否攻擊</a:t>
            </a:r>
            <a:r>
              <a:rPr lang="en-US" altLang="zh-TW" dirty="0" smtClean="0"/>
              <a:t>,</a:t>
            </a:r>
            <a:r>
              <a:rPr lang="zh-TW" altLang="en-US" dirty="0" smtClean="0"/>
              <a:t>若攻擊且打中</a:t>
            </a:r>
            <a:r>
              <a:rPr lang="en-US" altLang="zh-TW" dirty="0" smtClean="0"/>
              <a:t>,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怪物就會</a:t>
            </a:r>
            <a:r>
              <a:rPr lang="zh-TW" altLang="en-US" dirty="0" smtClean="0"/>
              <a:t>失血</a:t>
            </a:r>
            <a:r>
              <a:rPr lang="en-US" altLang="zh-TW" dirty="0" smtClean="0"/>
              <a:t>,</a:t>
            </a:r>
            <a:r>
              <a:rPr lang="zh-TW" altLang="en-US" dirty="0" smtClean="0"/>
              <a:t>沒擊中則本人失血</a:t>
            </a:r>
            <a:r>
              <a:rPr lang="en-US" altLang="zh-TW" dirty="0" smtClean="0"/>
              <a:t>,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直到有一方</a:t>
            </a:r>
            <a:r>
              <a:rPr lang="zh-TW" altLang="en-US" dirty="0" smtClean="0"/>
              <a:t>死亡</a:t>
            </a:r>
            <a:r>
              <a:rPr lang="en-US" altLang="zh-TW" dirty="0" smtClean="0"/>
              <a:t>,</a:t>
            </a:r>
            <a:r>
              <a:rPr lang="zh-TW" altLang="en-US" dirty="0" smtClean="0"/>
              <a:t>遊戲才算結束。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打怪遊戲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打怪遊戲</dc:title>
  <cp:lastModifiedBy>chuan</cp:lastModifiedBy>
  <cp:revision>2</cp:revision>
  <dcterms:modified xsi:type="dcterms:W3CDTF">2016-04-15T08:07:29Z</dcterms:modified>
</cp:coreProperties>
</file>