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2.jpg"/><Relationship Id="rId8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7.png"/><Relationship Id="rId8" Type="http://schemas.openxmlformats.org/officeDocument/2006/relationships/image" Target="../media/image0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7.png"/><Relationship Id="rId7" Type="http://schemas.openxmlformats.org/officeDocument/2006/relationships/image" Target="../media/image06.gif"/><Relationship Id="rId8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7.png"/><Relationship Id="rId7" Type="http://schemas.openxmlformats.org/officeDocument/2006/relationships/image" Target="../media/image06.gif"/><Relationship Id="rId8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7.png"/><Relationship Id="rId7" Type="http://schemas.openxmlformats.org/officeDocument/2006/relationships/image" Target="../media/image06.gif"/><Relationship Id="rId8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6.gif"/><Relationship Id="rId7" Type="http://schemas.openxmlformats.org/officeDocument/2006/relationships/image" Target="../media/image04.png"/><Relationship Id="rId8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7.png"/><Relationship Id="rId7" Type="http://schemas.openxmlformats.org/officeDocument/2006/relationships/image" Target="../media/image06.gif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Field Day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By: Flying Squirrels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Cathy Huang and Jacqueline Frantellizzi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74423" l="0" r="73668" t="0"/>
          <a:stretch/>
        </p:blipFill>
        <p:spPr>
          <a:xfrm rot="2505622">
            <a:off x="1879307" y="1673792"/>
            <a:ext cx="1050158" cy="102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36335" l="35863" r="35863" t="36335"/>
          <a:stretch/>
        </p:blipFill>
        <p:spPr>
          <a:xfrm rot="-1107321">
            <a:off x="6099140" y="1370845"/>
            <a:ext cx="1114470" cy="107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t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5" y="1992350"/>
            <a:ext cx="19431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987" y="4713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900" y="379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5187" y="379349"/>
            <a:ext cx="2507375" cy="250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nicbackground.jpg"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8625" y="2728850"/>
            <a:ext cx="1872175" cy="20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5178" y="3065100"/>
            <a:ext cx="1814700" cy="18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74423" l="0" r="73668" t="0"/>
          <a:stretch/>
        </p:blipFill>
        <p:spPr>
          <a:xfrm rot="2427357">
            <a:off x="3531950" y="3721574"/>
            <a:ext cx="642074" cy="62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b="36335" l="35863" r="35863" t="36335"/>
          <a:stretch/>
        </p:blipFill>
        <p:spPr>
          <a:xfrm rot="884686">
            <a:off x="6613385" y="2167969"/>
            <a:ext cx="687079" cy="66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74" name="Shape 74"/>
          <p:cNvPicPr preferRelativeResize="0"/>
          <p:nvPr/>
        </p:nvPicPr>
        <p:blipFill rotWithShape="1">
          <a:blip r:embed="rId6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75" name="Shape 75"/>
          <p:cNvPicPr preferRelativeResize="0"/>
          <p:nvPr/>
        </p:nvPicPr>
        <p:blipFill rotWithShape="1">
          <a:blip r:embed="rId6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76" name="Shape 76"/>
          <p:cNvPicPr preferRelativeResize="0"/>
          <p:nvPr/>
        </p:nvPicPr>
        <p:blipFill rotWithShape="1">
          <a:blip r:embed="rId6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7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84" name="Shape 84"/>
          <p:cNvPicPr preferRelativeResize="0"/>
          <p:nvPr/>
        </p:nvPicPr>
        <p:blipFill rotWithShape="1">
          <a:blip r:embed="rId6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85" name="Shape 85"/>
          <p:cNvPicPr preferRelativeResize="0"/>
          <p:nvPr/>
        </p:nvPicPr>
        <p:blipFill rotWithShape="1">
          <a:blip r:embed="rId6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86" name="Shape 86"/>
          <p:cNvPicPr preferRelativeResize="0"/>
          <p:nvPr/>
        </p:nvPicPr>
        <p:blipFill rotWithShape="1">
          <a:blip r:embed="rId6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87" name="Shape 87"/>
          <p:cNvPicPr preferRelativeResize="0"/>
          <p:nvPr/>
        </p:nvPicPr>
        <p:blipFill rotWithShape="1">
          <a:blip r:embed="rId6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36335" l="35863" r="35863" t="36335"/>
          <a:stretch/>
        </p:blipFill>
        <p:spPr>
          <a:xfrm rot="884686">
            <a:off x="6613385" y="2167969"/>
            <a:ext cx="687079" cy="66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94" name="Shape 94"/>
          <p:cNvPicPr preferRelativeResize="0"/>
          <p:nvPr/>
        </p:nvPicPr>
        <p:blipFill rotWithShape="1">
          <a:blip r:embed="rId5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95" name="Shape 95"/>
          <p:cNvPicPr preferRelativeResize="0"/>
          <p:nvPr/>
        </p:nvPicPr>
        <p:blipFill rotWithShape="1">
          <a:blip r:embed="rId5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96" name="Shape 96"/>
          <p:cNvPicPr preferRelativeResize="0"/>
          <p:nvPr/>
        </p:nvPicPr>
        <p:blipFill rotWithShape="1">
          <a:blip r:embed="rId5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04" name="Shape 104"/>
          <p:cNvPicPr preferRelativeResize="0"/>
          <p:nvPr/>
        </p:nvPicPr>
        <p:blipFill rotWithShape="1">
          <a:blip r:embed="rId5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05" name="Shape 105"/>
          <p:cNvPicPr preferRelativeResize="0"/>
          <p:nvPr/>
        </p:nvPicPr>
        <p:blipFill rotWithShape="1">
          <a:blip r:embed="rId5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06" name="Shape 106"/>
          <p:cNvPicPr preferRelativeResize="0"/>
          <p:nvPr/>
        </p:nvPicPr>
        <p:blipFill rotWithShape="1">
          <a:blip r:embed="rId5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07" name="Shape 107"/>
          <p:cNvPicPr preferRelativeResize="0"/>
          <p:nvPr/>
        </p:nvPicPr>
        <p:blipFill rotWithShape="1">
          <a:blip r:embed="rId5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108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rot="2700000">
            <a:off x="2651571" y="1440136"/>
            <a:ext cx="1502743" cy="978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bump the rocks!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b="74423" l="0" r="73668" t="0"/>
          <a:stretch/>
        </p:blipFill>
        <p:spPr>
          <a:xfrm rot="-1612150">
            <a:off x="4203365" y="2524213"/>
            <a:ext cx="642069" cy="64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 rot="264492">
            <a:off x="4117875" y="1391700"/>
            <a:ext cx="720899" cy="7680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36335" l="35863" r="35863" t="36335"/>
          <a:stretch/>
        </p:blipFill>
        <p:spPr>
          <a:xfrm rot="884686">
            <a:off x="6613385" y="2167969"/>
            <a:ext cx="687079" cy="66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17" name="Shape 117"/>
          <p:cNvPicPr preferRelativeResize="0"/>
          <p:nvPr/>
        </p:nvPicPr>
        <p:blipFill rotWithShape="1">
          <a:blip r:embed="rId5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18" name="Shape 118"/>
          <p:cNvPicPr preferRelativeResize="0"/>
          <p:nvPr/>
        </p:nvPicPr>
        <p:blipFill rotWithShape="1">
          <a:blip r:embed="rId5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19" name="Shape 119"/>
          <p:cNvPicPr preferRelativeResize="0"/>
          <p:nvPr/>
        </p:nvPicPr>
        <p:blipFill rotWithShape="1">
          <a:blip r:embed="rId5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27" name="Shape 127"/>
          <p:cNvPicPr preferRelativeResize="0"/>
          <p:nvPr/>
        </p:nvPicPr>
        <p:blipFill rotWithShape="1">
          <a:blip r:embed="rId5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28" name="Shape 128"/>
          <p:cNvPicPr preferRelativeResize="0"/>
          <p:nvPr/>
        </p:nvPicPr>
        <p:blipFill rotWithShape="1">
          <a:blip r:embed="rId5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29" name="Shape 129"/>
          <p:cNvPicPr preferRelativeResize="0"/>
          <p:nvPr/>
        </p:nvPicPr>
        <p:blipFill rotWithShape="1">
          <a:blip r:embed="rId5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30" name="Shape 130"/>
          <p:cNvPicPr preferRelativeResize="0"/>
          <p:nvPr/>
        </p:nvPicPr>
        <p:blipFill rotWithShape="1">
          <a:blip r:embed="rId5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 rot="2700000">
            <a:off x="340709" y="2493923"/>
            <a:ext cx="1502743" cy="978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Collect food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8">
            <a:alphaModFix/>
          </a:blip>
          <a:srcRect b="74423" l="0" r="73668" t="0"/>
          <a:stretch/>
        </p:blipFill>
        <p:spPr>
          <a:xfrm rot="-1612150">
            <a:off x="1661640" y="3507738"/>
            <a:ext cx="642069" cy="64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 rot="1094481">
            <a:off x="2202599" y="3480962"/>
            <a:ext cx="957099" cy="410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+10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36335" l="35863" r="35863" t="36335"/>
          <a:stretch/>
        </p:blipFill>
        <p:spPr>
          <a:xfrm rot="884686">
            <a:off x="6613385" y="2167969"/>
            <a:ext cx="687079" cy="66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40" name="Shape 140"/>
          <p:cNvPicPr preferRelativeResize="0"/>
          <p:nvPr/>
        </p:nvPicPr>
        <p:blipFill rotWithShape="1">
          <a:blip r:embed="rId5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41" name="Shape 141"/>
          <p:cNvPicPr preferRelativeResize="0"/>
          <p:nvPr/>
        </p:nvPicPr>
        <p:blipFill rotWithShape="1">
          <a:blip r:embed="rId5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42" name="Shape 142"/>
          <p:cNvPicPr preferRelativeResize="0"/>
          <p:nvPr/>
        </p:nvPicPr>
        <p:blipFill rotWithShape="1">
          <a:blip r:embed="rId5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50" name="Shape 150"/>
          <p:cNvPicPr preferRelativeResize="0"/>
          <p:nvPr/>
        </p:nvPicPr>
        <p:blipFill rotWithShape="1">
          <a:blip r:embed="rId5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51" name="Shape 151"/>
          <p:cNvPicPr preferRelativeResize="0"/>
          <p:nvPr/>
        </p:nvPicPr>
        <p:blipFill rotWithShape="1">
          <a:blip r:embed="rId5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52" name="Shape 152"/>
          <p:cNvPicPr preferRelativeResize="0"/>
          <p:nvPr/>
        </p:nvPicPr>
        <p:blipFill rotWithShape="1">
          <a:blip r:embed="rId5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53" name="Shape 153"/>
          <p:cNvPicPr preferRelativeResize="0"/>
          <p:nvPr/>
        </p:nvPicPr>
        <p:blipFill rotWithShape="1">
          <a:blip r:embed="rId5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 rot="2700000">
            <a:off x="612749" y="1774161"/>
            <a:ext cx="1925734" cy="978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miss the power ups!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8">
            <a:alphaModFix/>
          </a:blip>
          <a:srcRect b="74423" l="0" r="73668" t="0"/>
          <a:stretch/>
        </p:blipFill>
        <p:spPr>
          <a:xfrm rot="-1612150">
            <a:off x="2447540" y="2935213"/>
            <a:ext cx="642069" cy="64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 rot="1094481">
            <a:off x="2584474" y="2366249"/>
            <a:ext cx="957099" cy="410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+50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template.png" id="162" name="Shape 162"/>
          <p:cNvPicPr preferRelativeResize="0"/>
          <p:nvPr/>
        </p:nvPicPr>
        <p:blipFill rotWithShape="1">
          <a:blip r:embed="rId4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63" name="Shape 163"/>
          <p:cNvPicPr preferRelativeResize="0"/>
          <p:nvPr/>
        </p:nvPicPr>
        <p:blipFill rotWithShape="1">
          <a:blip r:embed="rId4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64" name="Shape 164"/>
          <p:cNvPicPr preferRelativeResize="0"/>
          <p:nvPr/>
        </p:nvPicPr>
        <p:blipFill rotWithShape="1">
          <a:blip r:embed="rId4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72" name="Shape 172"/>
          <p:cNvPicPr preferRelativeResize="0"/>
          <p:nvPr/>
        </p:nvPicPr>
        <p:blipFill rotWithShape="1">
          <a:blip r:embed="rId4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73" name="Shape 173"/>
          <p:cNvPicPr preferRelativeResize="0"/>
          <p:nvPr/>
        </p:nvPicPr>
        <p:blipFill rotWithShape="1">
          <a:blip r:embed="rId4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74" name="Shape 174"/>
          <p:cNvPicPr preferRelativeResize="0"/>
          <p:nvPr/>
        </p:nvPicPr>
        <p:blipFill rotWithShape="1">
          <a:blip r:embed="rId4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75" name="Shape 175"/>
          <p:cNvPicPr preferRelativeResize="0"/>
          <p:nvPr/>
        </p:nvPicPr>
        <p:blipFill rotWithShape="1">
          <a:blip r:embed="rId4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 rot="2700000">
            <a:off x="3166867" y="756887"/>
            <a:ext cx="2281267" cy="978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to the food before the human does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7">
            <a:alphaModFix/>
          </a:blip>
          <a:srcRect b="74423" l="0" r="73668" t="0"/>
          <a:stretch/>
        </p:blipFill>
        <p:spPr>
          <a:xfrm rot="1883161">
            <a:off x="4831765" y="2524213"/>
            <a:ext cx="642069" cy="64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 rot="1094481">
            <a:off x="5948426" y="1644878"/>
            <a:ext cx="820714" cy="410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-20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8">
            <a:alphaModFix/>
          </a:blip>
          <a:srcRect b="36335" l="35863" r="35863" t="36335"/>
          <a:stretch/>
        </p:blipFill>
        <p:spPr>
          <a:xfrm rot="884686">
            <a:off x="5243410" y="1756494"/>
            <a:ext cx="687079" cy="66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36335" l="35863" r="35863" t="36335"/>
          <a:stretch/>
        </p:blipFill>
        <p:spPr>
          <a:xfrm rot="884686">
            <a:off x="6613385" y="2167969"/>
            <a:ext cx="687079" cy="664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86" name="Shape 186"/>
          <p:cNvPicPr preferRelativeResize="0"/>
          <p:nvPr/>
        </p:nvPicPr>
        <p:blipFill rotWithShape="1">
          <a:blip r:embed="rId5">
            <a:alphaModFix/>
          </a:blip>
          <a:srcRect b="79792" l="50178" r="31205" t="0"/>
          <a:stretch/>
        </p:blipFill>
        <p:spPr>
          <a:xfrm rot="1580117">
            <a:off x="5170424" y="1759374"/>
            <a:ext cx="479624" cy="52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87" name="Shape 187"/>
          <p:cNvPicPr preferRelativeResize="0"/>
          <p:nvPr/>
        </p:nvPicPr>
        <p:blipFill rotWithShape="1">
          <a:blip r:embed="rId5">
            <a:alphaModFix/>
          </a:blip>
          <a:srcRect b="82334" l="66793" r="16874" t="0"/>
          <a:stretch/>
        </p:blipFill>
        <p:spPr>
          <a:xfrm rot="-509851">
            <a:off x="1520424" y="895375"/>
            <a:ext cx="40949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88" name="Shape 188"/>
          <p:cNvPicPr preferRelativeResize="0"/>
          <p:nvPr/>
        </p:nvPicPr>
        <p:blipFill rotWithShape="1">
          <a:blip r:embed="rId5">
            <a:alphaModFix/>
          </a:blip>
          <a:srcRect b="50293" l="16862" r="64375" t="35155"/>
          <a:stretch/>
        </p:blipFill>
        <p:spPr>
          <a:xfrm rot="-702107">
            <a:off x="1583375" y="3504037"/>
            <a:ext cx="470450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3958599" y="22455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4721399" y="35038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61322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6498349" y="80480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413724" y="38533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2398950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6">
            <a:alphaModFix/>
          </a:blip>
          <a:srcRect b="0" l="66892" r="0" t="0"/>
          <a:stretch/>
        </p:blipFill>
        <p:spPr>
          <a:xfrm>
            <a:off x="780524" y="4184675"/>
            <a:ext cx="592396" cy="5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96" name="Shape 196"/>
          <p:cNvPicPr preferRelativeResize="0"/>
          <p:nvPr/>
        </p:nvPicPr>
        <p:blipFill rotWithShape="1">
          <a:blip r:embed="rId5">
            <a:alphaModFix/>
          </a:blip>
          <a:srcRect b="17496" l="16862" r="64375" t="68899"/>
          <a:stretch/>
        </p:blipFill>
        <p:spPr>
          <a:xfrm rot="911535">
            <a:off x="7369075" y="1230249"/>
            <a:ext cx="470449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97" name="Shape 197"/>
          <p:cNvPicPr preferRelativeResize="0"/>
          <p:nvPr/>
        </p:nvPicPr>
        <p:blipFill rotWithShape="1">
          <a:blip r:embed="rId5">
            <a:alphaModFix/>
          </a:blip>
          <a:srcRect b="64459" l="65947" r="18300" t="19148"/>
          <a:stretch/>
        </p:blipFill>
        <p:spPr>
          <a:xfrm>
            <a:off x="7090750" y="3276400"/>
            <a:ext cx="3949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98" name="Shape 198"/>
          <p:cNvPicPr preferRelativeResize="0"/>
          <p:nvPr/>
        </p:nvPicPr>
        <p:blipFill rotWithShape="1">
          <a:blip r:embed="rId5">
            <a:alphaModFix/>
          </a:blip>
          <a:srcRect b="64460" l="81237" r="0" t="19148"/>
          <a:stretch/>
        </p:blipFill>
        <p:spPr>
          <a:xfrm>
            <a:off x="3406375" y="1987949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d template.png" id="199" name="Shape 199"/>
          <p:cNvPicPr preferRelativeResize="0"/>
          <p:nvPr/>
        </p:nvPicPr>
        <p:blipFill rotWithShape="1">
          <a:blip r:embed="rId5">
            <a:alphaModFix/>
          </a:blip>
          <a:srcRect b="48111" l="81237" r="0" t="35496"/>
          <a:stretch/>
        </p:blipFill>
        <p:spPr>
          <a:xfrm>
            <a:off x="6862150" y="4414700"/>
            <a:ext cx="470450" cy="41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up food.gif"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1052" y="2652900"/>
            <a:ext cx="660825" cy="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 rot="2700000">
            <a:off x="5344871" y="1146461"/>
            <a:ext cx="1502743" cy="9787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Avoid human</a:t>
            </a:r>
          </a:p>
        </p:txBody>
      </p:sp>
      <p:sp>
        <p:nvSpPr>
          <p:cNvPr id="202" name="Shape 202"/>
          <p:cNvSpPr/>
          <p:nvPr/>
        </p:nvSpPr>
        <p:spPr>
          <a:xfrm rot="1231431">
            <a:off x="7363088" y="1759108"/>
            <a:ext cx="952727" cy="8686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Game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 Over !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8">
            <a:alphaModFix/>
          </a:blip>
          <a:srcRect b="74423" l="0" r="73668" t="0"/>
          <a:stretch/>
        </p:blipFill>
        <p:spPr>
          <a:xfrm rot="2136397">
            <a:off x="6473515" y="2250888"/>
            <a:ext cx="642069" cy="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