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17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1577C-CB69-4700-8AD1-D28C2E383F4F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30437-1C4D-414A-9121-1A676D84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18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0437-1C4D-414A-9121-1A676D8401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8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层次聚类：先选择最近的两两合并，然后再合并</a:t>
            </a:r>
            <a:endParaRPr lang="en-US" altLang="zh-CN" dirty="0" smtClean="0"/>
          </a:p>
          <a:p>
            <a:r>
              <a:rPr lang="zh-CN" altLang="en-US" dirty="0" smtClean="0"/>
              <a:t>划分聚类：初始化中心，计算点到中心的距离，初始化中心是个难点，解决方法</a:t>
            </a:r>
            <a:r>
              <a:rPr lang="en-US" altLang="zh-CN" dirty="0" smtClean="0"/>
              <a:t>k-means++</a:t>
            </a:r>
            <a:r>
              <a:rPr lang="zh-CN" altLang="en-US" dirty="0" smtClean="0"/>
              <a:t>初始化</a:t>
            </a:r>
            <a:endParaRPr lang="en-US" altLang="zh-CN" dirty="0" smtClean="0"/>
          </a:p>
          <a:p>
            <a:r>
              <a:rPr lang="zh-CN" altLang="en-US" dirty="0" smtClean="0"/>
              <a:t>密度聚类：可以克服形状不规则，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该方法能在具有噪声的空间数据库中发现任意形状的簇，参数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MinPts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选取困难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0437-1C4D-414A-9121-1A676D8401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9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稳定性选择是一种基于二次抽样和选择算法相结合较新的方法，选择算法可以是回归、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其他类似的方法。它的主要思想是在不同的数据子集和特征子集上运行特征选择算法，不断的重复，最终汇总特征选择结果，比如可以统计某个特征被认为是重要特征的频率（被选为重要特征的次数除以它所在的子集被测试的次数）。理想情况下，重要特征的得分会接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。稍微弱一点的特征得分会是非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的数，而最无用的特征得分将会接近于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递归特征消除的主要思想是反复的构建模型（如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回归模型）然后选出最好的（或者最差的）的特征（可以根据系数来选），把选出来的特征放到一遍，然后在剩余的特征上重复这个过程，直到所有特征都遍历了。这个过程中特征被消除的次序就是特征的排序。因此，这是一种寻找最优特征子集的贪心算法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的稳定性很大程度上取决于在迭代的时候底层用哪种模型。例如，假如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采用的普通的回归，没有经过正则化的回归是不稳定的，那么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就是不稳定的；假如采用的是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Ridge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Ridge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正则化的回归是稳定的，那么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就是稳定的。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0437-1C4D-414A-9121-1A676D8401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78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2210-D2A2-4942-9029-12C2814F200A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8128-0497-4BD1-B8F4-1AFEBDC22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65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2210-D2A2-4942-9029-12C2814F200A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8128-0497-4BD1-B8F4-1AFEBDC22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5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2210-D2A2-4942-9029-12C2814F200A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8128-0497-4BD1-B8F4-1AFEBDC22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2210-D2A2-4942-9029-12C2814F200A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8128-0497-4BD1-B8F4-1AFEBDC22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48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2210-D2A2-4942-9029-12C2814F200A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8128-0497-4BD1-B8F4-1AFEBDC22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56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2210-D2A2-4942-9029-12C2814F200A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8128-0497-4BD1-B8F4-1AFEBDC22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1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2210-D2A2-4942-9029-12C2814F200A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8128-0497-4BD1-B8F4-1AFEBDC22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02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2210-D2A2-4942-9029-12C2814F200A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8128-0497-4BD1-B8F4-1AFEBDC22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1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2210-D2A2-4942-9029-12C2814F200A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8128-0497-4BD1-B8F4-1AFEBDC22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04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2210-D2A2-4942-9029-12C2814F200A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8128-0497-4BD1-B8F4-1AFEBDC22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72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2210-D2A2-4942-9029-12C2814F200A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8128-0497-4BD1-B8F4-1AFEBDC22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B2210-D2A2-4942-9029-12C2814F200A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F8128-0497-4BD1-B8F4-1AFEBDC22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77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itplus/article/details/38926837" TargetMode="External"/><Relationship Id="rId2" Type="http://schemas.openxmlformats.org/officeDocument/2006/relationships/hyperlink" Target="https://www.zhihu.com/question/3455432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ikit-learn.org/stable/modules/feature_selection.html#removing-features-with-low-variance" TargetMode="External"/><Relationship Id="rId5" Type="http://schemas.openxmlformats.org/officeDocument/2006/relationships/hyperlink" Target="http://blog.csdn.net/bryan__/article/details/51607215" TargetMode="External"/><Relationship Id="rId4" Type="http://schemas.openxmlformats.org/officeDocument/2006/relationships/hyperlink" Target="http://blog.csdn.net/zhouxianen1987/article/details/6894584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2757" y="793465"/>
            <a:ext cx="557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/>
              <a:t>Scikit</a:t>
            </a:r>
            <a:r>
              <a:rPr lang="en-US" altLang="zh-CN" sz="3600" dirty="0" smtClean="0"/>
              <a:t>-learn</a:t>
            </a:r>
            <a:r>
              <a:rPr lang="zh-CN" altLang="en-US" sz="3600" dirty="0" smtClean="0"/>
              <a:t>入门系列</a:t>
            </a:r>
            <a:endParaRPr lang="zh-CN" altLang="en-US" sz="3600" dirty="0"/>
          </a:p>
        </p:txBody>
      </p:sp>
      <p:sp>
        <p:nvSpPr>
          <p:cNvPr id="5" name="左大括号 4"/>
          <p:cNvSpPr/>
          <p:nvPr/>
        </p:nvSpPr>
        <p:spPr>
          <a:xfrm>
            <a:off x="1419201" y="3028032"/>
            <a:ext cx="807308" cy="2900846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60439" y="3028032"/>
            <a:ext cx="356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经典分类回归算法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2560439" y="4250656"/>
            <a:ext cx="462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聚类算法和特征选择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60439" y="5405658"/>
            <a:ext cx="5824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模型选择，调参和数据预处理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92765" y="1753407"/>
            <a:ext cx="133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BRYAN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948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1521" y="746975"/>
            <a:ext cx="4468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聚类算法</a:t>
            </a:r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158" y="1503328"/>
            <a:ext cx="5037435" cy="477653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68779" y="3036366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1A1A1A"/>
                </a:solidFill>
                <a:latin typeface="-apple-system"/>
              </a:rPr>
              <a:t>类内的点都足够</a:t>
            </a:r>
            <a:r>
              <a:rPr lang="zh-CN" altLang="en-US" sz="3200" dirty="0" smtClean="0">
                <a:solidFill>
                  <a:srgbClr val="1A1A1A"/>
                </a:solidFill>
                <a:latin typeface="-apple-system"/>
              </a:rPr>
              <a:t>近</a:t>
            </a:r>
            <a:endParaRPr lang="en-US" altLang="zh-CN" sz="3200" dirty="0" smtClean="0">
              <a:solidFill>
                <a:srgbClr val="1A1A1A"/>
              </a:solidFill>
              <a:latin typeface="-apple-system"/>
            </a:endParaRPr>
          </a:p>
          <a:p>
            <a:r>
              <a:rPr lang="zh-CN" altLang="en-US" sz="3200" dirty="0" smtClean="0">
                <a:solidFill>
                  <a:srgbClr val="1A1A1A"/>
                </a:solidFill>
                <a:latin typeface="-apple-system"/>
              </a:rPr>
              <a:t>类</a:t>
            </a:r>
            <a:r>
              <a:rPr lang="zh-CN" altLang="en-US" sz="3200" dirty="0">
                <a:solidFill>
                  <a:srgbClr val="1A1A1A"/>
                </a:solidFill>
                <a:latin typeface="-apple-system"/>
              </a:rPr>
              <a:t>间的点都足够远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362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794" y="422386"/>
            <a:ext cx="5638095" cy="21238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4096" y="7212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层次聚类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34096" y="33849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划分聚类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4096" y="56794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密度聚类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901" y="2784304"/>
            <a:ext cx="1970746" cy="19400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375" y="4981810"/>
            <a:ext cx="2980952" cy="18761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9580" y="3038953"/>
            <a:ext cx="2980952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1521" y="746975"/>
            <a:ext cx="4468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特征选择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178363" y="25687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相关性选择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78363" y="37710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基于模型选择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78363" y="48797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顶层特征选择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74777" y="1966564"/>
            <a:ext cx="1857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Pearson相关系数</a:t>
            </a:r>
          </a:p>
        </p:txBody>
      </p:sp>
      <p:sp>
        <p:nvSpPr>
          <p:cNvPr id="7" name="矩形 6"/>
          <p:cNvSpPr/>
          <p:nvPr/>
        </p:nvSpPr>
        <p:spPr>
          <a:xfrm>
            <a:off x="3474777" y="247826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最大信息系数</a:t>
            </a:r>
          </a:p>
        </p:txBody>
      </p:sp>
      <p:sp>
        <p:nvSpPr>
          <p:cNvPr id="9" name="矩形 8"/>
          <p:cNvSpPr/>
          <p:nvPr/>
        </p:nvSpPr>
        <p:spPr>
          <a:xfrm>
            <a:off x="3474777" y="299649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距离相关系数</a:t>
            </a:r>
          </a:p>
        </p:txBody>
      </p:sp>
      <p:sp>
        <p:nvSpPr>
          <p:cNvPr id="10" name="左大括号 9"/>
          <p:cNvSpPr/>
          <p:nvPr/>
        </p:nvSpPr>
        <p:spPr>
          <a:xfrm>
            <a:off x="2821021" y="1966564"/>
            <a:ext cx="398834" cy="13992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2821021" y="3521470"/>
            <a:ext cx="398834" cy="868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2821021" y="4638258"/>
            <a:ext cx="398834" cy="868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474777" y="350506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树模型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26426" y="402070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正则化</a:t>
            </a:r>
          </a:p>
        </p:txBody>
      </p:sp>
      <p:sp>
        <p:nvSpPr>
          <p:cNvPr id="15" name="矩形 14"/>
          <p:cNvSpPr/>
          <p:nvPr/>
        </p:nvSpPr>
        <p:spPr>
          <a:xfrm>
            <a:off x="3474777" y="454392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稳定性</a:t>
            </a:r>
          </a:p>
        </p:txBody>
      </p:sp>
      <p:sp>
        <p:nvSpPr>
          <p:cNvPr id="16" name="矩形 15"/>
          <p:cNvSpPr/>
          <p:nvPr/>
        </p:nvSpPr>
        <p:spPr>
          <a:xfrm>
            <a:off x="3522307" y="513749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递归消除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11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1369" y="9530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参考文献</a:t>
            </a:r>
            <a:endParaRPr lang="en-US" altLang="zh-CN" dirty="0" smtClean="0"/>
          </a:p>
        </p:txBody>
      </p:sp>
      <p:sp>
        <p:nvSpPr>
          <p:cNvPr id="6" name="矩形 5">
            <a:hlinkClick r:id="rId2"/>
          </p:cNvPr>
          <p:cNvSpPr/>
          <p:nvPr/>
        </p:nvSpPr>
        <p:spPr>
          <a:xfrm>
            <a:off x="811565" y="2553030"/>
            <a:ext cx="5065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A1A1A"/>
                </a:solidFill>
                <a:latin typeface="-apple-system"/>
              </a:rPr>
              <a:t>用于数据挖掘的聚类算法有哪些，各有何优势？</a:t>
            </a:r>
            <a:endParaRPr lang="zh-CN" altLang="en-US" b="1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  <p:sp>
        <p:nvSpPr>
          <p:cNvPr id="8" name="矩形 7">
            <a:hlinkClick r:id="rId3"/>
          </p:cNvPr>
          <p:cNvSpPr/>
          <p:nvPr/>
        </p:nvSpPr>
        <p:spPr>
          <a:xfrm>
            <a:off x="811369" y="3295850"/>
            <a:ext cx="4861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Clustering by fast search and find of density peaks</a:t>
            </a:r>
          </a:p>
        </p:txBody>
      </p:sp>
      <p:sp>
        <p:nvSpPr>
          <p:cNvPr id="2" name="矩形 1">
            <a:hlinkClick r:id="rId4"/>
          </p:cNvPr>
          <p:cNvSpPr/>
          <p:nvPr/>
        </p:nvSpPr>
        <p:spPr>
          <a:xfrm>
            <a:off x="811369" y="4038670"/>
            <a:ext cx="2978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C3033"/>
                </a:solidFill>
                <a:latin typeface="PingFang SC"/>
              </a:rPr>
              <a:t>聚类方法：</a:t>
            </a:r>
            <a:r>
              <a:rPr lang="en-US" altLang="zh-CN" b="1" dirty="0">
                <a:solidFill>
                  <a:srgbClr val="2C3033"/>
                </a:solidFill>
                <a:latin typeface="PingFang SC"/>
              </a:rPr>
              <a:t>DBSCAN</a:t>
            </a:r>
            <a:r>
              <a:rPr lang="zh-CN" altLang="en-US" b="1" dirty="0">
                <a:solidFill>
                  <a:srgbClr val="2C3033"/>
                </a:solidFill>
                <a:latin typeface="PingFang SC"/>
              </a:rPr>
              <a:t>算法研究</a:t>
            </a:r>
            <a:endParaRPr lang="zh-CN" altLang="en-US" b="1" i="0" dirty="0">
              <a:solidFill>
                <a:srgbClr val="2C3033"/>
              </a:solidFill>
              <a:effectLst/>
              <a:latin typeface="PingFang SC"/>
            </a:endParaRPr>
          </a:p>
        </p:txBody>
      </p:sp>
      <p:sp>
        <p:nvSpPr>
          <p:cNvPr id="3" name="矩形 2">
            <a:hlinkClick r:id="rId5"/>
          </p:cNvPr>
          <p:cNvSpPr/>
          <p:nvPr/>
        </p:nvSpPr>
        <p:spPr>
          <a:xfrm>
            <a:off x="811369" y="4781490"/>
            <a:ext cx="4689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结合Scikit-learn介绍几种常用的特征选择方法</a:t>
            </a:r>
          </a:p>
        </p:txBody>
      </p:sp>
      <p:sp>
        <p:nvSpPr>
          <p:cNvPr id="5" name="矩形 4">
            <a:hlinkClick r:id="rId6"/>
          </p:cNvPr>
          <p:cNvSpPr/>
          <p:nvPr/>
        </p:nvSpPr>
        <p:spPr>
          <a:xfrm>
            <a:off x="811369" y="5524310"/>
            <a:ext cx="3871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Scikit-learn Feature selection 官方文档</a:t>
            </a:r>
          </a:p>
        </p:txBody>
      </p:sp>
    </p:spTree>
    <p:extLst>
      <p:ext uri="{BB962C8B-B14F-4D97-AF65-F5344CB8AC3E}">
        <p14:creationId xmlns:p14="http://schemas.microsoft.com/office/powerpoint/2010/main" val="4664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468</Words>
  <Application>Microsoft Office PowerPoint</Application>
  <PresentationFormat>宽屏</PresentationFormat>
  <Paragraphs>38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-apple-system</vt:lpstr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BRYAN</dc:creator>
  <cp:lastModifiedBy>BRYAN</cp:lastModifiedBy>
  <cp:revision>28</cp:revision>
  <dcterms:created xsi:type="dcterms:W3CDTF">2018-01-15T15:47:28Z</dcterms:created>
  <dcterms:modified xsi:type="dcterms:W3CDTF">2018-01-29T19:03:15Z</dcterms:modified>
</cp:coreProperties>
</file>