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25" autoAdjust="0"/>
    <p:restoredTop sz="94660"/>
  </p:normalViewPr>
  <p:slideViewPr>
    <p:cSldViewPr snapToGrid="0">
      <p:cViewPr>
        <p:scale>
          <a:sx n="105" d="100"/>
          <a:sy n="105" d="100"/>
        </p:scale>
        <p:origin x="778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74B18-41C7-EEAB-ED0A-3ACBAD531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DEAFA9-6E66-FB3D-47F1-EF424A643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359F4C-1897-6972-CB20-8878D8C7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8B70-0BDE-40E5-B99C-34DA23B9753E}" type="datetimeFigureOut">
              <a:rPr lang="zh-TW" altLang="en-US" smtClean="0"/>
              <a:t>2024/05/08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41207-2144-C6B4-C27E-D8B59594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CF0476-591D-829A-3415-6AEA572C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92BF-D5D5-4E71-8BB1-5308A7F7E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35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70B07-D30F-3245-2A08-085326DD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696106-0A74-16D2-3A5B-3366985A5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23C9E-FAAF-EEB9-4D0F-C68A1DF1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8B70-0BDE-40E5-B99C-34DA23B9753E}" type="datetimeFigureOut">
              <a:rPr lang="zh-TW" altLang="en-US" smtClean="0"/>
              <a:t>2024/05/08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CB9A5E-CDD1-9779-2571-EE13F781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4BC958-473F-32BA-8102-86B27872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92BF-D5D5-4E71-8BB1-5308A7F7E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28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A52499-7A78-9EA1-21B7-90A5336E8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CA3891-1434-C430-A430-CF3806375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128E3-30B9-03C1-17C7-38F9A37C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8B70-0BDE-40E5-B99C-34DA23B9753E}" type="datetimeFigureOut">
              <a:rPr lang="zh-TW" altLang="en-US" smtClean="0"/>
              <a:t>2024/05/08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E35812-CC89-4C2C-35D8-C5707546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9BF14-73DC-934E-E0BA-16DB9C01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92BF-D5D5-4E71-8BB1-5308A7F7E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3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36308-AFFB-1B23-D6C1-6834B7D2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2EDB4-9A1B-C742-EF42-89731C07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8EBCCC-209D-1C74-9D37-345D58C6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8B70-0BDE-40E5-B99C-34DA23B9753E}" type="datetimeFigureOut">
              <a:rPr lang="zh-TW" altLang="en-US" smtClean="0"/>
              <a:t>2024/05/08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84DEB3-2515-535A-5263-14E4B10D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56F49-D4A9-2344-1A1E-0A7E3521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92BF-D5D5-4E71-8BB1-5308A7F7E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8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D7A07C-84CC-5EC1-C12D-C73AB250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5D60D8-C634-7C0E-27E1-9AC825520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6A9F9A-3E10-A584-AC4F-1B9C589B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8B70-0BDE-40E5-B99C-34DA23B9753E}" type="datetimeFigureOut">
              <a:rPr lang="zh-TW" altLang="en-US" smtClean="0"/>
              <a:t>2024/05/08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70C38E-4173-CF06-229E-729042A5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181DE2-3B09-E065-0286-4F617C62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92BF-D5D5-4E71-8BB1-5308A7F7E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0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F849C-1BDF-78FE-729A-DD140124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63960-D0AD-6DF7-2732-D1A58CE74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37CBC6-DE12-F306-14F0-6138545EE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6A8CB0-511C-A00B-E4E4-B3ED82EC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8B70-0BDE-40E5-B99C-34DA23B9753E}" type="datetimeFigureOut">
              <a:rPr lang="zh-TW" altLang="en-US" smtClean="0"/>
              <a:t>2024/05/08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766580-2DFA-592B-FD86-85F74427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77E108-700C-5205-E6D7-E40798EE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92BF-D5D5-4E71-8BB1-5308A7F7E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78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CCE9F-0B10-8163-C114-5966C0D1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D8450C-26BC-42B4-8775-CE292012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6A8079-2B64-A955-3BEB-875979CE0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7CA151-13B9-660E-C8AC-7CD26EDA8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535A9B-99D4-70C8-919F-885A1D68C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C3A1CB7-9618-D780-62A5-29BB90C6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8B70-0BDE-40E5-B99C-34DA23B9753E}" type="datetimeFigureOut">
              <a:rPr lang="zh-TW" altLang="en-US" smtClean="0"/>
              <a:t>2024/05/08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26CFB4-4245-F406-0D45-46A1C844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B2D261-C0AE-612A-9AC2-26FB2E32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92BF-D5D5-4E71-8BB1-5308A7F7E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1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814B4-2DD8-00A4-2369-F54FD691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6DE077-60B5-B04A-1361-5EA83BFC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8B70-0BDE-40E5-B99C-34DA23B9753E}" type="datetimeFigureOut">
              <a:rPr lang="zh-TW" altLang="en-US" smtClean="0"/>
              <a:t>2024/05/08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D21214-BC09-7A02-8DC2-C8C5BC1B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F5597-4163-DE64-E2C1-E33037CC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92BF-D5D5-4E71-8BB1-5308A7F7E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6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7B93C7-AE5F-BEA9-590C-E07B7BD3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8B70-0BDE-40E5-B99C-34DA23B9753E}" type="datetimeFigureOut">
              <a:rPr lang="zh-TW" altLang="en-US" smtClean="0"/>
              <a:t>2024/05/08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5E6257-EA98-512E-E503-802645D4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F345CD-DE19-E19A-2BD0-9CE7B482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92BF-D5D5-4E71-8BB1-5308A7F7E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6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51AFB-5540-49FD-D0C2-EFF3F78E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BEFA0F-98A7-5B41-52BC-2DA5AE60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92120B-0D2C-4F58-D925-657089D78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FA52D6-FCF8-D8B6-F046-8AF5CB9E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8B70-0BDE-40E5-B99C-34DA23B9753E}" type="datetimeFigureOut">
              <a:rPr lang="zh-TW" altLang="en-US" smtClean="0"/>
              <a:t>2024/05/08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F94DD0-249F-8747-4025-22413DB0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38E6D0-922D-D415-6DD5-5A646627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92BF-D5D5-4E71-8BB1-5308A7F7E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04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4C33-CD1C-92ED-831D-1D49FC36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F9178E-297D-A839-7D8E-0659F15F7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FDA5BC-A8A9-F600-36C0-D5BE07170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503042-80F0-D254-9E28-19AD1E1F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8B70-0BDE-40E5-B99C-34DA23B9753E}" type="datetimeFigureOut">
              <a:rPr lang="zh-TW" altLang="en-US" smtClean="0"/>
              <a:t>2024/05/08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518FC8-34FF-B88C-CF75-2995B093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76540E-54F4-1B9E-2682-EF9F682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92BF-D5D5-4E71-8BB1-5308A7F7E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0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3B4AC8-58A6-4AD5-6C29-64B9035C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35BCEE-C713-9D22-874E-1438B08F0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63F10A-A3FE-F9BF-75B4-25E8A9C4E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F98B70-0BDE-40E5-B99C-34DA23B9753E}" type="datetimeFigureOut">
              <a:rPr lang="zh-TW" altLang="en-US" smtClean="0"/>
              <a:t>2024/05/08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20FB3F-F114-36E4-23BB-5DEE9A281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AD9138-DFE8-34A5-B1AA-6BD49DEE8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392BF-D5D5-4E71-8BB1-5308A7F7E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9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0C978BE-8A6C-4585-B9DD-B080DB76C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3" y="290623"/>
            <a:ext cx="4748713" cy="35075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F04E89-C475-2105-B0C3-BD09D847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865" y="581247"/>
            <a:ext cx="4404275" cy="32890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6DA4D05-F790-7135-8B88-F897EC57A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25" y="3599005"/>
            <a:ext cx="4348287" cy="325899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04A7FFF-C0A4-0A02-F545-636DA9B51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761" y="3599005"/>
            <a:ext cx="4348287" cy="32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0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A46D8E6-C58A-E9EE-FD44-FC3970DD8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21" y="0"/>
            <a:ext cx="9129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7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63CBD67-E7AA-2BC6-2A87-7DA28FF8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91" y="0"/>
            <a:ext cx="9166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1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33D75C0-C713-FB45-ADA8-EE2D8459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35" y="0"/>
            <a:ext cx="9106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0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871615A-15EA-4336-0039-6319ECC1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82" y="0"/>
            <a:ext cx="9162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2B90833-B69A-2AFC-65A1-9113E287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44" y="0"/>
            <a:ext cx="9123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1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D3EA60A-9FCA-C0A6-DFDC-04C133E9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44" y="0"/>
            <a:ext cx="9191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5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許權麒</dc:creator>
  <cp:lastModifiedBy>許權麒</cp:lastModifiedBy>
  <cp:revision>1</cp:revision>
  <dcterms:created xsi:type="dcterms:W3CDTF">2024-05-08T02:50:44Z</dcterms:created>
  <dcterms:modified xsi:type="dcterms:W3CDTF">2024-05-08T03:53:56Z</dcterms:modified>
</cp:coreProperties>
</file>