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27049-DD03-4717-B1F2-0EB05A1FBBC5}" v="9" dt="2024-05-10T07:31:03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10" d="100"/>
          <a:sy n="110" d="100"/>
        </p:scale>
        <p:origin x="29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權麒 許" userId="76ac2de338273c3f" providerId="LiveId" clId="{01027049-DD03-4717-B1F2-0EB05A1FBBC5}"/>
    <pc:docChg chg="custSel addSld delSld modSld">
      <pc:chgData name="權麒 許" userId="76ac2de338273c3f" providerId="LiveId" clId="{01027049-DD03-4717-B1F2-0EB05A1FBBC5}" dt="2024-05-10T07:32:47.046" v="123" actId="20577"/>
      <pc:docMkLst>
        <pc:docMk/>
      </pc:docMkLst>
      <pc:sldChg chg="addSp modSp mod">
        <pc:chgData name="權麒 許" userId="76ac2de338273c3f" providerId="LiveId" clId="{01027049-DD03-4717-B1F2-0EB05A1FBBC5}" dt="2024-05-10T07:32:42.052" v="119" actId="20577"/>
        <pc:sldMkLst>
          <pc:docMk/>
          <pc:sldMk cId="1431549791" sldId="257"/>
        </pc:sldMkLst>
        <pc:spChg chg="add mod">
          <ac:chgData name="權麒 許" userId="76ac2de338273c3f" providerId="LiveId" clId="{01027049-DD03-4717-B1F2-0EB05A1FBBC5}" dt="2024-05-10T07:27:39.450" v="17" actId="20577"/>
          <ac:spMkLst>
            <pc:docMk/>
            <pc:sldMk cId="1431549791" sldId="257"/>
            <ac:spMk id="2" creationId="{39F39CD7-6F9C-1269-7BE7-C392E5B52FFE}"/>
          </ac:spMkLst>
        </pc:spChg>
        <pc:spChg chg="add mod">
          <ac:chgData name="權麒 許" userId="76ac2de338273c3f" providerId="LiveId" clId="{01027049-DD03-4717-B1F2-0EB05A1FBBC5}" dt="2024-05-10T07:28:01.657" v="34" actId="20577"/>
          <ac:spMkLst>
            <pc:docMk/>
            <pc:sldMk cId="1431549791" sldId="257"/>
            <ac:spMk id="4" creationId="{620677D6-CFF0-1258-7E4A-91739AE139F6}"/>
          </ac:spMkLst>
        </pc:spChg>
        <pc:spChg chg="add mod">
          <ac:chgData name="權麒 許" userId="76ac2de338273c3f" providerId="LiveId" clId="{01027049-DD03-4717-B1F2-0EB05A1FBBC5}" dt="2024-05-10T07:28:31.869" v="48" actId="20577"/>
          <ac:spMkLst>
            <pc:docMk/>
            <pc:sldMk cId="1431549791" sldId="257"/>
            <ac:spMk id="6" creationId="{D496682D-94BD-BE06-A14D-015BD76FEBF2}"/>
          </ac:spMkLst>
        </pc:spChg>
        <pc:spChg chg="add mod">
          <ac:chgData name="權麒 許" userId="76ac2de338273c3f" providerId="LiveId" clId="{01027049-DD03-4717-B1F2-0EB05A1FBBC5}" dt="2024-05-10T07:29:19.214" v="69" actId="20577"/>
          <ac:spMkLst>
            <pc:docMk/>
            <pc:sldMk cId="1431549791" sldId="257"/>
            <ac:spMk id="8" creationId="{CB8D8B96-450A-4DD4-2997-2DB400D42F33}"/>
          </ac:spMkLst>
        </pc:spChg>
        <pc:spChg chg="add mod">
          <ac:chgData name="權麒 許" userId="76ac2de338273c3f" providerId="LiveId" clId="{01027049-DD03-4717-B1F2-0EB05A1FBBC5}" dt="2024-05-10T07:29:35.679" v="80" actId="20577"/>
          <ac:spMkLst>
            <pc:docMk/>
            <pc:sldMk cId="1431549791" sldId="257"/>
            <ac:spMk id="10" creationId="{EB3B1DAC-2412-D4A7-180E-5AA16733D99F}"/>
          </ac:spMkLst>
        </pc:spChg>
        <pc:spChg chg="add mod">
          <ac:chgData name="權麒 許" userId="76ac2de338273c3f" providerId="LiveId" clId="{01027049-DD03-4717-B1F2-0EB05A1FBBC5}" dt="2024-05-10T07:29:57.643" v="88" actId="20577"/>
          <ac:spMkLst>
            <pc:docMk/>
            <pc:sldMk cId="1431549791" sldId="257"/>
            <ac:spMk id="12" creationId="{F5D35ADB-3CFF-7B7C-CC75-F867FE89DD1D}"/>
          </ac:spMkLst>
        </pc:spChg>
        <pc:spChg chg="add mod">
          <ac:chgData name="權麒 許" userId="76ac2de338273c3f" providerId="LiveId" clId="{01027049-DD03-4717-B1F2-0EB05A1FBBC5}" dt="2024-05-10T07:32:42.052" v="119" actId="20577"/>
          <ac:spMkLst>
            <pc:docMk/>
            <pc:sldMk cId="1431549791" sldId="257"/>
            <ac:spMk id="14" creationId="{8CD18691-77C7-B817-C5B0-661F9F89DFA6}"/>
          </ac:spMkLst>
        </pc:spChg>
        <pc:spChg chg="mod">
          <ac:chgData name="權麒 許" userId="76ac2de338273c3f" providerId="LiveId" clId="{01027049-DD03-4717-B1F2-0EB05A1FBBC5}" dt="2024-05-10T07:27:20.578" v="1" actId="1076"/>
          <ac:spMkLst>
            <pc:docMk/>
            <pc:sldMk cId="1431549791" sldId="257"/>
            <ac:spMk id="26" creationId="{81707FF8-6771-5217-144E-E318E01E5A69}"/>
          </ac:spMkLst>
        </pc:spChg>
      </pc:sldChg>
      <pc:sldChg chg="delSp modSp add mod">
        <pc:chgData name="權麒 許" userId="76ac2de338273c3f" providerId="LiveId" clId="{01027049-DD03-4717-B1F2-0EB05A1FBBC5}" dt="2024-05-10T07:32:47.046" v="123" actId="20577"/>
        <pc:sldMkLst>
          <pc:docMk/>
          <pc:sldMk cId="1526974255" sldId="258"/>
        </pc:sldMkLst>
        <pc:spChg chg="mod">
          <ac:chgData name="權麒 許" userId="76ac2de338273c3f" providerId="LiveId" clId="{01027049-DD03-4717-B1F2-0EB05A1FBBC5}" dt="2024-05-10T07:32:47.046" v="123" actId="20577"/>
          <ac:spMkLst>
            <pc:docMk/>
            <pc:sldMk cId="1526974255" sldId="258"/>
            <ac:spMk id="14" creationId="{8CD18691-77C7-B817-C5B0-661F9F89DFA6}"/>
          </ac:spMkLst>
        </pc:spChg>
        <pc:picChg chg="del">
          <ac:chgData name="權麒 許" userId="76ac2de338273c3f" providerId="LiveId" clId="{01027049-DD03-4717-B1F2-0EB05A1FBBC5}" dt="2024-05-10T07:31:12.495" v="104" actId="478"/>
          <ac:picMkLst>
            <pc:docMk/>
            <pc:sldMk cId="1526974255" sldId="258"/>
            <ac:picMk id="3" creationId="{A1992E33-8789-1B50-6DCC-122F8BE90FEC}"/>
          </ac:picMkLst>
        </pc:picChg>
        <pc:picChg chg="del">
          <ac:chgData name="權麒 許" userId="76ac2de338273c3f" providerId="LiveId" clId="{01027049-DD03-4717-B1F2-0EB05A1FBBC5}" dt="2024-05-10T07:31:14.311" v="105" actId="478"/>
          <ac:picMkLst>
            <pc:docMk/>
            <pc:sldMk cId="1526974255" sldId="258"/>
            <ac:picMk id="5" creationId="{DC06D422-C9EF-7D54-C018-3F19B3788597}"/>
          </ac:picMkLst>
        </pc:picChg>
        <pc:picChg chg="del">
          <ac:chgData name="權麒 許" userId="76ac2de338273c3f" providerId="LiveId" clId="{01027049-DD03-4717-B1F2-0EB05A1FBBC5}" dt="2024-05-10T07:31:26.677" v="112" actId="478"/>
          <ac:picMkLst>
            <pc:docMk/>
            <pc:sldMk cId="1526974255" sldId="258"/>
            <ac:picMk id="7" creationId="{333240B1-A34A-FB6A-036B-3498F9F4FD40}"/>
          </ac:picMkLst>
        </pc:picChg>
        <pc:picChg chg="del">
          <ac:chgData name="權麒 許" userId="76ac2de338273c3f" providerId="LiveId" clId="{01027049-DD03-4717-B1F2-0EB05A1FBBC5}" dt="2024-05-10T07:31:27.416" v="113" actId="478"/>
          <ac:picMkLst>
            <pc:docMk/>
            <pc:sldMk cId="1526974255" sldId="258"/>
            <ac:picMk id="9" creationId="{398C994E-10D2-50C6-2314-13AE75C5866A}"/>
          </ac:picMkLst>
        </pc:picChg>
        <pc:picChg chg="del">
          <ac:chgData name="權麒 許" userId="76ac2de338273c3f" providerId="LiveId" clId="{01027049-DD03-4717-B1F2-0EB05A1FBBC5}" dt="2024-05-10T07:31:19.889" v="106" actId="478"/>
          <ac:picMkLst>
            <pc:docMk/>
            <pc:sldMk cId="1526974255" sldId="258"/>
            <ac:picMk id="11" creationId="{D596FB36-67A6-BB0B-94D9-7CC410A8BAE8}"/>
          </ac:picMkLst>
        </pc:picChg>
        <pc:picChg chg="del">
          <ac:chgData name="權麒 許" userId="76ac2de338273c3f" providerId="LiveId" clId="{01027049-DD03-4717-B1F2-0EB05A1FBBC5}" dt="2024-05-10T07:31:24.305" v="109" actId="478"/>
          <ac:picMkLst>
            <pc:docMk/>
            <pc:sldMk cId="1526974255" sldId="258"/>
            <ac:picMk id="13" creationId="{80629AC1-EC58-CCBE-8C24-A60B303E3DB2}"/>
          </ac:picMkLst>
        </pc:picChg>
        <pc:picChg chg="del">
          <ac:chgData name="權麒 許" userId="76ac2de338273c3f" providerId="LiveId" clId="{01027049-DD03-4717-B1F2-0EB05A1FBBC5}" dt="2024-05-10T07:31:25.063" v="110" actId="478"/>
          <ac:picMkLst>
            <pc:docMk/>
            <pc:sldMk cId="1526974255" sldId="258"/>
            <ac:picMk id="15" creationId="{768DB046-8553-CF3F-CDE1-DB028F2D9777}"/>
          </ac:picMkLst>
        </pc:picChg>
        <pc:picChg chg="del">
          <ac:chgData name="權麒 許" userId="76ac2de338273c3f" providerId="LiveId" clId="{01027049-DD03-4717-B1F2-0EB05A1FBBC5}" dt="2024-05-10T07:31:28.151" v="114" actId="478"/>
          <ac:picMkLst>
            <pc:docMk/>
            <pc:sldMk cId="1526974255" sldId="258"/>
            <ac:picMk id="17" creationId="{6E948181-4274-6D11-7FAF-EE38B3377164}"/>
          </ac:picMkLst>
        </pc:picChg>
        <pc:picChg chg="del">
          <ac:chgData name="權麒 許" userId="76ac2de338273c3f" providerId="LiveId" clId="{01027049-DD03-4717-B1F2-0EB05A1FBBC5}" dt="2024-05-10T07:31:22.590" v="107" actId="478"/>
          <ac:picMkLst>
            <pc:docMk/>
            <pc:sldMk cId="1526974255" sldId="258"/>
            <ac:picMk id="19" creationId="{18F0EEB6-0377-31C2-AEBA-9464BA677A59}"/>
          </ac:picMkLst>
        </pc:picChg>
        <pc:picChg chg="del">
          <ac:chgData name="權麒 許" userId="76ac2de338273c3f" providerId="LiveId" clId="{01027049-DD03-4717-B1F2-0EB05A1FBBC5}" dt="2024-05-10T07:31:23.388" v="108" actId="478"/>
          <ac:picMkLst>
            <pc:docMk/>
            <pc:sldMk cId="1526974255" sldId="258"/>
            <ac:picMk id="21" creationId="{FD368B04-2C75-908D-C4AE-4751CA0962B2}"/>
          </ac:picMkLst>
        </pc:picChg>
        <pc:picChg chg="del">
          <ac:chgData name="權麒 許" userId="76ac2de338273c3f" providerId="LiveId" clId="{01027049-DD03-4717-B1F2-0EB05A1FBBC5}" dt="2024-05-10T07:31:25.844" v="111" actId="478"/>
          <ac:picMkLst>
            <pc:docMk/>
            <pc:sldMk cId="1526974255" sldId="258"/>
            <ac:picMk id="23" creationId="{E481A660-C696-04F9-153D-ECF9DBE5724C}"/>
          </ac:picMkLst>
        </pc:picChg>
        <pc:picChg chg="del">
          <ac:chgData name="權麒 許" userId="76ac2de338273c3f" providerId="LiveId" clId="{01027049-DD03-4717-B1F2-0EB05A1FBBC5}" dt="2024-05-10T07:31:28.947" v="115" actId="478"/>
          <ac:picMkLst>
            <pc:docMk/>
            <pc:sldMk cId="1526974255" sldId="258"/>
            <ac:picMk id="25" creationId="{57168BCC-F858-B7F7-B0DA-639E9E669A6E}"/>
          </ac:picMkLst>
        </pc:picChg>
      </pc:sldChg>
      <pc:sldChg chg="add del">
        <pc:chgData name="權麒 許" userId="76ac2de338273c3f" providerId="LiveId" clId="{01027049-DD03-4717-B1F2-0EB05A1FBBC5}" dt="2024-05-10T07:31:01.150" v="98" actId="47"/>
        <pc:sldMkLst>
          <pc:docMk/>
          <pc:sldMk cId="254065831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F1857-8D9B-6E3F-5AE5-4DC2A2ACC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CF2FA2-539C-CD55-BB60-9C58D5E7D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46A420-DFA1-E580-BC1C-446F9C91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FF1B7-FD5B-FAC3-7838-EACC364A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70C24F-C843-D52A-6AD5-2163C19C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2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CD7DA-AC22-D41C-210D-6A437A32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7D278A-2824-1649-CF8E-48F3B0E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5BCB7-E129-07A3-EC79-0F5A2FA7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8B76E-E78A-7662-8B9B-0AB7BFA0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899E4-E38F-0C46-1CB2-2BAE2ADD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00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CCF4F2-2CC9-610A-82B4-A6D946C1D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E13599-BB16-9882-E272-777A95DE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AA418-E712-54A4-3A37-AD1B38C4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ED874-EDAF-6C61-D22E-C7C00459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BC8C2-8EF2-2150-5572-8E3D2A7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8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34A1C-469C-12FC-E10E-666C73E0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469A3-2806-D52F-5EFF-67959E65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01DD66-97FF-8586-4FCF-69800B37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D7865-8AD1-50AC-87F9-199A81A0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3FD1D-81C1-347D-5928-BC13422A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1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EE1C0-19AC-9A7A-48B9-323ED1A6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512F45-FFB6-435D-BBC1-8A879A292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C821E6-310D-4505-4D91-EEEF71FA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90E33-C013-A9FB-09AE-EB2DA0B7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8501EA-B23C-4934-2DF8-9DCEE33F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4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E2E3A-BE21-C834-38BA-72B5790C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632E51-8465-78E5-85B7-E47562351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1294F4-9C7E-AAA5-2A61-292A7E43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F11E10-7F93-811E-5CD9-DD413CEB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7D921-BEDF-D72F-C69C-2AB06E10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35FA9A-6E70-EB78-C3B2-90233D50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15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59BF6-D757-EEEB-704F-2A7EEAE0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183611-8ABB-0531-58A0-616A60E8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3970FC-F50A-CB22-2BD7-3C281F1F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E7C98E-41FD-0BBE-9039-C3315C14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ED4FDF-A986-356A-A8F6-2B1DCF968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B73534-1580-54E5-B4B4-E858748B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95E5D9-1853-F3DE-DA4A-8E9C5B07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6C08947-0694-5339-DC62-27B29578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30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3688B-FE8C-63F7-878B-F8BF84B8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0F9F25-EB6E-993C-4645-F2AB971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1F407C-D3F1-8E79-45D6-E97726E0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151302-DA1A-230D-5426-A446DC13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4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2F78F4-5929-3FA4-8776-29FB394D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B51672-FEC2-ADF1-36B7-553F94AF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F061A-8E3A-CE1D-8881-0EB7890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9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FB03C-DA94-0AB8-C67F-F7545C01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DA79C-8232-D32C-4946-E21ADFF4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741C1E-FAE8-723C-FA97-3A42B4118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4C8217-12E0-6021-DB0D-9D716F2D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747A2-8DE3-AB46-CDCD-7AD11CA9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ADDCBE-1EBC-4569-A9D9-0D695F9B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48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E8ED3-1B3C-ED2F-CC84-F1D8DE19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17E4D3-79F3-E1E7-9807-8DB0DAF46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01D62B-0542-C358-1DCA-9440FD646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F75A61-CEB1-BDF5-35F8-6FF372E3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B222A1-7D7F-E333-C2AE-C7D4DD52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BF5EE-C73C-6FCD-743A-2103DB7C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58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AB9BA1-8D5D-E129-9C69-6FF33DD3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1DA74-D548-9C1C-0FD5-5C8242DF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5A72A-77ED-9556-D6FC-F4DC9B1F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A9794-84DC-465A-B2D3-2CF7551D137C}" type="datetimeFigureOut">
              <a:rPr lang="zh-TW" altLang="en-US" smtClean="0"/>
              <a:t>2024/05/10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55B21A-E0DF-D2BD-66A8-54CE60199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0F63BB-9516-B5B8-A4BB-DB039959F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39E5C-7CC8-4EAC-88A0-DD7453B8E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992E33-8789-1B50-6DCC-122F8BE9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5" y="270711"/>
            <a:ext cx="2871530" cy="21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C06D422-C9EF-7D54-C018-3F19B378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45" y="270711"/>
            <a:ext cx="2887187" cy="21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3240B1-A34A-FB6A-036B-3498F9F4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732" y="270711"/>
            <a:ext cx="2895028" cy="21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8C994E-10D2-50C6-2314-13AE75C58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760" y="270711"/>
            <a:ext cx="2876745" cy="216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96FB36-67A6-BB0B-94D9-7CC410A8B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58" y="2430711"/>
            <a:ext cx="2876087" cy="216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0629AC1-EC58-CCBE-8C24-A60B303E3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988" y="2430711"/>
            <a:ext cx="2876087" cy="216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68DB046-8553-CF3F-CDE1-DB028F2D9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632" y="2430711"/>
            <a:ext cx="2882611" cy="216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E948181-4274-6D11-7FAF-EE38B33771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5819" y="2430711"/>
            <a:ext cx="2882611" cy="216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8F0EEB6-0377-31C2-AEBA-9464BA677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015" y="4590711"/>
            <a:ext cx="2885227" cy="216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D368B04-2C75-908D-C4AE-4751CA0962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8423" y="4590711"/>
            <a:ext cx="2874792" cy="216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481A660-C696-04F9-153D-ECF9DBE572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4056" y="4590711"/>
            <a:ext cx="2887187" cy="216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7168BCC-F858-B7F7-B0DA-639E9E669A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4181" y="4590711"/>
            <a:ext cx="2885886" cy="21600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81707FF8-6771-5217-144E-E318E01E5A69}"/>
              </a:ext>
            </a:extLst>
          </p:cNvPr>
          <p:cNvSpPr txBox="1"/>
          <p:nvPr/>
        </p:nvSpPr>
        <p:spPr>
          <a:xfrm>
            <a:off x="1359861" y="64724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Whole Rank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F39CD7-6F9C-1269-7BE7-C392E5B52FFE}"/>
              </a:ext>
            </a:extLst>
          </p:cNvPr>
          <p:cNvSpPr txBox="1"/>
          <p:nvPr/>
        </p:nvSpPr>
        <p:spPr>
          <a:xfrm>
            <a:off x="4231391" y="64724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Original Price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0677D6-CFF0-1258-7E4A-91739AE139F6}"/>
              </a:ext>
            </a:extLst>
          </p:cNvPr>
          <p:cNvSpPr txBox="1"/>
          <p:nvPr/>
        </p:nvSpPr>
        <p:spPr>
          <a:xfrm>
            <a:off x="7130327" y="64723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Selling Price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96682D-94BD-BE06-A14D-015BD76FEBF2}"/>
              </a:ext>
            </a:extLst>
          </p:cNvPr>
          <p:cNvSpPr txBox="1"/>
          <p:nvPr/>
        </p:nvSpPr>
        <p:spPr>
          <a:xfrm>
            <a:off x="10000205" y="67663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Publish Year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8D8B96-450A-4DD4-2997-2DB400D42F33}"/>
              </a:ext>
            </a:extLst>
          </p:cNvPr>
          <p:cNvSpPr txBox="1"/>
          <p:nvPr/>
        </p:nvSpPr>
        <p:spPr>
          <a:xfrm rot="16200000">
            <a:off x="-300993" y="1189129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Paperback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3B1DAC-2412-D4A7-180E-5AA16733D99F}"/>
              </a:ext>
            </a:extLst>
          </p:cNvPr>
          <p:cNvSpPr txBox="1"/>
          <p:nvPr/>
        </p:nvSpPr>
        <p:spPr>
          <a:xfrm rot="16200000">
            <a:off x="-300993" y="3267418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Hardcover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D35ADB-3CFF-7B7C-CC75-F867FE89DD1D}"/>
              </a:ext>
            </a:extLst>
          </p:cNvPr>
          <p:cNvSpPr txBox="1"/>
          <p:nvPr/>
        </p:nvSpPr>
        <p:spPr>
          <a:xfrm rot="16200000">
            <a:off x="-304232" y="5509129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Kindle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D18691-77C7-B817-C5B0-661F9F89DFA6}"/>
              </a:ext>
            </a:extLst>
          </p:cNvPr>
          <p:cNvSpPr txBox="1"/>
          <p:nvPr/>
        </p:nvSpPr>
        <p:spPr>
          <a:xfrm>
            <a:off x="0" y="64722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>
                <a:latin typeface="Arial" panose="020B0604020202020204" pitchFamily="34" charset="0"/>
                <a:cs typeface="Arial" panose="020B0604020202020204" pitchFamily="34" charset="0"/>
              </a:rPr>
              <a:t>3Dep</a:t>
            </a:r>
            <a:endParaRPr lang="zh-TW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4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81707FF8-6771-5217-144E-E318E01E5A69}"/>
              </a:ext>
            </a:extLst>
          </p:cNvPr>
          <p:cNvSpPr txBox="1"/>
          <p:nvPr/>
        </p:nvSpPr>
        <p:spPr>
          <a:xfrm>
            <a:off x="1359861" y="64724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Whole Rank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F39CD7-6F9C-1269-7BE7-C392E5B52FFE}"/>
              </a:ext>
            </a:extLst>
          </p:cNvPr>
          <p:cNvSpPr txBox="1"/>
          <p:nvPr/>
        </p:nvSpPr>
        <p:spPr>
          <a:xfrm>
            <a:off x="4231391" y="64724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Original Price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0677D6-CFF0-1258-7E4A-91739AE139F6}"/>
              </a:ext>
            </a:extLst>
          </p:cNvPr>
          <p:cNvSpPr txBox="1"/>
          <p:nvPr/>
        </p:nvSpPr>
        <p:spPr>
          <a:xfrm>
            <a:off x="7130327" y="64723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Selling Price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96682D-94BD-BE06-A14D-015BD76FEBF2}"/>
              </a:ext>
            </a:extLst>
          </p:cNvPr>
          <p:cNvSpPr txBox="1"/>
          <p:nvPr/>
        </p:nvSpPr>
        <p:spPr>
          <a:xfrm>
            <a:off x="10000205" y="67663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Publish Year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8D8B96-450A-4DD4-2997-2DB400D42F33}"/>
              </a:ext>
            </a:extLst>
          </p:cNvPr>
          <p:cNvSpPr txBox="1"/>
          <p:nvPr/>
        </p:nvSpPr>
        <p:spPr>
          <a:xfrm rot="16200000">
            <a:off x="-300993" y="1189129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Paperback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3B1DAC-2412-D4A7-180E-5AA16733D99F}"/>
              </a:ext>
            </a:extLst>
          </p:cNvPr>
          <p:cNvSpPr txBox="1"/>
          <p:nvPr/>
        </p:nvSpPr>
        <p:spPr>
          <a:xfrm rot="16200000">
            <a:off x="-300993" y="3267418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Hardcover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D35ADB-3CFF-7B7C-CC75-F867FE89DD1D}"/>
              </a:ext>
            </a:extLst>
          </p:cNvPr>
          <p:cNvSpPr txBox="1"/>
          <p:nvPr/>
        </p:nvSpPr>
        <p:spPr>
          <a:xfrm rot="16200000">
            <a:off x="-304232" y="5509129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latin typeface="Arial" panose="020B0604020202020204" pitchFamily="34" charset="0"/>
                <a:cs typeface="Arial" panose="020B0604020202020204" pitchFamily="34" charset="0"/>
              </a:rPr>
              <a:t>Kindle</a:t>
            </a:r>
            <a:endParaRPr lang="zh-TW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D18691-77C7-B817-C5B0-661F9F89DFA6}"/>
              </a:ext>
            </a:extLst>
          </p:cNvPr>
          <p:cNvSpPr txBox="1"/>
          <p:nvPr/>
        </p:nvSpPr>
        <p:spPr>
          <a:xfrm>
            <a:off x="0" y="64722"/>
            <a:ext cx="1373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>
                <a:latin typeface="Arial" panose="020B0604020202020204" pitchFamily="34" charset="0"/>
                <a:cs typeface="Arial" panose="020B0604020202020204" pitchFamily="34" charset="0"/>
              </a:rPr>
              <a:t>HPCL</a:t>
            </a:r>
            <a:endParaRPr lang="zh-TW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7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許權麒</dc:creator>
  <cp:lastModifiedBy>許權麒</cp:lastModifiedBy>
  <cp:revision>1</cp:revision>
  <dcterms:created xsi:type="dcterms:W3CDTF">2024-05-10T07:12:58Z</dcterms:created>
  <dcterms:modified xsi:type="dcterms:W3CDTF">2024-05-10T07:32:50Z</dcterms:modified>
</cp:coreProperties>
</file>