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01DF1-27B5-4F00-ABB6-3FFD8FE16C44}" v="208" dt="2024-06-18T00:51:55.5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權麒 許" userId="76ac2de338273c3f" providerId="LiveId" clId="{8E201DF1-27B5-4F00-ABB6-3FFD8FE16C44}"/>
    <pc:docChg chg="undo custSel addSld delSld modSld">
      <pc:chgData name="權麒 許" userId="76ac2de338273c3f" providerId="LiveId" clId="{8E201DF1-27B5-4F00-ABB6-3FFD8FE16C44}" dt="2024-06-18T00:51:55.524" v="1048"/>
      <pc:docMkLst>
        <pc:docMk/>
      </pc:docMkLst>
      <pc:sldChg chg="addSp modSp mod">
        <pc:chgData name="權麒 許" userId="76ac2de338273c3f" providerId="LiveId" clId="{8E201DF1-27B5-4F00-ABB6-3FFD8FE16C44}" dt="2024-06-18T00:34:35.262" v="486"/>
        <pc:sldMkLst>
          <pc:docMk/>
          <pc:sldMk cId="107589223" sldId="259"/>
        </pc:sldMkLst>
        <pc:spChg chg="add mod">
          <ac:chgData name="權麒 許" userId="76ac2de338273c3f" providerId="LiveId" clId="{8E201DF1-27B5-4F00-ABB6-3FFD8FE16C44}" dt="2024-06-18T00:34:35.262" v="486"/>
          <ac:spMkLst>
            <pc:docMk/>
            <pc:sldMk cId="107589223" sldId="259"/>
            <ac:spMk id="2" creationId="{F87D471A-0AED-E59B-BC83-558A4D6CF893}"/>
          </ac:spMkLst>
        </pc:spChg>
      </pc:sldChg>
      <pc:sldChg chg="addSp modSp mod">
        <pc:chgData name="權麒 許" userId="76ac2de338273c3f" providerId="LiveId" clId="{8E201DF1-27B5-4F00-ABB6-3FFD8FE16C44}" dt="2024-06-18T00:41:15.659" v="536"/>
        <pc:sldMkLst>
          <pc:docMk/>
          <pc:sldMk cId="2236678127" sldId="260"/>
        </pc:sldMkLst>
        <pc:spChg chg="add mod">
          <ac:chgData name="權麒 許" userId="76ac2de338273c3f" providerId="LiveId" clId="{8E201DF1-27B5-4F00-ABB6-3FFD8FE16C44}" dt="2024-06-18T00:41:15.659" v="536"/>
          <ac:spMkLst>
            <pc:docMk/>
            <pc:sldMk cId="2236678127" sldId="260"/>
            <ac:spMk id="2" creationId="{36CDC48B-54CF-C1D8-8791-1EA6F89F7534}"/>
          </ac:spMkLst>
        </pc:spChg>
      </pc:sldChg>
      <pc:sldChg chg="addSp modSp mod">
        <pc:chgData name="權麒 許" userId="76ac2de338273c3f" providerId="LiveId" clId="{8E201DF1-27B5-4F00-ABB6-3FFD8FE16C44}" dt="2024-06-18T00:43:56.344" v="737"/>
        <pc:sldMkLst>
          <pc:docMk/>
          <pc:sldMk cId="3004348411" sldId="261"/>
        </pc:sldMkLst>
        <pc:spChg chg="add mod">
          <ac:chgData name="權麒 許" userId="76ac2de338273c3f" providerId="LiveId" clId="{8E201DF1-27B5-4F00-ABB6-3FFD8FE16C44}" dt="2024-06-18T00:43:56.344" v="737"/>
          <ac:spMkLst>
            <pc:docMk/>
            <pc:sldMk cId="3004348411" sldId="261"/>
            <ac:spMk id="2" creationId="{553A888C-D688-8A6D-8D46-76FF812DD221}"/>
          </ac:spMkLst>
        </pc:spChg>
      </pc:sldChg>
      <pc:sldChg chg="addSp modSp mod">
        <pc:chgData name="權麒 許" userId="76ac2de338273c3f" providerId="LiveId" clId="{8E201DF1-27B5-4F00-ABB6-3FFD8FE16C44}" dt="2024-06-18T00:49:11.906" v="794"/>
        <pc:sldMkLst>
          <pc:docMk/>
          <pc:sldMk cId="1661670485" sldId="262"/>
        </pc:sldMkLst>
        <pc:spChg chg="add mod">
          <ac:chgData name="權麒 許" userId="76ac2de338273c3f" providerId="LiveId" clId="{8E201DF1-27B5-4F00-ABB6-3FFD8FE16C44}" dt="2024-06-18T00:49:11.906" v="794"/>
          <ac:spMkLst>
            <pc:docMk/>
            <pc:sldMk cId="1661670485" sldId="262"/>
            <ac:spMk id="2" creationId="{E0E0947D-B5FC-2116-51AF-7456FDB3AE27}"/>
          </ac:spMkLst>
        </pc:spChg>
      </pc:sldChg>
      <pc:sldChg chg="addSp delSp modSp mod">
        <pc:chgData name="權麒 許" userId="76ac2de338273c3f" providerId="LiveId" clId="{8E201DF1-27B5-4F00-ABB6-3FFD8FE16C44}" dt="2024-06-18T00:51:55.524" v="1048"/>
        <pc:sldMkLst>
          <pc:docMk/>
          <pc:sldMk cId="869269484" sldId="263"/>
        </pc:sldMkLst>
        <pc:spChg chg="add mod">
          <ac:chgData name="權麒 許" userId="76ac2de338273c3f" providerId="LiveId" clId="{8E201DF1-27B5-4F00-ABB6-3FFD8FE16C44}" dt="2024-06-18T00:51:55.524" v="1048"/>
          <ac:spMkLst>
            <pc:docMk/>
            <pc:sldMk cId="869269484" sldId="263"/>
            <ac:spMk id="7" creationId="{DB8C1B05-C9FA-30AE-AD22-A4FF74AB56FC}"/>
          </ac:spMkLst>
        </pc:spChg>
        <pc:graphicFrameChg chg="add del mod">
          <ac:chgData name="權麒 許" userId="76ac2de338273c3f" providerId="LiveId" clId="{8E201DF1-27B5-4F00-ABB6-3FFD8FE16C44}" dt="2024-06-17T23:58:28.191" v="3" actId="478"/>
          <ac:graphicFrameMkLst>
            <pc:docMk/>
            <pc:sldMk cId="869269484" sldId="263"/>
            <ac:graphicFrameMk id="4" creationId="{DBF2BDEF-86FF-F079-6C1C-045973CF11DB}"/>
          </ac:graphicFrameMkLst>
        </pc:graphicFrameChg>
        <pc:picChg chg="add del mod">
          <ac:chgData name="權麒 許" userId="76ac2de338273c3f" providerId="LiveId" clId="{8E201DF1-27B5-4F00-ABB6-3FFD8FE16C44}" dt="2024-06-17T23:58:16.685" v="1" actId="478"/>
          <ac:picMkLst>
            <pc:docMk/>
            <pc:sldMk cId="869269484" sldId="263"/>
            <ac:picMk id="3" creationId="{9CE5901C-55FD-BFF1-5586-ABF09D52A305}"/>
          </ac:picMkLst>
        </pc:picChg>
        <pc:picChg chg="add mod">
          <ac:chgData name="權麒 許" userId="76ac2de338273c3f" providerId="LiveId" clId="{8E201DF1-27B5-4F00-ABB6-3FFD8FE16C44}" dt="2024-06-18T00:21:22.541" v="6" actId="1076"/>
          <ac:picMkLst>
            <pc:docMk/>
            <pc:sldMk cId="869269484" sldId="263"/>
            <ac:picMk id="6" creationId="{6D765EB5-26C7-DF3E-7C27-4FB0B2FEBB1B}"/>
          </ac:picMkLst>
        </pc:picChg>
      </pc:sldChg>
      <pc:sldChg chg="del">
        <pc:chgData name="權麒 許" userId="76ac2de338273c3f" providerId="LiveId" clId="{8E201DF1-27B5-4F00-ABB6-3FFD8FE16C44}" dt="2024-06-18T00:49:17.194" v="795" actId="47"/>
        <pc:sldMkLst>
          <pc:docMk/>
          <pc:sldMk cId="907791201" sldId="264"/>
        </pc:sldMkLst>
      </pc:sldChg>
      <pc:sldChg chg="del">
        <pc:chgData name="權麒 許" userId="76ac2de338273c3f" providerId="LiveId" clId="{8E201DF1-27B5-4F00-ABB6-3FFD8FE16C44}" dt="2024-06-18T00:49:18.998" v="796" actId="47"/>
        <pc:sldMkLst>
          <pc:docMk/>
          <pc:sldMk cId="406894006" sldId="265"/>
        </pc:sldMkLst>
      </pc:sldChg>
      <pc:sldChg chg="addSp modSp new del mod">
        <pc:chgData name="權麒 許" userId="76ac2de338273c3f" providerId="LiveId" clId="{8E201DF1-27B5-4F00-ABB6-3FFD8FE16C44}" dt="2024-06-18T00:21:59.322" v="29" actId="47"/>
        <pc:sldMkLst>
          <pc:docMk/>
          <pc:sldMk cId="3037450079" sldId="266"/>
        </pc:sldMkLst>
        <pc:spChg chg="add mod">
          <ac:chgData name="權麒 許" userId="76ac2de338273c3f" providerId="LiveId" clId="{8E201DF1-27B5-4F00-ABB6-3FFD8FE16C44}" dt="2024-06-18T00:21:50.767" v="28"/>
          <ac:spMkLst>
            <pc:docMk/>
            <pc:sldMk cId="3037450079" sldId="266"/>
            <ac:spMk id="2" creationId="{17A6C92C-E649-F3C7-AA00-31306F5876D0}"/>
          </ac:spMkLst>
        </pc:spChg>
      </pc:sldChg>
      <pc:sldChg chg="addSp modSp new mod">
        <pc:chgData name="權麒 許" userId="76ac2de338273c3f" providerId="LiveId" clId="{8E201DF1-27B5-4F00-ABB6-3FFD8FE16C44}" dt="2024-06-18T00:29:02.291" v="364"/>
        <pc:sldMkLst>
          <pc:docMk/>
          <pc:sldMk cId="3846005426" sldId="266"/>
        </pc:sldMkLst>
        <pc:graphicFrameChg chg="add mod modGraphic">
          <ac:chgData name="權麒 許" userId="76ac2de338273c3f" providerId="LiveId" clId="{8E201DF1-27B5-4F00-ABB6-3FFD8FE16C44}" dt="2024-06-18T00:29:02.291" v="364"/>
          <ac:graphicFrameMkLst>
            <pc:docMk/>
            <pc:sldMk cId="3846005426" sldId="266"/>
            <ac:graphicFrameMk id="2" creationId="{E6BC778F-CCAE-3E73-1D52-72898005989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97AE2-3660-DDCB-980F-5C65580F6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ED6DA9-ACBF-E971-D6CC-6A93902E2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538530-ED55-5A76-324C-EE0C8756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C6D6-9BCC-4276-AC38-B373A1FB67A5}" type="datetimeFigureOut">
              <a:rPr lang="zh-TW" altLang="en-US" smtClean="0"/>
              <a:t>2024/06/17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BA0EE4-D4BA-A566-7C6A-5D18CCED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4726A0-401C-1D8E-2D52-FCB7CBC0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61EC-816B-4EA4-B57C-35E908563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88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0E7E8-D502-A74E-78EC-BB497E01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29F713-B242-712E-2515-C968EEE03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A3D80-5735-2DD8-A1DC-B2196506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C6D6-9BCC-4276-AC38-B373A1FB67A5}" type="datetimeFigureOut">
              <a:rPr lang="zh-TW" altLang="en-US" smtClean="0"/>
              <a:t>2024/06/17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27FB36-0307-2A20-BD29-549D8E08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588013-8075-46DF-CC9F-F150BB78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61EC-816B-4EA4-B57C-35E908563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8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4EE95CB-CB79-4671-6E29-CB015F3C3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8954A6-07CE-4A52-A6A5-0E9712C1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2E7092-5CAC-0896-6B94-9D5A9BB1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C6D6-9BCC-4276-AC38-B373A1FB67A5}" type="datetimeFigureOut">
              <a:rPr lang="zh-TW" altLang="en-US" smtClean="0"/>
              <a:t>2024/06/17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CD6BAE-342F-ED0B-50FB-EEFF632E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C6DF0-F8A5-12DF-0915-9439AA86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61EC-816B-4EA4-B57C-35E908563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69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51658-B2AB-1C01-4AA9-91A26E39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CB7E42-B771-0B3F-7C37-DDD640F3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A3C5B3-C350-3776-8A59-1CC65E73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C6D6-9BCC-4276-AC38-B373A1FB67A5}" type="datetimeFigureOut">
              <a:rPr lang="zh-TW" altLang="en-US" smtClean="0"/>
              <a:t>2024/06/17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AB6625-3F41-B751-1A92-A79AC35D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CED98E-F814-9406-281E-1491135E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61EC-816B-4EA4-B57C-35E908563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28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C0E90-F427-0919-EB66-D58C032A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D1659B-2EA3-F4C6-593D-4D65BBB7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78167E-A402-213E-8A1E-6496F4B7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C6D6-9BCC-4276-AC38-B373A1FB67A5}" type="datetimeFigureOut">
              <a:rPr lang="zh-TW" altLang="en-US" smtClean="0"/>
              <a:t>2024/06/17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D8F8F5-48C9-9398-A95F-B9C24F73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8BE8DA-0528-F847-1321-F049C417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61EC-816B-4EA4-B57C-35E908563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24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FD901-255E-1B23-9CB7-57662FDF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E63486-E7C4-596B-F089-41624E888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8DE394-A30D-016E-BC77-3CB20A116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279C64-B67B-C455-8360-9707F7AB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C6D6-9BCC-4276-AC38-B373A1FB67A5}" type="datetimeFigureOut">
              <a:rPr lang="zh-TW" altLang="en-US" smtClean="0"/>
              <a:t>2024/06/17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4D0851-9056-8D85-8E52-829B78FC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1E51DF-174A-5C9E-FD28-6CACFECC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61EC-816B-4EA4-B57C-35E908563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43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78161A-0818-875A-DE26-F8EA6CA1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19F5C2-EBB3-DA83-074F-711CA5C6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48B66D-5532-C120-2DA3-EED7D04F9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CF9DB7-FC8C-CB9E-C1AE-E01868862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6634BD-4F0A-7554-0039-BAE777A94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93C095A-EB3E-D34C-DFBF-497FB47C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C6D6-9BCC-4276-AC38-B373A1FB67A5}" type="datetimeFigureOut">
              <a:rPr lang="zh-TW" altLang="en-US" smtClean="0"/>
              <a:t>2024/06/17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888FE3-D3D9-4758-BE31-B674920E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59F203-B1D7-0D83-DDDF-AB41E0A4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61EC-816B-4EA4-B57C-35E908563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41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49E09-4A4C-88E5-C858-EA37E7EF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B40F6A-39FD-7D9A-AB6F-4DDE6215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C6D6-9BCC-4276-AC38-B373A1FB67A5}" type="datetimeFigureOut">
              <a:rPr lang="zh-TW" altLang="en-US" smtClean="0"/>
              <a:t>2024/06/17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E789BD-AEEC-1F9E-48D8-1DB37A34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13A816-C78C-8024-64A4-8EDB873E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61EC-816B-4EA4-B57C-35E908563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06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5BC914-8AD6-16F9-5ECA-49C666AD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C6D6-9BCC-4276-AC38-B373A1FB67A5}" type="datetimeFigureOut">
              <a:rPr lang="zh-TW" altLang="en-US" smtClean="0"/>
              <a:t>2024/06/17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43015E2-79D4-62BC-C980-2DD6D8F7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70EBE7-C2FE-710B-67A7-51133A4D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61EC-816B-4EA4-B57C-35E908563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27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82132-FA45-20F1-C08B-8A00FD03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6AD5EB-0CAA-9E68-3E2F-FDF800B8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74897D-DE50-E27B-0DF2-E7E571B86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66835C-0F23-BA0F-B48B-23F8FF1D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C6D6-9BCC-4276-AC38-B373A1FB67A5}" type="datetimeFigureOut">
              <a:rPr lang="zh-TW" altLang="en-US" smtClean="0"/>
              <a:t>2024/06/17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508C8B-0B82-4503-13EA-7182BDC7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E869DA-2772-4662-090D-5008A9F2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61EC-816B-4EA4-B57C-35E908563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34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81232-E618-814E-BB88-E59C9AA8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8B409F5-21C2-D0E4-9D08-DDA22665B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AFB79C-DB37-23FC-5A32-A67E5235F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AEC9CD-35E1-E16E-7E8A-06AF713F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C6D6-9BCC-4276-AC38-B373A1FB67A5}" type="datetimeFigureOut">
              <a:rPr lang="zh-TW" altLang="en-US" smtClean="0"/>
              <a:t>2024/06/17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69711A-A847-71F4-1D9E-203B10F9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127E5B-0996-9650-5B8C-8CB9C036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61EC-816B-4EA4-B57C-35E908563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87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EA0C1E-CB0B-0A13-B481-742551B0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3B5290-F72B-5DEE-8E70-0FE763317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1137B-0480-AC32-BE1C-E448FA530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FC6D6-9BCC-4276-AC38-B373A1FB67A5}" type="datetimeFigureOut">
              <a:rPr lang="zh-TW" altLang="en-US" smtClean="0"/>
              <a:t>2024/06/17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BD55FF-7B59-46C8-493E-1A7521519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4276BF-C119-53C2-A4ED-C8AB06DB9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F61EC-816B-4EA4-B57C-35E908563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08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6BC778F-CCAE-3E73-1D52-728980059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14055"/>
              </p:ext>
            </p:extLst>
          </p:nvPr>
        </p:nvGraphicFramePr>
        <p:xfrm>
          <a:off x="2025650" y="1138247"/>
          <a:ext cx="8140700" cy="4581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0350">
                  <a:extLst>
                    <a:ext uri="{9D8B030D-6E8A-4147-A177-3AD203B41FA5}">
                      <a16:colId xmlns:a16="http://schemas.microsoft.com/office/drawing/2014/main" val="8712244"/>
                    </a:ext>
                  </a:extLst>
                </a:gridCol>
                <a:gridCol w="4070350">
                  <a:extLst>
                    <a:ext uri="{9D8B030D-6E8A-4147-A177-3AD203B41FA5}">
                      <a16:colId xmlns:a16="http://schemas.microsoft.com/office/drawing/2014/main" val="2436429862"/>
                    </a:ext>
                  </a:extLst>
                </a:gridCol>
              </a:tblGrid>
              <a:tr h="603808"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latin typeface="Taipei Sans TC Beta" pitchFamily="2" charset="-120"/>
                          <a:ea typeface="Taipei Sans TC Beta" pitchFamily="2" charset="-120"/>
                          <a:cs typeface="Arial" panose="020B0604020202020204" pitchFamily="34" charset="0"/>
                        </a:rPr>
                        <a:t>資料：</a:t>
                      </a:r>
                      <a:r>
                        <a:rPr lang="en-US" altLang="zh-TW" dirty="0">
                          <a:latin typeface="Taipei Sans TC Beta" pitchFamily="2" charset="-120"/>
                          <a:ea typeface="Taipei Sans TC Beta" pitchFamily="2" charset="-120"/>
                          <a:cs typeface="Arial" panose="020B0604020202020204" pitchFamily="34" charset="0"/>
                        </a:rPr>
                        <a:t>3</a:t>
                      </a:r>
                      <a:r>
                        <a:rPr lang="zh-TW" altLang="en-US" dirty="0">
                          <a:latin typeface="Taipei Sans TC Beta" pitchFamily="2" charset="-120"/>
                          <a:ea typeface="Taipei Sans TC Beta" pitchFamily="2" charset="-120"/>
                          <a:cs typeface="Arial" panose="020B0604020202020204" pitchFamily="34" charset="0"/>
                        </a:rPr>
                        <a:t> 層中，精裝、平裝任一版本進入 </a:t>
                      </a:r>
                      <a:r>
                        <a:rPr lang="en-US" altLang="zh-TW" dirty="0">
                          <a:latin typeface="Taipei Sans TC Beta" pitchFamily="2" charset="-120"/>
                          <a:ea typeface="Taipei Sans TC Beta" pitchFamily="2" charset="-12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zh-TW" altLang="en-US" dirty="0">
                          <a:latin typeface="Taipei Sans TC Beta" pitchFamily="2" charset="-120"/>
                          <a:ea typeface="Taipei Sans TC Beta" pitchFamily="2" charset="-120"/>
                          <a:cs typeface="Arial" panose="020B0604020202020204" pitchFamily="34" charset="0"/>
                        </a:rPr>
                        <a:t> 萬名</a:t>
                      </a:r>
                      <a:endParaRPr lang="en-US" altLang="zh-TW" dirty="0">
                        <a:latin typeface="Taipei Sans TC Beta" pitchFamily="2" charset="-120"/>
                        <a:ea typeface="Taipei Sans TC Beta" pitchFamily="2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zh-TW" altLang="en-US" dirty="0">
                          <a:latin typeface="Taipei Sans TC Beta" pitchFamily="2" charset="-120"/>
                          <a:ea typeface="Taipei Sans TC Beta" pitchFamily="2" charset="-120"/>
                          <a:cs typeface="Arial" panose="020B0604020202020204" pitchFamily="34" charset="0"/>
                        </a:rPr>
                        <a:t>橫軸：精裝除以平裝價格倍數</a:t>
                      </a:r>
                      <a:endParaRPr lang="en-US" altLang="zh-TW" dirty="0">
                        <a:latin typeface="Taipei Sans TC Beta" pitchFamily="2" charset="-120"/>
                        <a:ea typeface="Taipei Sans TC Beta" pitchFamily="2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zh-TW" altLang="en-US" dirty="0">
                          <a:latin typeface="Taipei Sans TC Beta" pitchFamily="2" charset="-120"/>
                          <a:ea typeface="Taipei Sans TC Beta" pitchFamily="2" charset="-120"/>
                          <a:cs typeface="Arial" panose="020B0604020202020204" pitchFamily="34" charset="0"/>
                        </a:rPr>
                        <a:t>縱軸：各變數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766753"/>
                  </a:ext>
                </a:extLst>
              </a:tr>
              <a:tr h="183355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aipei Sans TC Beta" pitchFamily="2" charset="-120"/>
                          <a:ea typeface="Taipei Sans TC Beta" pitchFamily="2" charset="-120"/>
                          <a:cs typeface="Arial" panose="020B0604020202020204" pitchFamily="34" charset="0"/>
                        </a:rPr>
                        <a:t>平裝（平裝較暢銷）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aipei Sans TC Beta" pitchFamily="2" charset="-120"/>
                          <a:ea typeface="Taipei Sans TC Beta" pitchFamily="2" charset="-120"/>
                          <a:cs typeface="Arial" panose="020B0604020202020204" pitchFamily="34" charset="0"/>
                        </a:rPr>
                        <a:t>精裝（平裝較暢銷）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98198"/>
                  </a:ext>
                </a:extLst>
              </a:tr>
              <a:tr h="18335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aipei Sans TC Beta" pitchFamily="2" charset="-120"/>
                          <a:ea typeface="Taipei Sans TC Beta" pitchFamily="2" charset="-120"/>
                          <a:cs typeface="Arial" panose="020B0604020202020204" pitchFamily="34" charset="0"/>
                        </a:rPr>
                        <a:t>平裝（精裝較暢銷）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aipei Sans TC Beta" pitchFamily="2" charset="-120"/>
                          <a:ea typeface="Taipei Sans TC Beta" pitchFamily="2" charset="-120"/>
                          <a:cs typeface="Arial" panose="020B0604020202020204" pitchFamily="34" charset="0"/>
                        </a:rPr>
                        <a:t>精裝（精裝較暢銷）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75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00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形 2">
            <a:extLst>
              <a:ext uri="{FF2B5EF4-FFF2-40B4-BE49-F238E27FC236}">
                <a16:creationId xmlns:a16="http://schemas.microsoft.com/office/drawing/2014/main" id="{2C6D9DEB-994C-F2F3-01ED-95E57E0E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2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形 2">
            <a:extLst>
              <a:ext uri="{FF2B5EF4-FFF2-40B4-BE49-F238E27FC236}">
                <a16:creationId xmlns:a16="http://schemas.microsoft.com/office/drawing/2014/main" id="{8160E04B-EDAC-2CA2-C1FB-B77ACEBB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87D471A-0AED-E59B-BC83-558A4D6CF893}"/>
              </a:ext>
            </a:extLst>
          </p:cNvPr>
          <p:cNvSpPr txBox="1"/>
          <p:nvPr/>
        </p:nvSpPr>
        <p:spPr>
          <a:xfrm>
            <a:off x="186489" y="3910263"/>
            <a:ext cx="1455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賣得好的版本，在不同倍數分群中，售價差異不大</a:t>
            </a:r>
          </a:p>
        </p:txBody>
      </p:sp>
    </p:spTree>
    <p:extLst>
      <p:ext uri="{BB962C8B-B14F-4D97-AF65-F5344CB8AC3E}">
        <p14:creationId xmlns:p14="http://schemas.microsoft.com/office/powerpoint/2010/main" val="10758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形 2">
            <a:extLst>
              <a:ext uri="{FF2B5EF4-FFF2-40B4-BE49-F238E27FC236}">
                <a16:creationId xmlns:a16="http://schemas.microsoft.com/office/drawing/2014/main" id="{778DC156-E5A2-FE69-C04C-1EF761037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6CDC48B-54CF-C1D8-8791-1EA6F89F7534}"/>
              </a:ext>
            </a:extLst>
          </p:cNvPr>
          <p:cNvSpPr txBox="1"/>
          <p:nvPr/>
        </p:nvSpPr>
        <p:spPr>
          <a:xfrm>
            <a:off x="186489" y="3910263"/>
            <a:ext cx="14558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賣得好的版本，在不同倍數分群中，原價差異不大</a:t>
            </a:r>
            <a:endParaRPr lang="en-US" altLang="zh-TW" dirty="0">
              <a:latin typeface="Taipei Sans TC Beta" pitchFamily="2" charset="-120"/>
              <a:ea typeface="Taipei Sans TC Beta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售價低來自於原價低</a:t>
            </a:r>
          </a:p>
        </p:txBody>
      </p:sp>
    </p:spTree>
    <p:extLst>
      <p:ext uri="{BB962C8B-B14F-4D97-AF65-F5344CB8AC3E}">
        <p14:creationId xmlns:p14="http://schemas.microsoft.com/office/powerpoint/2010/main" val="223667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形 2">
            <a:extLst>
              <a:ext uri="{FF2B5EF4-FFF2-40B4-BE49-F238E27FC236}">
                <a16:creationId xmlns:a16="http://schemas.microsoft.com/office/drawing/2014/main" id="{CFAC8E32-13BF-5DC9-932C-3781A3E7C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53A888C-D688-8A6D-8D46-76FF812DD221}"/>
              </a:ext>
            </a:extLst>
          </p:cNvPr>
          <p:cNvSpPr txBox="1"/>
          <p:nvPr/>
        </p:nvSpPr>
        <p:spPr>
          <a:xfrm>
            <a:off x="180473" y="2827421"/>
            <a:ext cx="1455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平裝賣得好的，都打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</a:rPr>
              <a:t>8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 折</a:t>
            </a:r>
            <a:endParaRPr lang="en-US" altLang="zh-TW" dirty="0">
              <a:latin typeface="Taipei Sans TC Beta" pitchFamily="2" charset="-120"/>
              <a:ea typeface="Taipei Sans TC Beta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精裝賣得好的，打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</a:rPr>
              <a:t>6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 到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</a:rPr>
              <a:t>8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 折</a:t>
            </a:r>
            <a:endParaRPr lang="en-US" altLang="zh-TW" dirty="0">
              <a:latin typeface="Taipei Sans TC Beta" pitchFamily="2" charset="-120"/>
              <a:ea typeface="Taipei Sans TC Beta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賣得不好的幾乎不打折，但精裝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</a:rPr>
              <a:t>(1,2]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 例外，打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</a:rPr>
              <a:t>8 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折</a:t>
            </a:r>
          </a:p>
        </p:txBody>
      </p:sp>
    </p:spTree>
    <p:extLst>
      <p:ext uri="{BB962C8B-B14F-4D97-AF65-F5344CB8AC3E}">
        <p14:creationId xmlns:p14="http://schemas.microsoft.com/office/powerpoint/2010/main" val="300434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形 2">
            <a:extLst>
              <a:ext uri="{FF2B5EF4-FFF2-40B4-BE49-F238E27FC236}">
                <a16:creationId xmlns:a16="http://schemas.microsoft.com/office/drawing/2014/main" id="{5F70FE06-F5EC-B2ED-D19C-FADAFE7C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0E0947D-B5FC-2116-51AF-7456FDB3AE27}"/>
              </a:ext>
            </a:extLst>
          </p:cNvPr>
          <p:cNvSpPr txBox="1"/>
          <p:nvPr/>
        </p:nvSpPr>
        <p:spPr>
          <a:xfrm>
            <a:off x="186489" y="3910263"/>
            <a:ext cx="1455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就年份而言，未有太大差異</a:t>
            </a:r>
          </a:p>
        </p:txBody>
      </p:sp>
    </p:spTree>
    <p:extLst>
      <p:ext uri="{BB962C8B-B14F-4D97-AF65-F5344CB8AC3E}">
        <p14:creationId xmlns:p14="http://schemas.microsoft.com/office/powerpoint/2010/main" val="166167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形 5">
            <a:extLst>
              <a:ext uri="{FF2B5EF4-FFF2-40B4-BE49-F238E27FC236}">
                <a16:creationId xmlns:a16="http://schemas.microsoft.com/office/drawing/2014/main" id="{6D765EB5-26C7-DF3E-7C27-4FB0B2FEB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B8C1B05-C9FA-30AE-AD22-A4FF74AB56FC}"/>
              </a:ext>
            </a:extLst>
          </p:cNvPr>
          <p:cNvSpPr txBox="1"/>
          <p:nvPr/>
        </p:nvSpPr>
        <p:spPr>
          <a:xfrm>
            <a:off x="186489" y="3910263"/>
            <a:ext cx="2358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aipei Sans TC Beta" pitchFamily="2" charset="-120"/>
                <a:ea typeface="Taipei Sans TC Beta" pitchFamily="2" charset="-120"/>
              </a:rPr>
              <a:t>Price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</a:rPr>
              <a:t>ratio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 指的是精裝價格除以平裝價格的倍數</a:t>
            </a:r>
            <a:endParaRPr lang="en-US" altLang="zh-TW" dirty="0">
              <a:latin typeface="Taipei Sans TC Beta" pitchFamily="2" charset="-120"/>
              <a:ea typeface="Taipei Sans TC Beta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書籍有集中熱銷版本趨勢</a:t>
            </a:r>
            <a:endParaRPr lang="en-US" altLang="zh-TW" dirty="0">
              <a:latin typeface="Taipei Sans TC Beta" pitchFamily="2" charset="-120"/>
              <a:ea typeface="Taipei Sans TC Beta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</a:rPr>
              <a:t>熱銷版本的售價相較較低</a:t>
            </a:r>
          </a:p>
        </p:txBody>
      </p:sp>
    </p:spTree>
    <p:extLst>
      <p:ext uri="{BB962C8B-B14F-4D97-AF65-F5344CB8AC3E}">
        <p14:creationId xmlns:p14="http://schemas.microsoft.com/office/powerpoint/2010/main" val="86926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166</Words>
  <Application>Microsoft Office PowerPoint</Application>
  <PresentationFormat>寬螢幕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Taipei Sans TC Beta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許權麒</dc:creator>
  <cp:lastModifiedBy>許權麒</cp:lastModifiedBy>
  <cp:revision>1</cp:revision>
  <dcterms:created xsi:type="dcterms:W3CDTF">2024-06-10T06:29:34Z</dcterms:created>
  <dcterms:modified xsi:type="dcterms:W3CDTF">2024-06-18T00:52:03Z</dcterms:modified>
</cp:coreProperties>
</file>