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1327-3E56-4ED6-9ACA-E31BC819E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F9907-F1E0-43CE-8063-8CE19F8F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696B5-D42E-46A4-93D6-E0BB6E7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844D0-76FD-4F4E-8DB6-B0D2E33D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26FCC-5DDD-4F3B-825C-CF4B758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61FCD-3BCA-468B-B6A3-7147B9C9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10456-CDF8-48B7-95B9-1A541D5F9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D055D-BF8D-4B84-9856-E9CBDB5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40828-6D55-484F-A222-5E2B2B1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A9CDE-E635-4DE9-8CE3-9EB3A4DC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3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7E24B-2D1A-48E6-B13A-0862F4BE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5A589-0B62-4C3C-9045-7721FF6B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CD014-079A-407B-A1B8-545D131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79C3E-AA03-4D61-8BAD-BD2F072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E607-20D2-40F1-8BEA-FCFA33E8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7CFEB-8DA6-4177-B405-B274ED3B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7DA3-C4CA-481B-ADCD-0364EEA2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2200D-482D-44F7-AA05-C7E8271C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8E699-05E5-4CDD-AC0C-D70FCB4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92299-9F9A-4B24-B805-4B38D9F9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D3111-7FD4-4C3D-A583-C415598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6ADFF-65DE-43E9-8FBB-A9E70268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F4635-8A4D-4088-8C80-2905CA92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C5F69-F621-487A-B213-0B5AB693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B9242-7FB1-448A-840B-10AEA7FF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AC06C-BFDA-4F52-ACE0-43F707A5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08CAB-8D0D-45EC-A081-680BDF5F8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F1F11-D9E6-4383-8B95-F0092EB4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A419F-D66A-4513-A033-952323C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F0EED-91FE-4756-956F-7E92A517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E114B-34BF-4E1E-9B90-E08CB1C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3BC17-8BC7-4522-A6EF-FE4CE0FE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69E68-A1A8-4CB6-9AC8-DB085A1F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5FA4E-BFDE-417B-8006-6EBB430E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8969A-4AFA-4E5E-B8EE-5E1D99705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36058-941F-4C8F-ADF8-F514903E0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5597-09BA-4BEC-9563-5B0B27A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D5D722-EA23-45D2-B6CF-F5960735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F67E04-73CE-4631-9693-6053FB13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2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481C2-43EF-4D70-9C73-C501134C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0CC97-F3EA-4CD9-B4FE-CE7FC8BE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02DA1-4E94-4307-89E8-42718EF7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FFC47-B769-4468-AB7E-6C047585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E8115-F1A5-4B65-A8A9-AEEC5096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62C140-41F5-4A9E-B3AE-279EE214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BAD8F1-AFF7-4EC8-887A-4D9E4BA4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8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21B0-E469-4A1D-8CFF-B3096DB5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C88F2-97B0-4628-8462-3102BDCC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50B41-7498-4777-B71F-FF197E70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BD327-3B6C-445D-B6EF-1A28D34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17C36-8D0C-4F4D-AAD9-C9C9022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2BFA7-CF78-4175-91EA-FD574ED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30D3-789A-4BD8-BC2C-B0831DF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BD7DF-7396-49CC-9CA9-CD8F4F25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04586-0D57-43E8-88A3-271F59B06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0A8F9-5FF6-4F24-BE21-C9F9A862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2A0A7-412B-45C1-98EF-10904EFC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62BEC-FE06-410D-8774-0663CB7E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E56DA-E270-4A95-8DFC-E1B78258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4E721-A875-47D2-A2D6-353D4537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F775-E2C3-4647-9E03-0D1D0E6DF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78DC-CC49-4B70-BCB8-7B5A5ACAF70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2ED69-647B-499B-ACE6-89DDB24E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4694E-E6D9-44E5-B1C5-EE99317D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99F4-9089-494C-8EA8-081D398A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29FBA-C67C-44F9-9AA1-6624FE50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  <a:r>
              <a:rPr lang="en-US" altLang="zh-CN" dirty="0"/>
              <a:t>HW2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88288-9452-4393-98CE-E901D3DB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16307130214</a:t>
            </a:r>
          </a:p>
          <a:p>
            <a:r>
              <a:rPr lang="zh-CN" altLang="en-US" dirty="0"/>
              <a:t>刘佰川</a:t>
            </a:r>
          </a:p>
        </p:txBody>
      </p:sp>
    </p:spTree>
    <p:extLst>
      <p:ext uri="{BB962C8B-B14F-4D97-AF65-F5344CB8AC3E}">
        <p14:creationId xmlns:p14="http://schemas.microsoft.com/office/powerpoint/2010/main" val="417603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从知乎查找了老友记第一季到第十季各位主演的台词比例数据。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1.5.ipynb </a:t>
            </a:r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利用颜色和纹理通道来表示不同主演，并且将每一季的台词数据直接显示到堆叠柱状图上。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8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D1D53F-05CF-48C4-87F9-D7616E4E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4" y="859441"/>
            <a:ext cx="10091592" cy="52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从网络上找到了不同奥特曼对应的身高。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2.1.js</a:t>
            </a:r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用奥特曼图片的高度来隐喻奥特曼的身高，并且也直接显示出奥特曼身高数据。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（同时</a:t>
            </a:r>
            <a:r>
              <a:rPr lang="en-US" altLang="zh-CN" dirty="0"/>
              <a:t>2.1.ipynb</a:t>
            </a:r>
            <a:r>
              <a:rPr lang="zh-CN" altLang="en-US" dirty="0"/>
              <a:t>代码练习了</a:t>
            </a:r>
            <a:r>
              <a:rPr lang="en-US" altLang="zh-CN" dirty="0"/>
              <a:t>matplotlib</a:t>
            </a:r>
            <a:r>
              <a:rPr lang="zh-CN" altLang="en-US"/>
              <a:t>的动画函数）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6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C3C79F-3937-4BCF-A731-DA59396D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3" y="264310"/>
            <a:ext cx="10322038" cy="63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5</a:t>
            </a:r>
            <a:r>
              <a:rPr lang="zh-CN" altLang="en-US" dirty="0"/>
              <a:t>个城市可视化从</a:t>
            </a:r>
            <a:r>
              <a:rPr lang="en-US" altLang="zh-CN" dirty="0"/>
              <a:t>1997-2016</a:t>
            </a:r>
            <a:r>
              <a:rPr lang="zh-CN" altLang="en-US" dirty="0"/>
              <a:t>年</a:t>
            </a:r>
            <a:r>
              <a:rPr lang="en-US" altLang="zh-CN" dirty="0"/>
              <a:t>20</a:t>
            </a:r>
            <a:r>
              <a:rPr lang="zh-CN" altLang="en-US" dirty="0"/>
              <a:t>年（保证数据完整性）的</a:t>
            </a:r>
            <a:r>
              <a:rPr lang="en-US" altLang="zh-CN" dirty="0"/>
              <a:t>GDP</a:t>
            </a:r>
            <a:r>
              <a:rPr lang="zh-CN" altLang="en-US" dirty="0"/>
              <a:t>及其变化。</a:t>
            </a:r>
            <a:endParaRPr lang="en-US" altLang="zh-CN" dirty="0"/>
          </a:p>
          <a:p>
            <a:r>
              <a:rPr lang="zh-CN" altLang="en-US" dirty="0"/>
              <a:t>因为选取的</a:t>
            </a:r>
            <a:r>
              <a:rPr lang="en-US" altLang="zh-CN" dirty="0"/>
              <a:t>5</a:t>
            </a:r>
            <a:r>
              <a:rPr lang="zh-CN" altLang="en-US" dirty="0"/>
              <a:t>个城市数据差异较大，所以做了</a:t>
            </a:r>
            <a:r>
              <a:rPr lang="en-US" altLang="zh-CN" dirty="0"/>
              <a:t>5</a:t>
            </a:r>
            <a:r>
              <a:rPr lang="zh-CN" altLang="en-US" dirty="0"/>
              <a:t>个字图分别进行可视化，为了显示不同城市的对比，又做了一个截断柱状图。</a:t>
            </a:r>
            <a:endParaRPr lang="en-US" altLang="zh-CN" dirty="0"/>
          </a:p>
          <a:p>
            <a:r>
              <a:rPr lang="zh-CN" altLang="en-US" dirty="0"/>
              <a:t>用柱状图显示数据，用折线图显示变化。</a:t>
            </a:r>
            <a:endParaRPr lang="en-US" altLang="zh-CN" dirty="0"/>
          </a:p>
          <a:p>
            <a:r>
              <a:rPr lang="zh-CN" altLang="en-US" dirty="0"/>
              <a:t>对应代码：</a:t>
            </a:r>
            <a:r>
              <a:rPr lang="en-US" altLang="zh-CN" dirty="0"/>
              <a:t> 3.1.ipynb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33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725829-D899-4F73-9E82-488BB333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997"/>
            <a:ext cx="12192000" cy="45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17F625-2540-4B0A-9646-7B15327E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2" y="397584"/>
            <a:ext cx="7466027" cy="63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对应代码：</a:t>
            </a:r>
            <a:r>
              <a:rPr lang="en-US" altLang="zh-CN" dirty="0"/>
              <a:t> 4.1.ipynb</a:t>
            </a:r>
          </a:p>
          <a:p>
            <a:r>
              <a:rPr lang="zh-CN" altLang="en-US" dirty="0"/>
              <a:t>第一部分代码是一开始对题目理解有错，显示了多维数据中的一维可视化。</a:t>
            </a:r>
            <a:endParaRPr lang="en-US" altLang="zh-CN" dirty="0"/>
          </a:p>
          <a:p>
            <a:r>
              <a:rPr lang="zh-CN" altLang="en-US" dirty="0"/>
              <a:t>第二部分实现了</a:t>
            </a:r>
            <a:r>
              <a:rPr lang="en-US" altLang="zh-CN" dirty="0"/>
              <a:t>n</a:t>
            </a:r>
            <a:r>
              <a:rPr lang="zh-CN" altLang="en-US"/>
              <a:t>维计数。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92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C68CD9-C20B-4BF1-8F76-F1429B2E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27" y="0"/>
            <a:ext cx="7117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5369-CEC1-437A-9254-2EEB195F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40BC1-2734-4508-96BA-A4AABF38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从新浪微博收集了我国电视台</a:t>
            </a:r>
            <a:r>
              <a:rPr lang="en-US" altLang="zh-CN" dirty="0"/>
              <a:t>2018</a:t>
            </a:r>
            <a:r>
              <a:rPr lang="zh-CN" altLang="en-US" dirty="0"/>
              <a:t>年的日平均收视率，做出横条柱状图来可视化数据。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1.1.ipynb</a:t>
            </a:r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从图中可以看出</a:t>
            </a:r>
            <a:r>
              <a:rPr lang="en-US" altLang="zh-CN" dirty="0"/>
              <a:t>18</a:t>
            </a:r>
            <a:r>
              <a:rPr lang="zh-CN" altLang="en-US" dirty="0"/>
              <a:t>年各大电视台收视率的对比和准确的收视数据，总的来说，一线卫视差距缩小，总体开机率变低。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7F825E-2296-4F44-BBB1-2C0A48F7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728729"/>
            <a:ext cx="8951494" cy="5690202"/>
          </a:xfrm>
        </p:spPr>
      </p:pic>
    </p:spTree>
    <p:extLst>
      <p:ext uri="{BB962C8B-B14F-4D97-AF65-F5344CB8AC3E}">
        <p14:creationId xmlns:p14="http://schemas.microsoft.com/office/powerpoint/2010/main" val="36391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从国家地震局收集了近</a:t>
            </a:r>
            <a:r>
              <a:rPr lang="en-US" altLang="zh-CN" dirty="0"/>
              <a:t>3</a:t>
            </a:r>
            <a:r>
              <a:rPr lang="zh-CN" altLang="en-US" dirty="0"/>
              <a:t>个月来我国发生的地震数据，数据包括发生地点，经纬度，震级，时间等，我选取经纬度、震级来进行可视化。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1.2.ipynb </a:t>
            </a:r>
            <a:r>
              <a:rPr lang="zh-CN" altLang="en-US" dirty="0"/>
              <a:t>（</a:t>
            </a:r>
            <a:r>
              <a:rPr lang="en-US" altLang="zh-CN" dirty="0" err="1"/>
              <a:t>Basemap</a:t>
            </a:r>
            <a:r>
              <a:rPr lang="zh-CN" altLang="en-US" dirty="0"/>
              <a:t>包）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从图中可以看出我国前三个月发生地震的次数，并且集中在台湾和新疆一带，同时我用颜色代表了不同震级（绿黄红渐强），可以看到较高震级（</a:t>
            </a:r>
            <a:r>
              <a:rPr lang="en-US" altLang="zh-CN" dirty="0"/>
              <a:t>&gt;3</a:t>
            </a:r>
            <a:r>
              <a:rPr lang="zh-CN" altLang="en-US" dirty="0"/>
              <a:t>）发生次数较多。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3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BB49CB-FE58-425E-A2EE-EA18DE49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177904"/>
            <a:ext cx="9432758" cy="65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从国家统计局收集了</a:t>
            </a:r>
            <a:r>
              <a:rPr lang="en-US" altLang="zh-CN" dirty="0"/>
              <a:t>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月到</a:t>
            </a:r>
            <a:r>
              <a:rPr lang="en-US" altLang="zh-CN" dirty="0"/>
              <a:t>19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月来我国商品房销售数据，数据包括每个月销售商品房面积以及增长率。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1.3.ipynb </a:t>
            </a:r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从图中可以看出我国</a:t>
            </a:r>
            <a:r>
              <a:rPr lang="en-US" altLang="zh-CN" dirty="0"/>
              <a:t>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月到</a:t>
            </a:r>
            <a:r>
              <a:rPr lang="en-US" altLang="zh-CN" dirty="0"/>
              <a:t>19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月销售面积的月度对比，同时在其上画上增长率折线图，表示出增长率的变化，从</a:t>
            </a:r>
            <a:r>
              <a:rPr lang="en-US" altLang="zh-CN" dirty="0"/>
              <a:t>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月后，可以看到增长率逐步减少。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1CCB85-DDC6-43C7-B4D6-942A7C55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5" y="675180"/>
            <a:ext cx="9368588" cy="57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4EC5-0996-4B01-A9F3-5A2C3200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A569F-00CD-4999-B85E-696863CD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 err="1"/>
              <a:t>kaggle</a:t>
            </a:r>
            <a:r>
              <a:rPr lang="zh-CN" altLang="en-US" dirty="0"/>
              <a:t>上下载了前六代精灵宝可梦的数据，取出宝可梦特攻，特防的数据进行可视化。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对应代码：</a:t>
            </a:r>
            <a:r>
              <a:rPr lang="en-US" altLang="zh-CN" dirty="0"/>
              <a:t>1.4.ipynb </a:t>
            </a:r>
          </a:p>
          <a:p>
            <a:pPr marL="0" indent="0">
              <a:buNone/>
            </a:pPr>
            <a:r>
              <a:rPr lang="zh-CN" altLang="en-US" dirty="0"/>
              <a:t>可视化效果描述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从散点图可以大致看出宝可梦能力的分布情况，且利用颜色通道和宝可梦图像凸显出特攻最强和特防最高的点。两个直方图分别显示了特攻、特防两个方面的分布情况。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60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605AFE-0DDF-4641-B6D4-4CB3E9A3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6" y="0"/>
            <a:ext cx="9577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587</Words>
  <Application>Microsoft Office PowerPoint</Application>
  <PresentationFormat>宽屏</PresentationFormat>
  <Paragraphs>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数据可视化HW2</vt:lpstr>
      <vt:lpstr>1.1</vt:lpstr>
      <vt:lpstr>PowerPoint 演示文稿</vt:lpstr>
      <vt:lpstr>1.2</vt:lpstr>
      <vt:lpstr>PowerPoint 演示文稿</vt:lpstr>
      <vt:lpstr>1.3</vt:lpstr>
      <vt:lpstr>PowerPoint 演示文稿</vt:lpstr>
      <vt:lpstr>1.4</vt:lpstr>
      <vt:lpstr>PowerPoint 演示文稿</vt:lpstr>
      <vt:lpstr>1.5</vt:lpstr>
      <vt:lpstr>PowerPoint 演示文稿</vt:lpstr>
      <vt:lpstr>2.1</vt:lpstr>
      <vt:lpstr>PowerPoint 演示文稿</vt:lpstr>
      <vt:lpstr>3.1</vt:lpstr>
      <vt:lpstr>PowerPoint 演示文稿</vt:lpstr>
      <vt:lpstr>PowerPoint 演示文稿</vt:lpstr>
      <vt:lpstr>4.1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数据可视化HW2</dc:title>
  <dc:creator>lbc_1024@126.com</dc:creator>
  <cp:lastModifiedBy>lbc_1024@126.com</cp:lastModifiedBy>
  <cp:revision>10</cp:revision>
  <dcterms:created xsi:type="dcterms:W3CDTF">2019-03-28T14:54:02Z</dcterms:created>
  <dcterms:modified xsi:type="dcterms:W3CDTF">2019-03-29T08:05:15Z</dcterms:modified>
</cp:coreProperties>
</file>