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aven Pro SemiBold"/>
      <p:regular r:id="rId21"/>
      <p:bold r:id="rId22"/>
    </p:embeddedFont>
    <p:embeddedFont>
      <p:font typeface="Fira Sans Extra Condensed Medium"/>
      <p:regular r:id="rId23"/>
      <p:bold r:id="rId24"/>
      <p:italic r:id="rId25"/>
      <p:boldItalic r:id="rId26"/>
    </p:embeddedFont>
    <p:embeddedFont>
      <p:font typeface="Fira Sans Condensed Medium"/>
      <p:regular r:id="rId27"/>
      <p:bold r:id="rId28"/>
      <p:italic r:id="rId29"/>
      <p:boldItalic r:id="rId30"/>
    </p:embeddedFont>
    <p:embeddedFont>
      <p:font typeface="Red Hat Display"/>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jJMblEa7V5/eoyRHtsneneD3Cr9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Kelly Ki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avenProSemiBold-bold.fntdata"/><Relationship Id="rId21" Type="http://schemas.openxmlformats.org/officeDocument/2006/relationships/font" Target="fonts/MavenProSemiBold-regular.fntdata"/><Relationship Id="rId24" Type="http://schemas.openxmlformats.org/officeDocument/2006/relationships/font" Target="fonts/FiraSansExtraCondensedMedium-bold.fntdata"/><Relationship Id="rId23" Type="http://schemas.openxmlformats.org/officeDocument/2006/relationships/font" Target="fonts/FiraSansExtraCondensedMedium-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ExtraCondensedMedium-boldItalic.fntdata"/><Relationship Id="rId25" Type="http://schemas.openxmlformats.org/officeDocument/2006/relationships/font" Target="fonts/FiraSansExtraCondensedMedium-italic.fntdata"/><Relationship Id="rId28" Type="http://schemas.openxmlformats.org/officeDocument/2006/relationships/font" Target="fonts/FiraSansCondensedMedium-bold.fntdata"/><Relationship Id="rId27" Type="http://schemas.openxmlformats.org/officeDocument/2006/relationships/font" Target="fonts/FiraSansCondensed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Condensed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edHatDisplay-regular.fntdata"/><Relationship Id="rId30" Type="http://schemas.openxmlformats.org/officeDocument/2006/relationships/font" Target="fonts/FiraSansCondensedMedium-boldItalic.fntdata"/><Relationship Id="rId11" Type="http://schemas.openxmlformats.org/officeDocument/2006/relationships/slide" Target="slides/slide6.xml"/><Relationship Id="rId33" Type="http://schemas.openxmlformats.org/officeDocument/2006/relationships/font" Target="fonts/RedHatDisplay-italic.fntdata"/><Relationship Id="rId10" Type="http://schemas.openxmlformats.org/officeDocument/2006/relationships/slide" Target="slides/slide5.xml"/><Relationship Id="rId32" Type="http://schemas.openxmlformats.org/officeDocument/2006/relationships/font" Target="fonts/RedHatDisplay-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RedHatDisplay-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4-18T19:56:22.670">
    <p:pos x="1016" y="1673"/>
    <p:text>When looking through other related Airbnb datasets, we were unsuccessful in finding another dataset that had more useful variables that correlated with our current dataset. Additionally, time was an issue. If we had more time for our research process, we could have been more successful in using valuable datasets for our analysis.</p:text>
    <p:extLst>
      <p:ext uri="{C676402C-5697-4E1C-873F-D02D1690AC5C}">
        <p15:threadingInfo timeZoneBias="0"/>
      </p:ext>
      <p:ext uri="http://customooxmlschemas.google.com/">
        <go:slidesCustomData xmlns:go="http://customooxmlschemas.google.com/" commentPostId="AAAAYfrRJjc"/>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@mary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0" name="Shape 2170"/>
        <p:cNvGrpSpPr/>
        <p:nvPr/>
      </p:nvGrpSpPr>
      <p:grpSpPr>
        <a:xfrm>
          <a:off x="0" y="0"/>
          <a:ext cx="0" cy="0"/>
          <a:chOff x="0" y="0"/>
          <a:chExt cx="0" cy="0"/>
        </a:xfrm>
      </p:grpSpPr>
      <p:sp>
        <p:nvSpPr>
          <p:cNvPr id="2171" name="Google Shape;217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2" name="Google Shape;217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@alex</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0" name="Shape 2180"/>
        <p:cNvGrpSpPr/>
        <p:nvPr/>
      </p:nvGrpSpPr>
      <p:grpSpPr>
        <a:xfrm>
          <a:off x="0" y="0"/>
          <a:ext cx="0" cy="0"/>
          <a:chOff x="0" y="0"/>
          <a:chExt cx="0" cy="0"/>
        </a:xfrm>
      </p:grpSpPr>
      <p:sp>
        <p:nvSpPr>
          <p:cNvPr id="2181" name="Google Shape;218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2" name="Google Shape;218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@chuandong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0" name="Shape 2190"/>
        <p:cNvGrpSpPr/>
        <p:nvPr/>
      </p:nvGrpSpPr>
      <p:grpSpPr>
        <a:xfrm>
          <a:off x="0" y="0"/>
          <a:ext cx="0" cy="0"/>
          <a:chOff x="0" y="0"/>
          <a:chExt cx="0" cy="0"/>
        </a:xfrm>
      </p:grpSpPr>
      <p:sp>
        <p:nvSpPr>
          <p:cNvPr id="2191" name="Google Shape;219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2" name="Google Shape;219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@chuandong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6" name="Shape 2226"/>
        <p:cNvGrpSpPr/>
        <p:nvPr/>
      </p:nvGrpSpPr>
      <p:grpSpPr>
        <a:xfrm>
          <a:off x="0" y="0"/>
          <a:ext cx="0" cy="0"/>
          <a:chOff x="0" y="0"/>
          <a:chExt cx="0" cy="0"/>
        </a:xfrm>
      </p:grpSpPr>
      <p:sp>
        <p:nvSpPr>
          <p:cNvPr id="2227" name="Google Shape;222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8" name="Google Shape;22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@kelly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5" name="Shape 3895"/>
        <p:cNvGrpSpPr/>
        <p:nvPr/>
      </p:nvGrpSpPr>
      <p:grpSpPr>
        <a:xfrm>
          <a:off x="0" y="0"/>
          <a:ext cx="0" cy="0"/>
          <a:chOff x="0" y="0"/>
          <a:chExt cx="0" cy="0"/>
        </a:xfrm>
      </p:grpSpPr>
      <p:sp>
        <p:nvSpPr>
          <p:cNvPr id="3896" name="Google Shape;3896;g125b9cbe7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7" name="Google Shape;3897;g125b9cbe7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3" name="Shape 4033"/>
        <p:cNvGrpSpPr/>
        <p:nvPr/>
      </p:nvGrpSpPr>
      <p:grpSpPr>
        <a:xfrm>
          <a:off x="0" y="0"/>
          <a:ext cx="0" cy="0"/>
          <a:chOff x="0" y="0"/>
          <a:chExt cx="0" cy="0"/>
        </a:xfrm>
      </p:grpSpPr>
      <p:sp>
        <p:nvSpPr>
          <p:cNvPr id="4034" name="Google Shape;403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5" name="Google Shape;403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@mary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3" name="Google Shape;68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9" name="Google Shape;9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rgbClr val="064949"/>
                </a:solidFill>
              </a:rPr>
              <a:t>@mary</a:t>
            </a:r>
            <a:endParaRPr sz="1500">
              <a:solidFill>
                <a:srgbClr val="064949"/>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5" name="Shape 2085"/>
        <p:cNvGrpSpPr/>
        <p:nvPr/>
      </p:nvGrpSpPr>
      <p:grpSpPr>
        <a:xfrm>
          <a:off x="0" y="0"/>
          <a:ext cx="0" cy="0"/>
          <a:chOff x="0" y="0"/>
          <a:chExt cx="0" cy="0"/>
        </a:xfrm>
      </p:grpSpPr>
      <p:sp>
        <p:nvSpPr>
          <p:cNvPr id="2086" name="Google Shape;208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7" name="Google Shape;20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@kelly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6" name="Shape 2116"/>
        <p:cNvGrpSpPr/>
        <p:nvPr/>
      </p:nvGrpSpPr>
      <p:grpSpPr>
        <a:xfrm>
          <a:off x="0" y="0"/>
          <a:ext cx="0" cy="0"/>
          <a:chOff x="0" y="0"/>
          <a:chExt cx="0" cy="0"/>
        </a:xfrm>
      </p:grpSpPr>
      <p:sp>
        <p:nvSpPr>
          <p:cNvPr id="2117" name="Google Shape;211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8" name="Google Shape;2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@mary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6" name="Shape 2136"/>
        <p:cNvGrpSpPr/>
        <p:nvPr/>
      </p:nvGrpSpPr>
      <p:grpSpPr>
        <a:xfrm>
          <a:off x="0" y="0"/>
          <a:ext cx="0" cy="0"/>
          <a:chOff x="0" y="0"/>
          <a:chExt cx="0" cy="0"/>
        </a:xfrm>
      </p:grpSpPr>
      <p:sp>
        <p:nvSpPr>
          <p:cNvPr id="2137" name="Google Shape;2137;g125b9cbe7e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8" name="Google Shape;2138;g125b9cbe7ee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 chuandong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4" name="Shape 2144"/>
        <p:cNvGrpSpPr/>
        <p:nvPr/>
      </p:nvGrpSpPr>
      <p:grpSpPr>
        <a:xfrm>
          <a:off x="0" y="0"/>
          <a:ext cx="0" cy="0"/>
          <a:chOff x="0" y="0"/>
          <a:chExt cx="0" cy="0"/>
        </a:xfrm>
      </p:grpSpPr>
      <p:sp>
        <p:nvSpPr>
          <p:cNvPr id="2145" name="Google Shape;214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6" name="Google Shape;214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@kelly</a:t>
            </a:r>
            <a:endParaRPr/>
          </a:p>
          <a:p>
            <a:pPr indent="0" lvl="0" marL="0" rtl="0" algn="l">
              <a:lnSpc>
                <a:spcPct val="100000"/>
              </a:lnSpc>
              <a:spcBef>
                <a:spcPts val="0"/>
              </a:spcBef>
              <a:spcAft>
                <a:spcPts val="0"/>
              </a:spcAft>
              <a:buSzPts val="1100"/>
              <a:buNone/>
            </a:pPr>
            <a:r>
              <a:rPr lang="en"/>
              <a:t>Host acceptance rate, accommodates, bedrooms, maximu_nights, review_scores_rating, review_scores_communication, </a:t>
            </a:r>
            <a:r>
              <a:rPr lang="en">
                <a:solidFill>
                  <a:schemeClr val="dk1"/>
                </a:solidFill>
              </a:rPr>
              <a:t>review_scores_location,  review_scores_value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2" name="Shape 2152"/>
        <p:cNvGrpSpPr/>
        <p:nvPr/>
      </p:nvGrpSpPr>
      <p:grpSpPr>
        <a:xfrm>
          <a:off x="0" y="0"/>
          <a:ext cx="0" cy="0"/>
          <a:chOff x="0" y="0"/>
          <a:chExt cx="0" cy="0"/>
        </a:xfrm>
      </p:grpSpPr>
      <p:sp>
        <p:nvSpPr>
          <p:cNvPr id="2153" name="Google Shape;215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4" name="Google Shape;215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@alex</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5"/>
          <p:cNvSpPr txBox="1"/>
          <p:nvPr>
            <p:ph type="ctrTitle"/>
          </p:nvPr>
        </p:nvSpPr>
        <p:spPr>
          <a:xfrm>
            <a:off x="4224288" y="372650"/>
            <a:ext cx="4365300" cy="2276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sz="6000">
                <a:solidFill>
                  <a:srgbClr val="E42524"/>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15"/>
          <p:cNvSpPr txBox="1"/>
          <p:nvPr>
            <p:ph idx="1" type="subTitle"/>
          </p:nvPr>
        </p:nvSpPr>
        <p:spPr>
          <a:xfrm>
            <a:off x="5887188" y="2866175"/>
            <a:ext cx="2702400" cy="633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24"/>
          <p:cNvSpPr txBox="1"/>
          <p:nvPr>
            <p:ph type="ctrTitle"/>
          </p:nvPr>
        </p:nvSpPr>
        <p:spPr>
          <a:xfrm>
            <a:off x="987625" y="2671582"/>
            <a:ext cx="39516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200"/>
              <a:buNone/>
              <a:defRPr sz="60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63" name="Google Shape;63;p24"/>
          <p:cNvSpPr txBox="1"/>
          <p:nvPr>
            <p:ph idx="1" type="subTitle"/>
          </p:nvPr>
        </p:nvSpPr>
        <p:spPr>
          <a:xfrm>
            <a:off x="2358000" y="3238680"/>
            <a:ext cx="2581200" cy="84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000"/>
              <a:buNone/>
              <a:defRPr sz="16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64" name="Google Shape;64;p24"/>
          <p:cNvSpPr txBox="1"/>
          <p:nvPr>
            <p:ph idx="2" type="title"/>
          </p:nvPr>
        </p:nvSpPr>
        <p:spPr>
          <a:xfrm>
            <a:off x="5822025" y="1852925"/>
            <a:ext cx="1514700" cy="76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9600">
                <a:solidFill>
                  <a:schemeClr val="accent1"/>
                </a:solidFill>
              </a:defRPr>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5" name="Shape 65"/>
        <p:cNvGrpSpPr/>
        <p:nvPr/>
      </p:nvGrpSpPr>
      <p:grpSpPr>
        <a:xfrm>
          <a:off x="0" y="0"/>
          <a:ext cx="0" cy="0"/>
          <a:chOff x="0" y="0"/>
          <a:chExt cx="0" cy="0"/>
        </a:xfrm>
      </p:grpSpPr>
      <p:sp>
        <p:nvSpPr>
          <p:cNvPr id="66" name="Google Shape;66;p25"/>
          <p:cNvSpPr txBox="1"/>
          <p:nvPr>
            <p:ph type="ctrTitle"/>
          </p:nvPr>
        </p:nvSpPr>
        <p:spPr>
          <a:xfrm>
            <a:off x="640900" y="2249400"/>
            <a:ext cx="2738400" cy="64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lvl1pPr>
            <a:lvl2pPr lvl="1"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2pPr>
            <a:lvl3pPr lvl="2"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3pPr>
            <a:lvl4pPr lvl="3"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4pPr>
            <a:lvl5pPr lvl="4"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5pPr>
            <a:lvl6pPr lvl="5"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6pPr>
            <a:lvl7pPr lvl="6"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7pPr>
            <a:lvl8pPr lvl="7"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8pPr>
            <a:lvl9pPr lvl="8"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9pPr>
          </a:lstStyle>
          <a:p/>
        </p:txBody>
      </p:sp>
      <p:sp>
        <p:nvSpPr>
          <p:cNvPr id="67" name="Google Shape;67;p25"/>
          <p:cNvSpPr txBox="1"/>
          <p:nvPr>
            <p:ph idx="1" type="subTitle"/>
          </p:nvPr>
        </p:nvSpPr>
        <p:spPr>
          <a:xfrm>
            <a:off x="5651899" y="1490100"/>
            <a:ext cx="2517300" cy="2163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000"/>
              <a:buNone/>
              <a:defRPr sz="16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26"/>
          <p:cNvSpPr txBox="1"/>
          <p:nvPr>
            <p:ph type="title"/>
          </p:nvPr>
        </p:nvSpPr>
        <p:spPr>
          <a:xfrm>
            <a:off x="2282625" y="1503600"/>
            <a:ext cx="6267600" cy="2136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9600">
                <a:solidFill>
                  <a:schemeClr val="accen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0" name="Shape 70"/>
        <p:cNvGrpSpPr/>
        <p:nvPr/>
      </p:nvGrpSpPr>
      <p:grpSpPr>
        <a:xfrm>
          <a:off x="0" y="0"/>
          <a:ext cx="0" cy="0"/>
          <a:chOff x="0" y="0"/>
          <a:chExt cx="0" cy="0"/>
        </a:xfrm>
      </p:grpSpPr>
      <p:sp>
        <p:nvSpPr>
          <p:cNvPr id="71" name="Google Shape;71;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2" name="Google Shape;72;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3" name="Google Shape;73;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28"/>
          <p:cNvSpPr txBox="1"/>
          <p:nvPr>
            <p:ph idx="1" type="body"/>
          </p:nvPr>
        </p:nvSpPr>
        <p:spPr>
          <a:xfrm>
            <a:off x="2101350" y="2549013"/>
            <a:ext cx="13659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sz="1600">
                <a:solidFill>
                  <a:schemeClr val="accent1"/>
                </a:solidFill>
              </a:defRPr>
            </a:lvl1pPr>
          </a:lstStyle>
          <a:p/>
        </p:txBody>
      </p:sp>
      <p:sp>
        <p:nvSpPr>
          <p:cNvPr id="76" name="Google Shape;76;p28"/>
          <p:cNvSpPr txBox="1"/>
          <p:nvPr>
            <p:ph type="title"/>
          </p:nvPr>
        </p:nvSpPr>
        <p:spPr>
          <a:xfrm>
            <a:off x="609056" y="354656"/>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7" name="Shape 77"/>
        <p:cNvGrpSpPr/>
        <p:nvPr/>
      </p:nvGrpSpPr>
      <p:grpSpPr>
        <a:xfrm>
          <a:off x="0" y="0"/>
          <a:ext cx="0" cy="0"/>
          <a:chOff x="0" y="0"/>
          <a:chExt cx="0" cy="0"/>
        </a:xfrm>
      </p:grpSpPr>
      <p:sp>
        <p:nvSpPr>
          <p:cNvPr id="78" name="Google Shape;78;p29"/>
          <p:cNvSpPr txBox="1"/>
          <p:nvPr>
            <p:ph hasCustomPrompt="1" type="title"/>
          </p:nvPr>
        </p:nvSpPr>
        <p:spPr>
          <a:xfrm>
            <a:off x="720000" y="1612000"/>
            <a:ext cx="2298300" cy="629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3000">
                <a:solidFill>
                  <a:schemeClr val="accent1"/>
                </a:solidFill>
              </a:defRPr>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r>
              <a:t>xx%</a:t>
            </a:r>
          </a:p>
        </p:txBody>
      </p:sp>
      <p:sp>
        <p:nvSpPr>
          <p:cNvPr id="79" name="Google Shape;79;p29"/>
          <p:cNvSpPr txBox="1"/>
          <p:nvPr>
            <p:ph idx="1" type="subTitle"/>
          </p:nvPr>
        </p:nvSpPr>
        <p:spPr>
          <a:xfrm>
            <a:off x="720000" y="2209375"/>
            <a:ext cx="18333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4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80" name="Google Shape;80;p29"/>
          <p:cNvSpPr txBox="1"/>
          <p:nvPr>
            <p:ph hasCustomPrompt="1" idx="2" type="title"/>
          </p:nvPr>
        </p:nvSpPr>
        <p:spPr>
          <a:xfrm>
            <a:off x="2876875" y="1612000"/>
            <a:ext cx="1900500" cy="629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3000">
                <a:solidFill>
                  <a:schemeClr val="accent1"/>
                </a:solidFill>
              </a:defRPr>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r>
              <a:t>xx%</a:t>
            </a:r>
          </a:p>
        </p:txBody>
      </p:sp>
      <p:sp>
        <p:nvSpPr>
          <p:cNvPr id="81" name="Google Shape;81;p29"/>
          <p:cNvSpPr txBox="1"/>
          <p:nvPr>
            <p:ph idx="3" type="subTitle"/>
          </p:nvPr>
        </p:nvSpPr>
        <p:spPr>
          <a:xfrm>
            <a:off x="2876875" y="2209375"/>
            <a:ext cx="1756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4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82" name="Google Shape;82;p29"/>
          <p:cNvSpPr txBox="1"/>
          <p:nvPr>
            <p:ph hasCustomPrompt="1" idx="4" type="title"/>
          </p:nvPr>
        </p:nvSpPr>
        <p:spPr>
          <a:xfrm>
            <a:off x="720000" y="3487451"/>
            <a:ext cx="2298300" cy="629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3000">
                <a:solidFill>
                  <a:schemeClr val="accent1"/>
                </a:solidFill>
              </a:defRPr>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r>
              <a:t>xx%</a:t>
            </a:r>
          </a:p>
        </p:txBody>
      </p:sp>
      <p:sp>
        <p:nvSpPr>
          <p:cNvPr id="83" name="Google Shape;83;p29"/>
          <p:cNvSpPr txBox="1"/>
          <p:nvPr>
            <p:ph idx="5" type="subTitle"/>
          </p:nvPr>
        </p:nvSpPr>
        <p:spPr>
          <a:xfrm>
            <a:off x="720000" y="4084826"/>
            <a:ext cx="18333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4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84" name="Google Shape;84;p29"/>
          <p:cNvSpPr txBox="1"/>
          <p:nvPr>
            <p:ph hasCustomPrompt="1" idx="6" type="title"/>
          </p:nvPr>
        </p:nvSpPr>
        <p:spPr>
          <a:xfrm>
            <a:off x="2876875" y="3487451"/>
            <a:ext cx="1900500" cy="629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3000">
                <a:solidFill>
                  <a:schemeClr val="accent1"/>
                </a:solidFill>
              </a:defRPr>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r>
              <a:t>xx%</a:t>
            </a:r>
          </a:p>
        </p:txBody>
      </p:sp>
      <p:sp>
        <p:nvSpPr>
          <p:cNvPr id="85" name="Google Shape;85;p29"/>
          <p:cNvSpPr txBox="1"/>
          <p:nvPr>
            <p:ph idx="7" type="subTitle"/>
          </p:nvPr>
        </p:nvSpPr>
        <p:spPr>
          <a:xfrm>
            <a:off x="2876875" y="4084826"/>
            <a:ext cx="1756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4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86" name="Google Shape;86;p29"/>
          <p:cNvSpPr txBox="1"/>
          <p:nvPr>
            <p:ph idx="8" type="title"/>
          </p:nvPr>
        </p:nvSpPr>
        <p:spPr>
          <a:xfrm>
            <a:off x="609056" y="354656"/>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
    <p:spTree>
      <p:nvGrpSpPr>
        <p:cNvPr id="87" name="Shape 87"/>
        <p:cNvGrpSpPr/>
        <p:nvPr/>
      </p:nvGrpSpPr>
      <p:grpSpPr>
        <a:xfrm>
          <a:off x="0" y="0"/>
          <a:ext cx="0" cy="0"/>
          <a:chOff x="0" y="0"/>
          <a:chExt cx="0" cy="0"/>
        </a:xfrm>
      </p:grpSpPr>
      <p:sp>
        <p:nvSpPr>
          <p:cNvPr id="88" name="Google Shape;88;p30"/>
          <p:cNvSpPr txBox="1"/>
          <p:nvPr>
            <p:ph type="ctrTitle"/>
          </p:nvPr>
        </p:nvSpPr>
        <p:spPr>
          <a:xfrm>
            <a:off x="5375275" y="1760175"/>
            <a:ext cx="627300" cy="497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3000">
                <a:solidFill>
                  <a:schemeClr val="accent1"/>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89" name="Google Shape;89;p30"/>
          <p:cNvSpPr txBox="1"/>
          <p:nvPr>
            <p:ph idx="1" type="subTitle"/>
          </p:nvPr>
        </p:nvSpPr>
        <p:spPr>
          <a:xfrm>
            <a:off x="6113538" y="1483246"/>
            <a:ext cx="23490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0" name="Google Shape;90;p30"/>
          <p:cNvSpPr txBox="1"/>
          <p:nvPr>
            <p:ph idx="2" type="subTitle"/>
          </p:nvPr>
        </p:nvSpPr>
        <p:spPr>
          <a:xfrm>
            <a:off x="6113550" y="2885110"/>
            <a:ext cx="23490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1" name="Google Shape;91;p30"/>
          <p:cNvSpPr txBox="1"/>
          <p:nvPr>
            <p:ph idx="3" type="ctrTitle"/>
          </p:nvPr>
        </p:nvSpPr>
        <p:spPr>
          <a:xfrm>
            <a:off x="5308975" y="3151750"/>
            <a:ext cx="759900" cy="497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3000">
                <a:solidFill>
                  <a:schemeClr val="accent1"/>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92" name="Google Shape;92;p30"/>
          <p:cNvSpPr txBox="1"/>
          <p:nvPr>
            <p:ph idx="4" type="title"/>
          </p:nvPr>
        </p:nvSpPr>
        <p:spPr>
          <a:xfrm>
            <a:off x="609056" y="354656"/>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
    <p:spTree>
      <p:nvGrpSpPr>
        <p:cNvPr id="93" name="Shape 93"/>
        <p:cNvGrpSpPr/>
        <p:nvPr/>
      </p:nvGrpSpPr>
      <p:grpSpPr>
        <a:xfrm>
          <a:off x="0" y="0"/>
          <a:ext cx="0" cy="0"/>
          <a:chOff x="0" y="0"/>
          <a:chExt cx="0" cy="0"/>
        </a:xfrm>
      </p:grpSpPr>
      <p:sp>
        <p:nvSpPr>
          <p:cNvPr id="94" name="Google Shape;94;p31"/>
          <p:cNvSpPr txBox="1"/>
          <p:nvPr>
            <p:ph idx="1" type="subTitle"/>
          </p:nvPr>
        </p:nvSpPr>
        <p:spPr>
          <a:xfrm>
            <a:off x="6278988" y="2264787"/>
            <a:ext cx="2145000" cy="64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95" name="Google Shape;95;p31"/>
          <p:cNvSpPr txBox="1"/>
          <p:nvPr>
            <p:ph type="ctrTitle"/>
          </p:nvPr>
        </p:nvSpPr>
        <p:spPr>
          <a:xfrm>
            <a:off x="6366300" y="1992250"/>
            <a:ext cx="19704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600"/>
              <a:buFont typeface="Fira Sans Condensed Medium"/>
              <a:buNone/>
              <a:defRPr sz="2400"/>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96" name="Google Shape;96;p31"/>
          <p:cNvSpPr txBox="1"/>
          <p:nvPr>
            <p:ph idx="2" type="subTitle"/>
          </p:nvPr>
        </p:nvSpPr>
        <p:spPr>
          <a:xfrm>
            <a:off x="699688" y="2264787"/>
            <a:ext cx="2106600" cy="64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97" name="Google Shape;97;p31"/>
          <p:cNvSpPr txBox="1"/>
          <p:nvPr>
            <p:ph idx="3" type="ctrTitle"/>
          </p:nvPr>
        </p:nvSpPr>
        <p:spPr>
          <a:xfrm>
            <a:off x="819050" y="1986550"/>
            <a:ext cx="18681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600"/>
              <a:buFont typeface="Fira Sans Condensed Medium"/>
              <a:buNone/>
              <a:defRPr sz="2400"/>
            </a:lvl1pPr>
            <a:lvl2pPr lvl="1" algn="l">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l">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l">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l">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l">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l">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l">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l">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98" name="Google Shape;98;p31"/>
          <p:cNvSpPr txBox="1"/>
          <p:nvPr>
            <p:ph idx="4" type="title"/>
          </p:nvPr>
        </p:nvSpPr>
        <p:spPr>
          <a:xfrm>
            <a:off x="609056" y="354656"/>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_1">
    <p:spTree>
      <p:nvGrpSpPr>
        <p:cNvPr id="99" name="Shape 99"/>
        <p:cNvGrpSpPr/>
        <p:nvPr/>
      </p:nvGrpSpPr>
      <p:grpSpPr>
        <a:xfrm>
          <a:off x="0" y="0"/>
          <a:ext cx="0" cy="0"/>
          <a:chOff x="0" y="0"/>
          <a:chExt cx="0" cy="0"/>
        </a:xfrm>
      </p:grpSpPr>
      <p:sp>
        <p:nvSpPr>
          <p:cNvPr id="100" name="Google Shape;100;p32"/>
          <p:cNvSpPr txBox="1"/>
          <p:nvPr>
            <p:ph idx="1" type="subTitle"/>
          </p:nvPr>
        </p:nvSpPr>
        <p:spPr>
          <a:xfrm>
            <a:off x="1024216" y="3803825"/>
            <a:ext cx="19227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01" name="Google Shape;101;p32"/>
          <p:cNvSpPr txBox="1"/>
          <p:nvPr>
            <p:ph idx="2" type="subTitle"/>
          </p:nvPr>
        </p:nvSpPr>
        <p:spPr>
          <a:xfrm>
            <a:off x="3551289" y="3803825"/>
            <a:ext cx="1830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02" name="Google Shape;102;p32"/>
          <p:cNvSpPr txBox="1"/>
          <p:nvPr>
            <p:ph type="ctrTitle"/>
          </p:nvPr>
        </p:nvSpPr>
        <p:spPr>
          <a:xfrm>
            <a:off x="1174254" y="1592050"/>
            <a:ext cx="16227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600"/>
              <a:buFont typeface="Fira Sans Condensed Medium"/>
              <a:buNone/>
              <a:defRPr sz="1800"/>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03" name="Google Shape;103;p32"/>
          <p:cNvSpPr txBox="1"/>
          <p:nvPr>
            <p:ph idx="3" type="ctrTitle"/>
          </p:nvPr>
        </p:nvSpPr>
        <p:spPr>
          <a:xfrm>
            <a:off x="3475215" y="1592050"/>
            <a:ext cx="20022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600"/>
              <a:buFont typeface="Fira Sans Condensed Medium"/>
              <a:buNone/>
              <a:defRPr sz="1800"/>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04" name="Google Shape;104;p32"/>
          <p:cNvSpPr txBox="1"/>
          <p:nvPr>
            <p:ph idx="4" type="subTitle"/>
          </p:nvPr>
        </p:nvSpPr>
        <p:spPr>
          <a:xfrm>
            <a:off x="6056613" y="3803825"/>
            <a:ext cx="20817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05" name="Google Shape;105;p32"/>
          <p:cNvSpPr txBox="1"/>
          <p:nvPr>
            <p:ph idx="5" type="ctrTitle"/>
          </p:nvPr>
        </p:nvSpPr>
        <p:spPr>
          <a:xfrm>
            <a:off x="6270855" y="1592050"/>
            <a:ext cx="16533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600"/>
              <a:buFont typeface="Fira Sans Condensed Medium"/>
              <a:buNone/>
              <a:defRPr sz="1800"/>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06" name="Google Shape;106;p32"/>
          <p:cNvSpPr txBox="1"/>
          <p:nvPr>
            <p:ph idx="6" type="title"/>
          </p:nvPr>
        </p:nvSpPr>
        <p:spPr>
          <a:xfrm>
            <a:off x="609056" y="354656"/>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3_1_1">
    <p:spTree>
      <p:nvGrpSpPr>
        <p:cNvPr id="107" name="Shape 107"/>
        <p:cNvGrpSpPr/>
        <p:nvPr/>
      </p:nvGrpSpPr>
      <p:grpSpPr>
        <a:xfrm>
          <a:off x="0" y="0"/>
          <a:ext cx="0" cy="0"/>
          <a:chOff x="0" y="0"/>
          <a:chExt cx="0" cy="0"/>
        </a:xfrm>
      </p:grpSpPr>
      <p:sp>
        <p:nvSpPr>
          <p:cNvPr id="108" name="Google Shape;108;p33"/>
          <p:cNvSpPr txBox="1"/>
          <p:nvPr>
            <p:ph idx="1" type="subTitle"/>
          </p:nvPr>
        </p:nvSpPr>
        <p:spPr>
          <a:xfrm>
            <a:off x="2520800" y="1708349"/>
            <a:ext cx="3097800" cy="81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09" name="Google Shape;109;p33"/>
          <p:cNvSpPr txBox="1"/>
          <p:nvPr>
            <p:ph idx="2" type="subTitle"/>
          </p:nvPr>
        </p:nvSpPr>
        <p:spPr>
          <a:xfrm>
            <a:off x="3737201" y="2803028"/>
            <a:ext cx="3097800" cy="7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10" name="Google Shape;110;p33"/>
          <p:cNvSpPr txBox="1"/>
          <p:nvPr>
            <p:ph type="ctrTitle"/>
          </p:nvPr>
        </p:nvSpPr>
        <p:spPr>
          <a:xfrm>
            <a:off x="2520801" y="1461838"/>
            <a:ext cx="16227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Font typeface="Fira Sans Condensed Medium"/>
              <a:buNone/>
              <a:defRPr sz="1800"/>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11" name="Google Shape;111;p33"/>
          <p:cNvSpPr txBox="1"/>
          <p:nvPr>
            <p:ph idx="3" type="ctrTitle"/>
          </p:nvPr>
        </p:nvSpPr>
        <p:spPr>
          <a:xfrm>
            <a:off x="3737203" y="2549957"/>
            <a:ext cx="15822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Font typeface="Fira Sans Condensed Medium"/>
              <a:buNone/>
              <a:defRPr sz="1800"/>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12" name="Google Shape;112;p33"/>
          <p:cNvSpPr txBox="1"/>
          <p:nvPr>
            <p:ph idx="4" type="subTitle"/>
          </p:nvPr>
        </p:nvSpPr>
        <p:spPr>
          <a:xfrm>
            <a:off x="4922434" y="3880262"/>
            <a:ext cx="3097800" cy="7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13" name="Google Shape;113;p33"/>
          <p:cNvSpPr txBox="1"/>
          <p:nvPr>
            <p:ph idx="5" type="ctrTitle"/>
          </p:nvPr>
        </p:nvSpPr>
        <p:spPr>
          <a:xfrm>
            <a:off x="4922433" y="3634436"/>
            <a:ext cx="16533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Font typeface="Fira Sans Condensed Medium"/>
              <a:buNone/>
              <a:defRPr sz="1800"/>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14" name="Google Shape;114;p33"/>
          <p:cNvSpPr txBox="1"/>
          <p:nvPr>
            <p:ph idx="6" type="title"/>
          </p:nvPr>
        </p:nvSpPr>
        <p:spPr>
          <a:xfrm>
            <a:off x="609056" y="354656"/>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1" name="Shape 11"/>
        <p:cNvGrpSpPr/>
        <p:nvPr/>
      </p:nvGrpSpPr>
      <p:grpSpPr>
        <a:xfrm>
          <a:off x="0" y="0"/>
          <a:ext cx="0" cy="0"/>
          <a:chOff x="0" y="0"/>
          <a:chExt cx="0" cy="0"/>
        </a:xfrm>
      </p:grpSpPr>
      <p:sp>
        <p:nvSpPr>
          <p:cNvPr id="12" name="Google Shape;12;p16"/>
          <p:cNvSpPr txBox="1"/>
          <p:nvPr>
            <p:ph type="ctrTitle"/>
          </p:nvPr>
        </p:nvSpPr>
        <p:spPr>
          <a:xfrm>
            <a:off x="2207219" y="1817279"/>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18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13" name="Google Shape;13;p16"/>
          <p:cNvSpPr txBox="1"/>
          <p:nvPr>
            <p:ph idx="1" type="subTitle"/>
          </p:nvPr>
        </p:nvSpPr>
        <p:spPr>
          <a:xfrm>
            <a:off x="2207219" y="2227025"/>
            <a:ext cx="24348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4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4" name="Google Shape;14;p16"/>
          <p:cNvSpPr txBox="1"/>
          <p:nvPr>
            <p:ph idx="2" type="title"/>
          </p:nvPr>
        </p:nvSpPr>
        <p:spPr>
          <a:xfrm>
            <a:off x="1128456" y="1913822"/>
            <a:ext cx="8181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3000">
                <a:solidFill>
                  <a:srgbClr val="E42524"/>
                </a:solidFill>
              </a:defRPr>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15" name="Google Shape;15;p16"/>
          <p:cNvSpPr txBox="1"/>
          <p:nvPr>
            <p:ph idx="3" type="ctrTitle"/>
          </p:nvPr>
        </p:nvSpPr>
        <p:spPr>
          <a:xfrm>
            <a:off x="2207219" y="3363579"/>
            <a:ext cx="1753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18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16" name="Google Shape;16;p16"/>
          <p:cNvSpPr txBox="1"/>
          <p:nvPr>
            <p:ph idx="4" type="subTitle"/>
          </p:nvPr>
        </p:nvSpPr>
        <p:spPr>
          <a:xfrm>
            <a:off x="2207219" y="3776725"/>
            <a:ext cx="24348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4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7" name="Google Shape;17;p16"/>
          <p:cNvSpPr txBox="1"/>
          <p:nvPr>
            <p:ph idx="5" type="title"/>
          </p:nvPr>
        </p:nvSpPr>
        <p:spPr>
          <a:xfrm>
            <a:off x="1128456" y="3513438"/>
            <a:ext cx="8181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3000">
                <a:solidFill>
                  <a:srgbClr val="E42524"/>
                </a:solidFill>
              </a:defRPr>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18" name="Google Shape;18;p16"/>
          <p:cNvSpPr txBox="1"/>
          <p:nvPr>
            <p:ph idx="6" type="ctrTitle"/>
          </p:nvPr>
        </p:nvSpPr>
        <p:spPr>
          <a:xfrm>
            <a:off x="4684981" y="1821441"/>
            <a:ext cx="22518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None/>
              <a:defRPr sz="18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19" name="Google Shape;19;p16"/>
          <p:cNvSpPr txBox="1"/>
          <p:nvPr>
            <p:ph idx="7" type="title"/>
          </p:nvPr>
        </p:nvSpPr>
        <p:spPr>
          <a:xfrm>
            <a:off x="7119587" y="1913822"/>
            <a:ext cx="9063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3000">
                <a:solidFill>
                  <a:srgbClr val="E42524"/>
                </a:solidFill>
              </a:defRPr>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20" name="Google Shape;20;p16"/>
          <p:cNvSpPr txBox="1"/>
          <p:nvPr>
            <p:ph idx="8" type="ctrTitle"/>
          </p:nvPr>
        </p:nvSpPr>
        <p:spPr>
          <a:xfrm>
            <a:off x="5182981" y="3363579"/>
            <a:ext cx="17538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None/>
              <a:defRPr sz="18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21" name="Google Shape;21;p16"/>
          <p:cNvSpPr txBox="1"/>
          <p:nvPr>
            <p:ph idx="9" type="title"/>
          </p:nvPr>
        </p:nvSpPr>
        <p:spPr>
          <a:xfrm>
            <a:off x="7119577" y="3522150"/>
            <a:ext cx="9684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3000">
                <a:solidFill>
                  <a:srgbClr val="E42524"/>
                </a:solidFill>
              </a:defRPr>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22" name="Google Shape;22;p16"/>
          <p:cNvSpPr txBox="1"/>
          <p:nvPr>
            <p:ph idx="13" type="subTitle"/>
          </p:nvPr>
        </p:nvSpPr>
        <p:spPr>
          <a:xfrm>
            <a:off x="4501981" y="2227032"/>
            <a:ext cx="2434800" cy="57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000"/>
              <a:buNone/>
              <a:defRPr sz="14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23" name="Google Shape;23;p16"/>
          <p:cNvSpPr txBox="1"/>
          <p:nvPr>
            <p:ph idx="14" type="subTitle"/>
          </p:nvPr>
        </p:nvSpPr>
        <p:spPr>
          <a:xfrm>
            <a:off x="4501981" y="3763876"/>
            <a:ext cx="2434800" cy="57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000"/>
              <a:buNone/>
              <a:defRPr sz="14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24" name="Google Shape;24;p16"/>
          <p:cNvSpPr txBox="1"/>
          <p:nvPr>
            <p:ph idx="15" type="title"/>
          </p:nvPr>
        </p:nvSpPr>
        <p:spPr>
          <a:xfrm>
            <a:off x="609056" y="354656"/>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_1_1_1">
    <p:spTree>
      <p:nvGrpSpPr>
        <p:cNvPr id="115" name="Shape 115"/>
        <p:cNvGrpSpPr/>
        <p:nvPr/>
      </p:nvGrpSpPr>
      <p:grpSpPr>
        <a:xfrm>
          <a:off x="0" y="0"/>
          <a:ext cx="0" cy="0"/>
          <a:chOff x="0" y="0"/>
          <a:chExt cx="0" cy="0"/>
        </a:xfrm>
      </p:grpSpPr>
      <p:sp>
        <p:nvSpPr>
          <p:cNvPr id="116" name="Google Shape;116;p34"/>
          <p:cNvSpPr txBox="1"/>
          <p:nvPr>
            <p:ph type="ctrTitle"/>
          </p:nvPr>
        </p:nvSpPr>
        <p:spPr>
          <a:xfrm>
            <a:off x="614200" y="349449"/>
            <a:ext cx="6447000" cy="72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117" name="Google Shape;117;p34"/>
          <p:cNvSpPr txBox="1"/>
          <p:nvPr>
            <p:ph idx="1" type="subTitle"/>
          </p:nvPr>
        </p:nvSpPr>
        <p:spPr>
          <a:xfrm>
            <a:off x="932156" y="2137787"/>
            <a:ext cx="2220300" cy="81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18" name="Google Shape;118;p34"/>
          <p:cNvSpPr txBox="1"/>
          <p:nvPr>
            <p:ph idx="2" type="subTitle"/>
          </p:nvPr>
        </p:nvSpPr>
        <p:spPr>
          <a:xfrm>
            <a:off x="5985162" y="2137787"/>
            <a:ext cx="2220300" cy="78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19" name="Google Shape;119;p34"/>
          <p:cNvSpPr txBox="1"/>
          <p:nvPr>
            <p:ph idx="3" type="ctrTitle"/>
          </p:nvPr>
        </p:nvSpPr>
        <p:spPr>
          <a:xfrm>
            <a:off x="1230956" y="1711894"/>
            <a:ext cx="1622700" cy="38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Fira Sans Condensed Medium"/>
              <a:buNone/>
              <a:defRPr sz="1800">
                <a:solidFill>
                  <a:schemeClr val="accent1"/>
                </a:solidFill>
              </a:defRPr>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20" name="Google Shape;120;p34"/>
          <p:cNvSpPr txBox="1"/>
          <p:nvPr>
            <p:ph idx="4" type="ctrTitle"/>
          </p:nvPr>
        </p:nvSpPr>
        <p:spPr>
          <a:xfrm>
            <a:off x="6019062" y="1711894"/>
            <a:ext cx="2152500" cy="38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Fira Sans Condensed Medium"/>
              <a:buNone/>
              <a:defRPr sz="1800">
                <a:solidFill>
                  <a:schemeClr val="accent1"/>
                </a:solidFill>
              </a:defRPr>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21" name="Google Shape;121;p34"/>
          <p:cNvSpPr txBox="1"/>
          <p:nvPr>
            <p:ph idx="5" type="subTitle"/>
          </p:nvPr>
        </p:nvSpPr>
        <p:spPr>
          <a:xfrm>
            <a:off x="5985162" y="3744588"/>
            <a:ext cx="2220300" cy="78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22" name="Google Shape;122;p34"/>
          <p:cNvSpPr txBox="1"/>
          <p:nvPr>
            <p:ph idx="6" type="ctrTitle"/>
          </p:nvPr>
        </p:nvSpPr>
        <p:spPr>
          <a:xfrm>
            <a:off x="6140112" y="3332581"/>
            <a:ext cx="1910400" cy="38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Fira Sans Condensed Medium"/>
              <a:buNone/>
              <a:defRPr sz="1800">
                <a:solidFill>
                  <a:schemeClr val="accent1"/>
                </a:solidFill>
              </a:defRPr>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23" name="Google Shape;123;p34"/>
          <p:cNvSpPr txBox="1"/>
          <p:nvPr>
            <p:ph idx="7" type="subTitle"/>
          </p:nvPr>
        </p:nvSpPr>
        <p:spPr>
          <a:xfrm>
            <a:off x="932156" y="3744588"/>
            <a:ext cx="2220300" cy="78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24" name="Google Shape;124;p34"/>
          <p:cNvSpPr txBox="1"/>
          <p:nvPr>
            <p:ph idx="8" type="ctrTitle"/>
          </p:nvPr>
        </p:nvSpPr>
        <p:spPr>
          <a:xfrm>
            <a:off x="1215656" y="3332581"/>
            <a:ext cx="1653300" cy="38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Fira Sans Condensed Medium"/>
              <a:buNone/>
              <a:defRPr sz="1800">
                <a:solidFill>
                  <a:schemeClr val="accent1"/>
                </a:solidFill>
              </a:defRPr>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25" name="Google Shape;125;p34"/>
          <p:cNvSpPr txBox="1"/>
          <p:nvPr>
            <p:ph idx="9" type="subTitle"/>
          </p:nvPr>
        </p:nvSpPr>
        <p:spPr>
          <a:xfrm>
            <a:off x="3462618" y="2137787"/>
            <a:ext cx="2220300" cy="81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26" name="Google Shape;126;p34"/>
          <p:cNvSpPr txBox="1"/>
          <p:nvPr>
            <p:ph idx="13" type="ctrTitle"/>
          </p:nvPr>
        </p:nvSpPr>
        <p:spPr>
          <a:xfrm>
            <a:off x="3656718" y="1711894"/>
            <a:ext cx="1832100" cy="38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Fira Sans Condensed Medium"/>
              <a:buNone/>
              <a:defRPr sz="1800">
                <a:solidFill>
                  <a:schemeClr val="accent1"/>
                </a:solidFill>
              </a:defRPr>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27" name="Google Shape;127;p34"/>
          <p:cNvSpPr txBox="1"/>
          <p:nvPr>
            <p:ph idx="14" type="subTitle"/>
          </p:nvPr>
        </p:nvSpPr>
        <p:spPr>
          <a:xfrm>
            <a:off x="3462618" y="3744588"/>
            <a:ext cx="2220300" cy="78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28" name="Google Shape;128;p34"/>
          <p:cNvSpPr txBox="1"/>
          <p:nvPr>
            <p:ph idx="15" type="ctrTitle"/>
          </p:nvPr>
        </p:nvSpPr>
        <p:spPr>
          <a:xfrm>
            <a:off x="3571818" y="3332581"/>
            <a:ext cx="2001900" cy="38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Fira Sans Condensed Medium"/>
              <a:buNone/>
              <a:defRPr sz="1800">
                <a:solidFill>
                  <a:schemeClr val="accent1"/>
                </a:solidFill>
              </a:defRPr>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2">
  <p:cSld name="CUSTOM_4_1">
    <p:spTree>
      <p:nvGrpSpPr>
        <p:cNvPr id="129" name="Shape 129"/>
        <p:cNvGrpSpPr/>
        <p:nvPr/>
      </p:nvGrpSpPr>
      <p:grpSpPr>
        <a:xfrm>
          <a:off x="0" y="0"/>
          <a:ext cx="0" cy="0"/>
          <a:chOff x="0" y="0"/>
          <a:chExt cx="0" cy="0"/>
        </a:xfrm>
      </p:grpSpPr>
      <p:sp>
        <p:nvSpPr>
          <p:cNvPr id="130" name="Google Shape;130;p35"/>
          <p:cNvSpPr txBox="1"/>
          <p:nvPr>
            <p:ph idx="1" type="body"/>
          </p:nvPr>
        </p:nvSpPr>
        <p:spPr>
          <a:xfrm>
            <a:off x="627350" y="1217226"/>
            <a:ext cx="3870600" cy="34185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Clr>
                <a:schemeClr val="accent1"/>
              </a:buClr>
              <a:buSzPts val="1100"/>
              <a:buFont typeface="Raleway SemiBold"/>
              <a:buChar char="●"/>
              <a:defRPr sz="1200"/>
            </a:lvl1pPr>
            <a:lvl2pPr indent="-304800" lvl="1" marL="914400" algn="l">
              <a:lnSpc>
                <a:spcPct val="115000"/>
              </a:lnSpc>
              <a:spcBef>
                <a:spcPts val="1600"/>
              </a:spcBef>
              <a:spcAft>
                <a:spcPts val="0"/>
              </a:spcAft>
              <a:buClr>
                <a:srgbClr val="434343"/>
              </a:buClr>
              <a:buSzPts val="1200"/>
              <a:buFont typeface="Roboto Condensed Light"/>
              <a:buChar char="○"/>
              <a:defRPr/>
            </a:lvl2pPr>
            <a:lvl3pPr indent="-304800" lvl="2" marL="1371600" algn="l">
              <a:lnSpc>
                <a:spcPct val="115000"/>
              </a:lnSpc>
              <a:spcBef>
                <a:spcPts val="1600"/>
              </a:spcBef>
              <a:spcAft>
                <a:spcPts val="0"/>
              </a:spcAft>
              <a:buClr>
                <a:srgbClr val="434343"/>
              </a:buClr>
              <a:buSzPts val="1200"/>
              <a:buFont typeface="Roboto Condensed Light"/>
              <a:buChar char="■"/>
              <a:defRPr/>
            </a:lvl3pPr>
            <a:lvl4pPr indent="-304800" lvl="3" marL="1828800" algn="l">
              <a:lnSpc>
                <a:spcPct val="115000"/>
              </a:lnSpc>
              <a:spcBef>
                <a:spcPts val="1600"/>
              </a:spcBef>
              <a:spcAft>
                <a:spcPts val="0"/>
              </a:spcAft>
              <a:buClr>
                <a:srgbClr val="434343"/>
              </a:buClr>
              <a:buSzPts val="1200"/>
              <a:buFont typeface="Roboto Condensed Light"/>
              <a:buChar char="●"/>
              <a:defRPr/>
            </a:lvl4pPr>
            <a:lvl5pPr indent="-304800" lvl="4" marL="2286000" algn="l">
              <a:lnSpc>
                <a:spcPct val="115000"/>
              </a:lnSpc>
              <a:spcBef>
                <a:spcPts val="1600"/>
              </a:spcBef>
              <a:spcAft>
                <a:spcPts val="0"/>
              </a:spcAft>
              <a:buClr>
                <a:srgbClr val="434343"/>
              </a:buClr>
              <a:buSzPts val="1200"/>
              <a:buFont typeface="Roboto Condensed Light"/>
              <a:buChar char="○"/>
              <a:defRPr/>
            </a:lvl5pPr>
            <a:lvl6pPr indent="-304800" lvl="5" marL="2743200" algn="l">
              <a:lnSpc>
                <a:spcPct val="115000"/>
              </a:lnSpc>
              <a:spcBef>
                <a:spcPts val="1600"/>
              </a:spcBef>
              <a:spcAft>
                <a:spcPts val="0"/>
              </a:spcAft>
              <a:buClr>
                <a:srgbClr val="434343"/>
              </a:buClr>
              <a:buSzPts val="1200"/>
              <a:buFont typeface="Roboto Condensed Light"/>
              <a:buChar char="■"/>
              <a:defRPr/>
            </a:lvl6pPr>
            <a:lvl7pPr indent="-304800" lvl="6" marL="3200400" algn="l">
              <a:lnSpc>
                <a:spcPct val="115000"/>
              </a:lnSpc>
              <a:spcBef>
                <a:spcPts val="1600"/>
              </a:spcBef>
              <a:spcAft>
                <a:spcPts val="0"/>
              </a:spcAft>
              <a:buClr>
                <a:srgbClr val="434343"/>
              </a:buClr>
              <a:buSzPts val="1200"/>
              <a:buFont typeface="Roboto Condensed Light"/>
              <a:buChar char="●"/>
              <a:defRPr/>
            </a:lvl7pPr>
            <a:lvl8pPr indent="-304800" lvl="7" marL="3657600" algn="l">
              <a:lnSpc>
                <a:spcPct val="115000"/>
              </a:lnSpc>
              <a:spcBef>
                <a:spcPts val="1600"/>
              </a:spcBef>
              <a:spcAft>
                <a:spcPts val="0"/>
              </a:spcAft>
              <a:buClr>
                <a:srgbClr val="434343"/>
              </a:buClr>
              <a:buSzPts val="1200"/>
              <a:buFont typeface="Roboto Condensed Light"/>
              <a:buChar char="○"/>
              <a:defRPr/>
            </a:lvl8pPr>
            <a:lvl9pPr indent="-304800" lvl="8" marL="4114800" algn="l">
              <a:lnSpc>
                <a:spcPct val="115000"/>
              </a:lnSpc>
              <a:spcBef>
                <a:spcPts val="1600"/>
              </a:spcBef>
              <a:spcAft>
                <a:spcPts val="1600"/>
              </a:spcAft>
              <a:buClr>
                <a:srgbClr val="434343"/>
              </a:buClr>
              <a:buSzPts val="1200"/>
              <a:buFont typeface="Roboto Condensed Light"/>
              <a:buChar char="■"/>
              <a:defRPr/>
            </a:lvl9pPr>
          </a:lstStyle>
          <a:p/>
        </p:txBody>
      </p:sp>
      <p:sp>
        <p:nvSpPr>
          <p:cNvPr id="131" name="Google Shape;131;p35"/>
          <p:cNvSpPr txBox="1"/>
          <p:nvPr>
            <p:ph type="title"/>
          </p:nvPr>
        </p:nvSpPr>
        <p:spPr>
          <a:xfrm>
            <a:off x="609056" y="354656"/>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35"/>
          <p:cNvSpPr txBox="1"/>
          <p:nvPr>
            <p:ph idx="2" type="body"/>
          </p:nvPr>
        </p:nvSpPr>
        <p:spPr>
          <a:xfrm>
            <a:off x="4447125" y="1299429"/>
            <a:ext cx="4110600" cy="33108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Clr>
                <a:schemeClr val="accent1"/>
              </a:buClr>
              <a:buSzPts val="1100"/>
              <a:buFont typeface="Raleway SemiBold"/>
              <a:buChar char="●"/>
              <a:defRPr sz="1200"/>
            </a:lvl1pPr>
            <a:lvl2pPr indent="-304800" lvl="1" marL="914400" algn="l">
              <a:lnSpc>
                <a:spcPct val="115000"/>
              </a:lnSpc>
              <a:spcBef>
                <a:spcPts val="1600"/>
              </a:spcBef>
              <a:spcAft>
                <a:spcPts val="0"/>
              </a:spcAft>
              <a:buClr>
                <a:srgbClr val="434343"/>
              </a:buClr>
              <a:buSzPts val="1200"/>
              <a:buFont typeface="Roboto Condensed Light"/>
              <a:buChar char="○"/>
              <a:defRPr/>
            </a:lvl2pPr>
            <a:lvl3pPr indent="-304800" lvl="2" marL="1371600" algn="l">
              <a:lnSpc>
                <a:spcPct val="115000"/>
              </a:lnSpc>
              <a:spcBef>
                <a:spcPts val="1600"/>
              </a:spcBef>
              <a:spcAft>
                <a:spcPts val="0"/>
              </a:spcAft>
              <a:buClr>
                <a:srgbClr val="434343"/>
              </a:buClr>
              <a:buSzPts val="1200"/>
              <a:buFont typeface="Roboto Condensed Light"/>
              <a:buChar char="■"/>
              <a:defRPr/>
            </a:lvl3pPr>
            <a:lvl4pPr indent="-304800" lvl="3" marL="1828800" algn="l">
              <a:lnSpc>
                <a:spcPct val="115000"/>
              </a:lnSpc>
              <a:spcBef>
                <a:spcPts val="1600"/>
              </a:spcBef>
              <a:spcAft>
                <a:spcPts val="0"/>
              </a:spcAft>
              <a:buClr>
                <a:srgbClr val="434343"/>
              </a:buClr>
              <a:buSzPts val="1200"/>
              <a:buFont typeface="Roboto Condensed Light"/>
              <a:buChar char="●"/>
              <a:defRPr/>
            </a:lvl4pPr>
            <a:lvl5pPr indent="-304800" lvl="4" marL="2286000" algn="l">
              <a:lnSpc>
                <a:spcPct val="115000"/>
              </a:lnSpc>
              <a:spcBef>
                <a:spcPts val="1600"/>
              </a:spcBef>
              <a:spcAft>
                <a:spcPts val="0"/>
              </a:spcAft>
              <a:buClr>
                <a:srgbClr val="434343"/>
              </a:buClr>
              <a:buSzPts val="1200"/>
              <a:buFont typeface="Roboto Condensed Light"/>
              <a:buChar char="○"/>
              <a:defRPr/>
            </a:lvl5pPr>
            <a:lvl6pPr indent="-304800" lvl="5" marL="2743200" algn="l">
              <a:lnSpc>
                <a:spcPct val="115000"/>
              </a:lnSpc>
              <a:spcBef>
                <a:spcPts val="1600"/>
              </a:spcBef>
              <a:spcAft>
                <a:spcPts val="0"/>
              </a:spcAft>
              <a:buClr>
                <a:srgbClr val="434343"/>
              </a:buClr>
              <a:buSzPts val="1200"/>
              <a:buFont typeface="Roboto Condensed Light"/>
              <a:buChar char="■"/>
              <a:defRPr/>
            </a:lvl6pPr>
            <a:lvl7pPr indent="-304800" lvl="6" marL="3200400" algn="l">
              <a:lnSpc>
                <a:spcPct val="115000"/>
              </a:lnSpc>
              <a:spcBef>
                <a:spcPts val="1600"/>
              </a:spcBef>
              <a:spcAft>
                <a:spcPts val="0"/>
              </a:spcAft>
              <a:buClr>
                <a:srgbClr val="434343"/>
              </a:buClr>
              <a:buSzPts val="1200"/>
              <a:buFont typeface="Roboto Condensed Light"/>
              <a:buChar char="●"/>
              <a:defRPr/>
            </a:lvl7pPr>
            <a:lvl8pPr indent="-304800" lvl="7" marL="3657600" algn="l">
              <a:lnSpc>
                <a:spcPct val="115000"/>
              </a:lnSpc>
              <a:spcBef>
                <a:spcPts val="1600"/>
              </a:spcBef>
              <a:spcAft>
                <a:spcPts val="0"/>
              </a:spcAft>
              <a:buClr>
                <a:srgbClr val="434343"/>
              </a:buClr>
              <a:buSzPts val="1200"/>
              <a:buFont typeface="Roboto Condensed Light"/>
              <a:buChar char="○"/>
              <a:defRPr/>
            </a:lvl8pPr>
            <a:lvl9pPr indent="-304800" lvl="8" marL="4114800" algn="l">
              <a:lnSpc>
                <a:spcPct val="115000"/>
              </a:lnSpc>
              <a:spcBef>
                <a:spcPts val="1600"/>
              </a:spcBef>
              <a:spcAft>
                <a:spcPts val="1600"/>
              </a:spcAft>
              <a:buClr>
                <a:srgbClr val="434343"/>
              </a:buClr>
              <a:buSzPts val="1200"/>
              <a:buFont typeface="Roboto Condensed Light"/>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icture">
  <p:cSld name="CUSTOM_6">
    <p:spTree>
      <p:nvGrpSpPr>
        <p:cNvPr id="133" name="Shape 133"/>
        <p:cNvGrpSpPr/>
        <p:nvPr/>
      </p:nvGrpSpPr>
      <p:grpSpPr>
        <a:xfrm>
          <a:off x="0" y="0"/>
          <a:ext cx="0" cy="0"/>
          <a:chOff x="0" y="0"/>
          <a:chExt cx="0" cy="0"/>
        </a:xfrm>
      </p:grpSpPr>
      <p:grpSp>
        <p:nvGrpSpPr>
          <p:cNvPr id="134" name="Google Shape;134;p36"/>
          <p:cNvGrpSpPr/>
          <p:nvPr/>
        </p:nvGrpSpPr>
        <p:grpSpPr>
          <a:xfrm>
            <a:off x="224400" y="196550"/>
            <a:ext cx="4441759" cy="1681283"/>
            <a:chOff x="688427" y="376398"/>
            <a:chExt cx="3491400" cy="1321452"/>
          </a:xfrm>
        </p:grpSpPr>
        <p:sp>
          <p:nvSpPr>
            <p:cNvPr id="135" name="Google Shape;135;p36"/>
            <p:cNvSpPr/>
            <p:nvPr/>
          </p:nvSpPr>
          <p:spPr>
            <a:xfrm rot="10800000">
              <a:off x="931700" y="1206450"/>
              <a:ext cx="491400" cy="4914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6"/>
            <p:cNvSpPr/>
            <p:nvPr/>
          </p:nvSpPr>
          <p:spPr>
            <a:xfrm>
              <a:off x="688427" y="376398"/>
              <a:ext cx="3491400" cy="9573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 name="Google Shape;137;p36"/>
          <p:cNvSpPr txBox="1"/>
          <p:nvPr>
            <p:ph type="title"/>
          </p:nvPr>
        </p:nvSpPr>
        <p:spPr>
          <a:xfrm>
            <a:off x="656599" y="540000"/>
            <a:ext cx="30702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2400">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38" name="Shape 13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17"/>
          <p:cNvSpPr txBox="1"/>
          <p:nvPr>
            <p:ph idx="1" type="subTitle"/>
          </p:nvPr>
        </p:nvSpPr>
        <p:spPr>
          <a:xfrm>
            <a:off x="5478450" y="2391650"/>
            <a:ext cx="2891400" cy="2285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000"/>
              <a:buNone/>
              <a:defRPr/>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27" name="Google Shape;27;p17"/>
          <p:cNvSpPr txBox="1"/>
          <p:nvPr>
            <p:ph idx="2" type="subTitle"/>
          </p:nvPr>
        </p:nvSpPr>
        <p:spPr>
          <a:xfrm>
            <a:off x="6423750" y="1664475"/>
            <a:ext cx="19461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1"/>
              </a:buClr>
              <a:buSzPts val="1000"/>
              <a:buFont typeface="Red Hat Display"/>
              <a:buNone/>
              <a:defRPr b="1" sz="3000">
                <a:solidFill>
                  <a:schemeClr val="accent1"/>
                </a:solidFill>
                <a:latin typeface="Red Hat Display"/>
                <a:ea typeface="Red Hat Display"/>
                <a:cs typeface="Red Hat Display"/>
                <a:sym typeface="Red Hat Display"/>
              </a:defRPr>
            </a:lvl1pPr>
            <a:lvl2pPr lvl="1" algn="ctr">
              <a:lnSpc>
                <a:spcPct val="100000"/>
              </a:lnSpc>
              <a:spcBef>
                <a:spcPts val="0"/>
              </a:spcBef>
              <a:spcAft>
                <a:spcPts val="0"/>
              </a:spcAft>
              <a:buClr>
                <a:schemeClr val="accent1"/>
              </a:buClr>
              <a:buSzPts val="1000"/>
              <a:buFont typeface="Red Hat Display"/>
              <a:buNone/>
              <a:defRPr b="1" sz="1000">
                <a:solidFill>
                  <a:schemeClr val="accent1"/>
                </a:solidFill>
                <a:latin typeface="Red Hat Display"/>
                <a:ea typeface="Red Hat Display"/>
                <a:cs typeface="Red Hat Display"/>
                <a:sym typeface="Red Hat Display"/>
              </a:defRPr>
            </a:lvl2pPr>
            <a:lvl3pPr lvl="2" algn="ctr">
              <a:lnSpc>
                <a:spcPct val="100000"/>
              </a:lnSpc>
              <a:spcBef>
                <a:spcPts val="0"/>
              </a:spcBef>
              <a:spcAft>
                <a:spcPts val="0"/>
              </a:spcAft>
              <a:buClr>
                <a:schemeClr val="accent1"/>
              </a:buClr>
              <a:buSzPts val="1000"/>
              <a:buFont typeface="Red Hat Display"/>
              <a:buNone/>
              <a:defRPr b="1" sz="1000">
                <a:solidFill>
                  <a:schemeClr val="accent1"/>
                </a:solidFill>
                <a:latin typeface="Red Hat Display"/>
                <a:ea typeface="Red Hat Display"/>
                <a:cs typeface="Red Hat Display"/>
                <a:sym typeface="Red Hat Display"/>
              </a:defRPr>
            </a:lvl3pPr>
            <a:lvl4pPr lvl="3" algn="ctr">
              <a:lnSpc>
                <a:spcPct val="100000"/>
              </a:lnSpc>
              <a:spcBef>
                <a:spcPts val="0"/>
              </a:spcBef>
              <a:spcAft>
                <a:spcPts val="0"/>
              </a:spcAft>
              <a:buClr>
                <a:schemeClr val="accent1"/>
              </a:buClr>
              <a:buSzPts val="1000"/>
              <a:buFont typeface="Red Hat Display"/>
              <a:buNone/>
              <a:defRPr b="1" sz="1000">
                <a:solidFill>
                  <a:schemeClr val="accent1"/>
                </a:solidFill>
                <a:latin typeface="Red Hat Display"/>
                <a:ea typeface="Red Hat Display"/>
                <a:cs typeface="Red Hat Display"/>
                <a:sym typeface="Red Hat Display"/>
              </a:defRPr>
            </a:lvl4pPr>
            <a:lvl5pPr lvl="4" algn="ctr">
              <a:lnSpc>
                <a:spcPct val="100000"/>
              </a:lnSpc>
              <a:spcBef>
                <a:spcPts val="0"/>
              </a:spcBef>
              <a:spcAft>
                <a:spcPts val="0"/>
              </a:spcAft>
              <a:buClr>
                <a:schemeClr val="accent1"/>
              </a:buClr>
              <a:buSzPts val="1000"/>
              <a:buFont typeface="Red Hat Display"/>
              <a:buNone/>
              <a:defRPr b="1" sz="1000">
                <a:solidFill>
                  <a:schemeClr val="accent1"/>
                </a:solidFill>
                <a:latin typeface="Red Hat Display"/>
                <a:ea typeface="Red Hat Display"/>
                <a:cs typeface="Red Hat Display"/>
                <a:sym typeface="Red Hat Display"/>
              </a:defRPr>
            </a:lvl5pPr>
            <a:lvl6pPr lvl="5" algn="ctr">
              <a:lnSpc>
                <a:spcPct val="100000"/>
              </a:lnSpc>
              <a:spcBef>
                <a:spcPts val="0"/>
              </a:spcBef>
              <a:spcAft>
                <a:spcPts val="0"/>
              </a:spcAft>
              <a:buClr>
                <a:schemeClr val="accent1"/>
              </a:buClr>
              <a:buSzPts val="1000"/>
              <a:buFont typeface="Red Hat Display"/>
              <a:buNone/>
              <a:defRPr b="1" sz="1000">
                <a:solidFill>
                  <a:schemeClr val="accent1"/>
                </a:solidFill>
                <a:latin typeface="Red Hat Display"/>
                <a:ea typeface="Red Hat Display"/>
                <a:cs typeface="Red Hat Display"/>
                <a:sym typeface="Red Hat Display"/>
              </a:defRPr>
            </a:lvl6pPr>
            <a:lvl7pPr lvl="6" algn="ctr">
              <a:lnSpc>
                <a:spcPct val="100000"/>
              </a:lnSpc>
              <a:spcBef>
                <a:spcPts val="0"/>
              </a:spcBef>
              <a:spcAft>
                <a:spcPts val="0"/>
              </a:spcAft>
              <a:buClr>
                <a:schemeClr val="accent1"/>
              </a:buClr>
              <a:buSzPts val="1000"/>
              <a:buFont typeface="Red Hat Display"/>
              <a:buNone/>
              <a:defRPr b="1" sz="1000">
                <a:solidFill>
                  <a:schemeClr val="accent1"/>
                </a:solidFill>
                <a:latin typeface="Red Hat Display"/>
                <a:ea typeface="Red Hat Display"/>
                <a:cs typeface="Red Hat Display"/>
                <a:sym typeface="Red Hat Display"/>
              </a:defRPr>
            </a:lvl7pPr>
            <a:lvl8pPr lvl="7" algn="ctr">
              <a:lnSpc>
                <a:spcPct val="100000"/>
              </a:lnSpc>
              <a:spcBef>
                <a:spcPts val="0"/>
              </a:spcBef>
              <a:spcAft>
                <a:spcPts val="0"/>
              </a:spcAft>
              <a:buClr>
                <a:schemeClr val="accent1"/>
              </a:buClr>
              <a:buSzPts val="1000"/>
              <a:buFont typeface="Red Hat Display"/>
              <a:buNone/>
              <a:defRPr b="1" sz="1000">
                <a:solidFill>
                  <a:schemeClr val="accent1"/>
                </a:solidFill>
                <a:latin typeface="Red Hat Display"/>
                <a:ea typeface="Red Hat Display"/>
                <a:cs typeface="Red Hat Display"/>
                <a:sym typeface="Red Hat Display"/>
              </a:defRPr>
            </a:lvl8pPr>
            <a:lvl9pPr lvl="8" algn="ctr">
              <a:lnSpc>
                <a:spcPct val="100000"/>
              </a:lnSpc>
              <a:spcBef>
                <a:spcPts val="0"/>
              </a:spcBef>
              <a:spcAft>
                <a:spcPts val="0"/>
              </a:spcAft>
              <a:buClr>
                <a:schemeClr val="accent1"/>
              </a:buClr>
              <a:buSzPts val="1000"/>
              <a:buFont typeface="Red Hat Display"/>
              <a:buNone/>
              <a:defRPr b="1" sz="1000">
                <a:solidFill>
                  <a:schemeClr val="accent1"/>
                </a:solidFill>
                <a:latin typeface="Red Hat Display"/>
                <a:ea typeface="Red Hat Display"/>
                <a:cs typeface="Red Hat Display"/>
                <a:sym typeface="Red Hat Display"/>
              </a:defRPr>
            </a:lvl9pPr>
          </a:lstStyle>
          <a:p/>
        </p:txBody>
      </p:sp>
      <p:sp>
        <p:nvSpPr>
          <p:cNvPr id="28" name="Google Shape;28;p17"/>
          <p:cNvSpPr txBox="1"/>
          <p:nvPr>
            <p:ph type="title"/>
          </p:nvPr>
        </p:nvSpPr>
        <p:spPr>
          <a:xfrm>
            <a:off x="609056" y="354656"/>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29" name="Shape 29"/>
        <p:cNvGrpSpPr/>
        <p:nvPr/>
      </p:nvGrpSpPr>
      <p:grpSpPr>
        <a:xfrm>
          <a:off x="0" y="0"/>
          <a:ext cx="0" cy="0"/>
          <a:chOff x="0" y="0"/>
          <a:chExt cx="0" cy="0"/>
        </a:xfrm>
      </p:grpSpPr>
      <p:sp>
        <p:nvSpPr>
          <p:cNvPr id="30" name="Google Shape;30;p18"/>
          <p:cNvSpPr txBox="1"/>
          <p:nvPr>
            <p:ph type="ctrTitle"/>
          </p:nvPr>
        </p:nvSpPr>
        <p:spPr>
          <a:xfrm>
            <a:off x="3401250" y="1467733"/>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2pPr>
            <a:lvl3pPr lvl="2"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3pPr>
            <a:lvl4pPr lvl="3"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4pPr>
            <a:lvl5pPr lvl="4"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5pPr>
            <a:lvl6pPr lvl="5"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6pPr>
            <a:lvl7pPr lvl="6"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7pPr>
            <a:lvl8pPr lvl="7"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8pPr>
            <a:lvl9pPr lvl="8"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9pPr>
          </a:lstStyle>
          <a:p/>
        </p:txBody>
      </p:sp>
      <p:sp>
        <p:nvSpPr>
          <p:cNvPr id="31" name="Google Shape;31;p18"/>
          <p:cNvSpPr txBox="1"/>
          <p:nvPr>
            <p:ph idx="1" type="subTitle"/>
          </p:nvPr>
        </p:nvSpPr>
        <p:spPr>
          <a:xfrm>
            <a:off x="3227225" y="1955988"/>
            <a:ext cx="2229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32" name="Google Shape;32;p18"/>
          <p:cNvSpPr txBox="1"/>
          <p:nvPr>
            <p:ph idx="2" type="ctrTitle"/>
          </p:nvPr>
        </p:nvSpPr>
        <p:spPr>
          <a:xfrm>
            <a:off x="3401250" y="3167521"/>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2pPr>
            <a:lvl3pPr lvl="2"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3pPr>
            <a:lvl4pPr lvl="3"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4pPr>
            <a:lvl5pPr lvl="4"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5pPr>
            <a:lvl6pPr lvl="5"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6pPr>
            <a:lvl7pPr lvl="6"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7pPr>
            <a:lvl8pPr lvl="7"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8pPr>
            <a:lvl9pPr lvl="8"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9pPr>
          </a:lstStyle>
          <a:p/>
        </p:txBody>
      </p:sp>
      <p:sp>
        <p:nvSpPr>
          <p:cNvPr id="33" name="Google Shape;33;p18"/>
          <p:cNvSpPr txBox="1"/>
          <p:nvPr>
            <p:ph idx="3" type="subTitle"/>
          </p:nvPr>
        </p:nvSpPr>
        <p:spPr>
          <a:xfrm>
            <a:off x="3252025" y="3648763"/>
            <a:ext cx="21798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34" name="Google Shape;34;p18"/>
          <p:cNvSpPr txBox="1"/>
          <p:nvPr>
            <p:ph idx="4" type="ctrTitle"/>
          </p:nvPr>
        </p:nvSpPr>
        <p:spPr>
          <a:xfrm>
            <a:off x="6003707" y="3167521"/>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2pPr>
            <a:lvl3pPr lvl="2"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3pPr>
            <a:lvl4pPr lvl="3"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4pPr>
            <a:lvl5pPr lvl="4"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5pPr>
            <a:lvl6pPr lvl="5"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6pPr>
            <a:lvl7pPr lvl="6"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7pPr>
            <a:lvl8pPr lvl="7"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8pPr>
            <a:lvl9pPr lvl="8"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9pPr>
          </a:lstStyle>
          <a:p/>
        </p:txBody>
      </p:sp>
      <p:sp>
        <p:nvSpPr>
          <p:cNvPr id="35" name="Google Shape;35;p18"/>
          <p:cNvSpPr txBox="1"/>
          <p:nvPr>
            <p:ph idx="5" type="subTitle"/>
          </p:nvPr>
        </p:nvSpPr>
        <p:spPr>
          <a:xfrm>
            <a:off x="5854389" y="3648763"/>
            <a:ext cx="21798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36" name="Google Shape;36;p18"/>
          <p:cNvSpPr txBox="1"/>
          <p:nvPr>
            <p:ph idx="6" type="ctrTitle"/>
          </p:nvPr>
        </p:nvSpPr>
        <p:spPr>
          <a:xfrm>
            <a:off x="6003707" y="1467733"/>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2pPr>
            <a:lvl3pPr lvl="2"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3pPr>
            <a:lvl4pPr lvl="3"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4pPr>
            <a:lvl5pPr lvl="4"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5pPr>
            <a:lvl6pPr lvl="5"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6pPr>
            <a:lvl7pPr lvl="6"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7pPr>
            <a:lvl8pPr lvl="7"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8pPr>
            <a:lvl9pPr lvl="8"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9pPr>
          </a:lstStyle>
          <a:p/>
        </p:txBody>
      </p:sp>
      <p:sp>
        <p:nvSpPr>
          <p:cNvPr id="37" name="Google Shape;37;p18"/>
          <p:cNvSpPr txBox="1"/>
          <p:nvPr>
            <p:ph idx="7" type="subTitle"/>
          </p:nvPr>
        </p:nvSpPr>
        <p:spPr>
          <a:xfrm>
            <a:off x="5854401" y="1955988"/>
            <a:ext cx="21798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38" name="Google Shape;38;p18"/>
          <p:cNvSpPr txBox="1"/>
          <p:nvPr>
            <p:ph idx="8" type="title"/>
          </p:nvPr>
        </p:nvSpPr>
        <p:spPr>
          <a:xfrm>
            <a:off x="609056" y="354656"/>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3_1_1_2">
    <p:spTree>
      <p:nvGrpSpPr>
        <p:cNvPr id="39" name="Shape 39"/>
        <p:cNvGrpSpPr/>
        <p:nvPr/>
      </p:nvGrpSpPr>
      <p:grpSpPr>
        <a:xfrm>
          <a:off x="0" y="0"/>
          <a:ext cx="0" cy="0"/>
          <a:chOff x="0" y="0"/>
          <a:chExt cx="0" cy="0"/>
        </a:xfrm>
      </p:grpSpPr>
      <p:sp>
        <p:nvSpPr>
          <p:cNvPr id="40" name="Google Shape;40;p19"/>
          <p:cNvSpPr txBox="1"/>
          <p:nvPr>
            <p:ph type="ctrTitle"/>
          </p:nvPr>
        </p:nvSpPr>
        <p:spPr>
          <a:xfrm>
            <a:off x="611976" y="355932"/>
            <a:ext cx="6447000" cy="94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41" name="Google Shape;41;p19"/>
          <p:cNvSpPr txBox="1"/>
          <p:nvPr>
            <p:ph idx="1" type="subTitle"/>
          </p:nvPr>
        </p:nvSpPr>
        <p:spPr>
          <a:xfrm>
            <a:off x="1614276" y="1616850"/>
            <a:ext cx="2220300" cy="81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42" name="Google Shape;42;p19"/>
          <p:cNvSpPr txBox="1"/>
          <p:nvPr>
            <p:ph idx="2" type="subTitle"/>
          </p:nvPr>
        </p:nvSpPr>
        <p:spPr>
          <a:xfrm>
            <a:off x="1614276" y="2732646"/>
            <a:ext cx="2220300" cy="7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43" name="Google Shape;43;p19"/>
          <p:cNvSpPr txBox="1"/>
          <p:nvPr>
            <p:ph idx="3" type="ctrTitle"/>
          </p:nvPr>
        </p:nvSpPr>
        <p:spPr>
          <a:xfrm>
            <a:off x="1614276" y="1412789"/>
            <a:ext cx="16227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Font typeface="Fira Sans Condensed Medium"/>
              <a:buNone/>
              <a:defRPr sz="1800"/>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44" name="Google Shape;44;p19"/>
          <p:cNvSpPr txBox="1"/>
          <p:nvPr>
            <p:ph idx="4" type="ctrTitle"/>
          </p:nvPr>
        </p:nvSpPr>
        <p:spPr>
          <a:xfrm>
            <a:off x="1614276" y="2515012"/>
            <a:ext cx="15822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Font typeface="Fira Sans Condensed Medium"/>
              <a:buNone/>
              <a:defRPr sz="1800"/>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45" name="Google Shape;45;p19"/>
          <p:cNvSpPr txBox="1"/>
          <p:nvPr>
            <p:ph idx="5" type="subTitle"/>
          </p:nvPr>
        </p:nvSpPr>
        <p:spPr>
          <a:xfrm>
            <a:off x="1614276" y="3846833"/>
            <a:ext cx="2441400" cy="7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46" name="Google Shape;46;p19"/>
          <p:cNvSpPr txBox="1"/>
          <p:nvPr>
            <p:ph idx="6" type="ctrTitle"/>
          </p:nvPr>
        </p:nvSpPr>
        <p:spPr>
          <a:xfrm>
            <a:off x="1614276" y="3622415"/>
            <a:ext cx="16533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Font typeface="Fira Sans Condensed Medium"/>
              <a:buNone/>
              <a:defRPr sz="1800"/>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20"/>
          <p:cNvSpPr txBox="1"/>
          <p:nvPr>
            <p:ph type="title"/>
          </p:nvPr>
        </p:nvSpPr>
        <p:spPr>
          <a:xfrm>
            <a:off x="609056" y="354656"/>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9" name="Shape 49"/>
        <p:cNvGrpSpPr/>
        <p:nvPr/>
      </p:nvGrpSpPr>
      <p:grpSpPr>
        <a:xfrm>
          <a:off x="0" y="0"/>
          <a:ext cx="0" cy="0"/>
          <a:chOff x="0" y="0"/>
          <a:chExt cx="0" cy="0"/>
        </a:xfrm>
      </p:grpSpPr>
      <p:sp>
        <p:nvSpPr>
          <p:cNvPr id="50" name="Google Shape;50;p21"/>
          <p:cNvSpPr txBox="1"/>
          <p:nvPr>
            <p:ph idx="1" type="body"/>
          </p:nvPr>
        </p:nvSpPr>
        <p:spPr>
          <a:xfrm>
            <a:off x="627351" y="1382682"/>
            <a:ext cx="7796700" cy="3310800"/>
          </a:xfrm>
          <a:prstGeom prst="rect">
            <a:avLst/>
          </a:prstGeom>
          <a:noFill/>
          <a:ln>
            <a:noFill/>
          </a:ln>
        </p:spPr>
        <p:txBody>
          <a:bodyPr anchorCtr="0" anchor="ctr" bIns="91425" lIns="91425" spcFirstLastPara="1" rIns="91425" wrap="square" tIns="91425">
            <a:noAutofit/>
          </a:bodyPr>
          <a:lstStyle>
            <a:lvl1pPr indent="-330200" lvl="0" marL="457200" algn="l">
              <a:lnSpc>
                <a:spcPct val="100000"/>
              </a:lnSpc>
              <a:spcBef>
                <a:spcPts val="0"/>
              </a:spcBef>
              <a:spcAft>
                <a:spcPts val="0"/>
              </a:spcAft>
              <a:buClr>
                <a:srgbClr val="E42524"/>
              </a:buClr>
              <a:buSzPts val="1600"/>
              <a:buFont typeface="Arial"/>
              <a:buAutoNum type="arabicPeriod"/>
              <a:defRPr sz="1300"/>
            </a:lvl1pPr>
            <a:lvl2pPr indent="-330200" lvl="1" marL="914400" algn="l">
              <a:lnSpc>
                <a:spcPct val="115000"/>
              </a:lnSpc>
              <a:spcBef>
                <a:spcPts val="1600"/>
              </a:spcBef>
              <a:spcAft>
                <a:spcPts val="0"/>
              </a:spcAft>
              <a:buSzPts val="1600"/>
              <a:buFont typeface="Nunito Light"/>
              <a:buAutoNum type="alphaLcPeriod"/>
              <a:defRPr/>
            </a:lvl2pPr>
            <a:lvl3pPr indent="-323850" lvl="2" marL="1371600" algn="l">
              <a:lnSpc>
                <a:spcPct val="115000"/>
              </a:lnSpc>
              <a:spcBef>
                <a:spcPts val="1600"/>
              </a:spcBef>
              <a:spcAft>
                <a:spcPts val="0"/>
              </a:spcAft>
              <a:buSzPts val="1500"/>
              <a:buFont typeface="Nunito Light"/>
              <a:buAutoNum type="romanLcPeriod"/>
              <a:defRPr/>
            </a:lvl3pPr>
            <a:lvl4pPr indent="-323850" lvl="3" marL="1828800" algn="l">
              <a:lnSpc>
                <a:spcPct val="115000"/>
              </a:lnSpc>
              <a:spcBef>
                <a:spcPts val="1600"/>
              </a:spcBef>
              <a:spcAft>
                <a:spcPts val="0"/>
              </a:spcAft>
              <a:buSzPts val="1500"/>
              <a:buFont typeface="Nunito Light"/>
              <a:buAutoNum type="arabicPeriod"/>
              <a:defRPr/>
            </a:lvl4pPr>
            <a:lvl5pPr indent="-317500" lvl="4" marL="2286000" algn="l">
              <a:lnSpc>
                <a:spcPct val="115000"/>
              </a:lnSpc>
              <a:spcBef>
                <a:spcPts val="1600"/>
              </a:spcBef>
              <a:spcAft>
                <a:spcPts val="0"/>
              </a:spcAft>
              <a:buSzPts val="1400"/>
              <a:buFont typeface="Nunito Light"/>
              <a:buAutoNum type="alphaLcPeriod"/>
              <a:defRPr/>
            </a:lvl5pPr>
            <a:lvl6pPr indent="-317500" lvl="5" marL="2743200" algn="l">
              <a:lnSpc>
                <a:spcPct val="115000"/>
              </a:lnSpc>
              <a:spcBef>
                <a:spcPts val="1600"/>
              </a:spcBef>
              <a:spcAft>
                <a:spcPts val="0"/>
              </a:spcAft>
              <a:buSzPts val="1400"/>
              <a:buFont typeface="Nunito Light"/>
              <a:buAutoNum type="romanLcPeriod"/>
              <a:defRPr/>
            </a:lvl6pPr>
            <a:lvl7pPr indent="-311150" lvl="6" marL="3200400" algn="l">
              <a:lnSpc>
                <a:spcPct val="115000"/>
              </a:lnSpc>
              <a:spcBef>
                <a:spcPts val="1600"/>
              </a:spcBef>
              <a:spcAft>
                <a:spcPts val="0"/>
              </a:spcAft>
              <a:buSzPts val="1300"/>
              <a:buFont typeface="Nunito Light"/>
              <a:buAutoNum type="arabicPeriod"/>
              <a:defRPr/>
            </a:lvl7pPr>
            <a:lvl8pPr indent="-311150" lvl="7" marL="3657600" algn="l">
              <a:lnSpc>
                <a:spcPct val="115000"/>
              </a:lnSpc>
              <a:spcBef>
                <a:spcPts val="1600"/>
              </a:spcBef>
              <a:spcAft>
                <a:spcPts val="0"/>
              </a:spcAft>
              <a:buSzPts val="1300"/>
              <a:buFont typeface="Nunito Light"/>
              <a:buAutoNum type="alphaLcPeriod"/>
              <a:defRPr/>
            </a:lvl8pPr>
            <a:lvl9pPr indent="-317500" lvl="8" marL="4114800" algn="l">
              <a:lnSpc>
                <a:spcPct val="115000"/>
              </a:lnSpc>
              <a:spcBef>
                <a:spcPts val="1600"/>
              </a:spcBef>
              <a:spcAft>
                <a:spcPts val="1600"/>
              </a:spcAft>
              <a:buSzPts val="1400"/>
              <a:buFont typeface="Nunito Light"/>
              <a:buAutoNum type="romanLcPeriod"/>
              <a:defRPr/>
            </a:lvl9pPr>
          </a:lstStyle>
          <a:p/>
        </p:txBody>
      </p:sp>
      <p:sp>
        <p:nvSpPr>
          <p:cNvPr id="51" name="Google Shape;51;p21"/>
          <p:cNvSpPr txBox="1"/>
          <p:nvPr>
            <p:ph type="title"/>
          </p:nvPr>
        </p:nvSpPr>
        <p:spPr>
          <a:xfrm>
            <a:off x="609056" y="354656"/>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sp>
        <p:nvSpPr>
          <p:cNvPr id="53" name="Google Shape;53;p22"/>
          <p:cNvSpPr txBox="1"/>
          <p:nvPr>
            <p:ph type="ctrTitle"/>
          </p:nvPr>
        </p:nvSpPr>
        <p:spPr>
          <a:xfrm>
            <a:off x="970625" y="2419169"/>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3000">
                <a:solidFill>
                  <a:schemeClr val="accent1"/>
                </a:solidFill>
              </a:defRPr>
            </a:lvl1pPr>
            <a:lvl2pPr lvl="1"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2pPr>
            <a:lvl3pPr lvl="2"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3pPr>
            <a:lvl4pPr lvl="3"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4pPr>
            <a:lvl5pPr lvl="4"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5pPr>
            <a:lvl6pPr lvl="5"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6pPr>
            <a:lvl7pPr lvl="6"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7pPr>
            <a:lvl8pPr lvl="7"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8pPr>
            <a:lvl9pPr lvl="8"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9pPr>
          </a:lstStyle>
          <a:p/>
        </p:txBody>
      </p:sp>
      <p:sp>
        <p:nvSpPr>
          <p:cNvPr id="54" name="Google Shape;54;p22"/>
          <p:cNvSpPr txBox="1"/>
          <p:nvPr>
            <p:ph idx="1" type="subTitle"/>
          </p:nvPr>
        </p:nvSpPr>
        <p:spPr>
          <a:xfrm>
            <a:off x="971762" y="2878650"/>
            <a:ext cx="2721300" cy="132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55" name="Google Shape;55;p22"/>
          <p:cNvSpPr txBox="1"/>
          <p:nvPr>
            <p:ph idx="2" type="ctrTitle"/>
          </p:nvPr>
        </p:nvSpPr>
        <p:spPr>
          <a:xfrm>
            <a:off x="6289800" y="718687"/>
            <a:ext cx="1881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800"/>
              <a:buNone/>
              <a:defRPr sz="3000">
                <a:solidFill>
                  <a:schemeClr val="accent1"/>
                </a:solidFill>
              </a:defRPr>
            </a:lvl1pPr>
            <a:lvl2pPr lvl="1"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2pPr>
            <a:lvl3pPr lvl="2"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3pPr>
            <a:lvl4pPr lvl="3"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4pPr>
            <a:lvl5pPr lvl="4"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5pPr>
            <a:lvl6pPr lvl="5"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6pPr>
            <a:lvl7pPr lvl="6"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7pPr>
            <a:lvl8pPr lvl="7"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8pPr>
            <a:lvl9pPr lvl="8" algn="ctr">
              <a:lnSpc>
                <a:spcPct val="100000"/>
              </a:lnSpc>
              <a:spcBef>
                <a:spcPts val="0"/>
              </a:spcBef>
              <a:spcAft>
                <a:spcPts val="0"/>
              </a:spcAft>
              <a:buSzPts val="1800"/>
              <a:buFont typeface="Maven Pro SemiBold"/>
              <a:buNone/>
              <a:defRPr b="0" sz="1800">
                <a:latin typeface="Maven Pro SemiBold"/>
                <a:ea typeface="Maven Pro SemiBold"/>
                <a:cs typeface="Maven Pro SemiBold"/>
                <a:sym typeface="Maven Pro SemiBold"/>
              </a:defRPr>
            </a:lvl9pPr>
          </a:lstStyle>
          <a:p/>
        </p:txBody>
      </p:sp>
      <p:sp>
        <p:nvSpPr>
          <p:cNvPr id="56" name="Google Shape;56;p22"/>
          <p:cNvSpPr txBox="1"/>
          <p:nvPr>
            <p:ph idx="3" type="subTitle"/>
          </p:nvPr>
        </p:nvSpPr>
        <p:spPr>
          <a:xfrm>
            <a:off x="5516938" y="1174431"/>
            <a:ext cx="2655300" cy="132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000"/>
              <a:buNone/>
              <a:defRPr/>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57" name="Shape 57"/>
        <p:cNvGrpSpPr/>
        <p:nvPr/>
      </p:nvGrpSpPr>
      <p:grpSpPr>
        <a:xfrm>
          <a:off x="0" y="0"/>
          <a:ext cx="0" cy="0"/>
          <a:chOff x="0" y="0"/>
          <a:chExt cx="0" cy="0"/>
        </a:xfrm>
      </p:grpSpPr>
      <p:sp>
        <p:nvSpPr>
          <p:cNvPr id="58" name="Google Shape;58;p23"/>
          <p:cNvSpPr txBox="1"/>
          <p:nvPr>
            <p:ph type="title"/>
          </p:nvPr>
        </p:nvSpPr>
        <p:spPr>
          <a:xfrm>
            <a:off x="973748" y="616200"/>
            <a:ext cx="3554400" cy="112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6000">
                <a:solidFill>
                  <a:schemeClr val="accen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9" name="Google Shape;59;p23"/>
          <p:cNvSpPr txBox="1"/>
          <p:nvPr>
            <p:ph idx="1" type="subTitle"/>
          </p:nvPr>
        </p:nvSpPr>
        <p:spPr>
          <a:xfrm>
            <a:off x="973748" y="1629977"/>
            <a:ext cx="2960400" cy="1353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0" name="Google Shape;60;p23"/>
          <p:cNvSpPr txBox="1"/>
          <p:nvPr/>
        </p:nvSpPr>
        <p:spPr>
          <a:xfrm>
            <a:off x="973749" y="3641300"/>
            <a:ext cx="3359700" cy="9315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30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CREDITS: This presentation template was created by </a:t>
            </a:r>
            <a:r>
              <a:rPr b="0" i="0" lang="en" sz="1100" u="none" cap="none" strike="noStrike">
                <a:solidFill>
                  <a:schemeClr val="dk1"/>
                </a:solidFill>
                <a:uFill>
                  <a:noFill/>
                </a:uFill>
                <a:latin typeface="Arial"/>
                <a:ea typeface="Arial"/>
                <a:cs typeface="Arial"/>
                <a:sym typeface="Arial"/>
                <a:hlinkClick r:id="rId2">
                  <a:extLst>
                    <a:ext uri="{A12FA001-AC4F-418D-AE19-62706E023703}">
                      <ahyp:hlinkClr val="tx"/>
                    </a:ext>
                  </a:extLst>
                </a:hlinkClick>
              </a:rPr>
              <a:t>Slidesgo</a:t>
            </a:r>
            <a:r>
              <a:rPr b="0" i="0" lang="en" sz="1100" u="none" cap="none" strike="noStrike">
                <a:solidFill>
                  <a:schemeClr val="dk1"/>
                </a:solidFill>
                <a:latin typeface="Arial"/>
                <a:ea typeface="Arial"/>
                <a:cs typeface="Arial"/>
                <a:sym typeface="Arial"/>
              </a:rPr>
              <a:t>, including icons by </a:t>
            </a:r>
            <a:r>
              <a:rPr b="0" i="0" lang="en" sz="1100" u="none" cap="none" strike="noStrike">
                <a:solidFill>
                  <a:schemeClr val="dk1"/>
                </a:solidFill>
                <a:uFill>
                  <a:noFill/>
                </a:uFill>
                <a:latin typeface="Arial"/>
                <a:ea typeface="Arial"/>
                <a:cs typeface="Arial"/>
                <a:sym typeface="Arial"/>
                <a:hlinkClick r:id="rId3">
                  <a:extLst>
                    <a:ext uri="{A12FA001-AC4F-418D-AE19-62706E023703}">
                      <ahyp:hlinkClr val="tx"/>
                    </a:ext>
                  </a:extLst>
                </a:hlinkClick>
              </a:rPr>
              <a:t>Flaticon</a:t>
            </a:r>
            <a:r>
              <a:rPr b="0" i="0" lang="en" sz="1100" u="none" cap="none" strike="noStrike">
                <a:solidFill>
                  <a:schemeClr val="dk1"/>
                </a:solidFill>
                <a:latin typeface="Arial"/>
                <a:ea typeface="Arial"/>
                <a:cs typeface="Arial"/>
                <a:sym typeface="Arial"/>
              </a:rPr>
              <a:t>, and infographics &amp; images by </a:t>
            </a:r>
            <a:r>
              <a:rPr b="0" i="0" lang="en" sz="1100" u="none" cap="none" strike="noStrike">
                <a:solidFill>
                  <a:schemeClr val="dk1"/>
                </a:solidFill>
                <a:uFill>
                  <a:noFill/>
                </a:uFill>
                <a:latin typeface="Arial"/>
                <a:ea typeface="Arial"/>
                <a:cs typeface="Arial"/>
                <a:sym typeface="Arial"/>
                <a:hlinkClick r:id="rId4">
                  <a:extLst>
                    <a:ext uri="{A12FA001-AC4F-418D-AE19-62706E023703}">
                      <ahyp:hlinkClr val="tx"/>
                    </a:ext>
                  </a:extLst>
                </a:hlinkClick>
              </a:rPr>
              <a:t>Freepik</a:t>
            </a:r>
            <a:endParaRPr b="0" i="0" sz="11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Red Hat Display"/>
              <a:buNone/>
              <a:defRPr b="1" i="0" sz="2800" u="none" cap="none" strike="noStrike">
                <a:solidFill>
                  <a:schemeClr val="dk1"/>
                </a:solidFill>
                <a:latin typeface="Red Hat Display"/>
                <a:ea typeface="Red Hat Display"/>
                <a:cs typeface="Red Hat Display"/>
                <a:sym typeface="Red Hat Display"/>
              </a:defRPr>
            </a:lvl1pPr>
            <a:lvl2pPr lvl="1" marR="0" rtl="0" algn="l">
              <a:lnSpc>
                <a:spcPct val="100000"/>
              </a:lnSpc>
              <a:spcBef>
                <a:spcPts val="0"/>
              </a:spcBef>
              <a:spcAft>
                <a:spcPts val="0"/>
              </a:spcAft>
              <a:buClr>
                <a:schemeClr val="dk1"/>
              </a:buClr>
              <a:buSzPts val="2800"/>
              <a:buFont typeface="Red Hat Display"/>
              <a:buNone/>
              <a:defRPr b="1" i="0" sz="2800" u="none" cap="none" strike="noStrike">
                <a:solidFill>
                  <a:schemeClr val="dk1"/>
                </a:solidFill>
                <a:latin typeface="Red Hat Display"/>
                <a:ea typeface="Red Hat Display"/>
                <a:cs typeface="Red Hat Display"/>
                <a:sym typeface="Red Hat Display"/>
              </a:defRPr>
            </a:lvl2pPr>
            <a:lvl3pPr lvl="2" marR="0" rtl="0" algn="l">
              <a:lnSpc>
                <a:spcPct val="100000"/>
              </a:lnSpc>
              <a:spcBef>
                <a:spcPts val="0"/>
              </a:spcBef>
              <a:spcAft>
                <a:spcPts val="0"/>
              </a:spcAft>
              <a:buClr>
                <a:schemeClr val="dk1"/>
              </a:buClr>
              <a:buSzPts val="2800"/>
              <a:buFont typeface="Red Hat Display"/>
              <a:buNone/>
              <a:defRPr b="1" i="0" sz="2800" u="none" cap="none" strike="noStrike">
                <a:solidFill>
                  <a:schemeClr val="dk1"/>
                </a:solidFill>
                <a:latin typeface="Red Hat Display"/>
                <a:ea typeface="Red Hat Display"/>
                <a:cs typeface="Red Hat Display"/>
                <a:sym typeface="Red Hat Display"/>
              </a:defRPr>
            </a:lvl3pPr>
            <a:lvl4pPr lvl="3" marR="0" rtl="0" algn="l">
              <a:lnSpc>
                <a:spcPct val="100000"/>
              </a:lnSpc>
              <a:spcBef>
                <a:spcPts val="0"/>
              </a:spcBef>
              <a:spcAft>
                <a:spcPts val="0"/>
              </a:spcAft>
              <a:buClr>
                <a:schemeClr val="dk1"/>
              </a:buClr>
              <a:buSzPts val="2800"/>
              <a:buFont typeface="Red Hat Display"/>
              <a:buNone/>
              <a:defRPr b="1" i="0" sz="2800" u="none" cap="none" strike="noStrike">
                <a:solidFill>
                  <a:schemeClr val="dk1"/>
                </a:solidFill>
                <a:latin typeface="Red Hat Display"/>
                <a:ea typeface="Red Hat Display"/>
                <a:cs typeface="Red Hat Display"/>
                <a:sym typeface="Red Hat Display"/>
              </a:defRPr>
            </a:lvl4pPr>
            <a:lvl5pPr lvl="4" marR="0" rtl="0" algn="l">
              <a:lnSpc>
                <a:spcPct val="100000"/>
              </a:lnSpc>
              <a:spcBef>
                <a:spcPts val="0"/>
              </a:spcBef>
              <a:spcAft>
                <a:spcPts val="0"/>
              </a:spcAft>
              <a:buClr>
                <a:schemeClr val="dk1"/>
              </a:buClr>
              <a:buSzPts val="2800"/>
              <a:buFont typeface="Red Hat Display"/>
              <a:buNone/>
              <a:defRPr b="1" i="0" sz="2800" u="none" cap="none" strike="noStrike">
                <a:solidFill>
                  <a:schemeClr val="dk1"/>
                </a:solidFill>
                <a:latin typeface="Red Hat Display"/>
                <a:ea typeface="Red Hat Display"/>
                <a:cs typeface="Red Hat Display"/>
                <a:sym typeface="Red Hat Display"/>
              </a:defRPr>
            </a:lvl5pPr>
            <a:lvl6pPr lvl="5" marR="0" rtl="0" algn="l">
              <a:lnSpc>
                <a:spcPct val="100000"/>
              </a:lnSpc>
              <a:spcBef>
                <a:spcPts val="0"/>
              </a:spcBef>
              <a:spcAft>
                <a:spcPts val="0"/>
              </a:spcAft>
              <a:buClr>
                <a:schemeClr val="dk1"/>
              </a:buClr>
              <a:buSzPts val="2800"/>
              <a:buFont typeface="Red Hat Display"/>
              <a:buNone/>
              <a:defRPr b="1" i="0" sz="2800" u="none" cap="none" strike="noStrike">
                <a:solidFill>
                  <a:schemeClr val="dk1"/>
                </a:solidFill>
                <a:latin typeface="Red Hat Display"/>
                <a:ea typeface="Red Hat Display"/>
                <a:cs typeface="Red Hat Display"/>
                <a:sym typeface="Red Hat Display"/>
              </a:defRPr>
            </a:lvl6pPr>
            <a:lvl7pPr lvl="6" marR="0" rtl="0" algn="l">
              <a:lnSpc>
                <a:spcPct val="100000"/>
              </a:lnSpc>
              <a:spcBef>
                <a:spcPts val="0"/>
              </a:spcBef>
              <a:spcAft>
                <a:spcPts val="0"/>
              </a:spcAft>
              <a:buClr>
                <a:schemeClr val="dk1"/>
              </a:buClr>
              <a:buSzPts val="2800"/>
              <a:buFont typeface="Red Hat Display"/>
              <a:buNone/>
              <a:defRPr b="1" i="0" sz="2800" u="none" cap="none" strike="noStrike">
                <a:solidFill>
                  <a:schemeClr val="dk1"/>
                </a:solidFill>
                <a:latin typeface="Red Hat Display"/>
                <a:ea typeface="Red Hat Display"/>
                <a:cs typeface="Red Hat Display"/>
                <a:sym typeface="Red Hat Display"/>
              </a:defRPr>
            </a:lvl7pPr>
            <a:lvl8pPr lvl="7" marR="0" rtl="0" algn="l">
              <a:lnSpc>
                <a:spcPct val="100000"/>
              </a:lnSpc>
              <a:spcBef>
                <a:spcPts val="0"/>
              </a:spcBef>
              <a:spcAft>
                <a:spcPts val="0"/>
              </a:spcAft>
              <a:buClr>
                <a:schemeClr val="dk1"/>
              </a:buClr>
              <a:buSzPts val="2800"/>
              <a:buFont typeface="Red Hat Display"/>
              <a:buNone/>
              <a:defRPr b="1" i="0" sz="2800" u="none" cap="none" strike="noStrike">
                <a:solidFill>
                  <a:schemeClr val="dk1"/>
                </a:solidFill>
                <a:latin typeface="Red Hat Display"/>
                <a:ea typeface="Red Hat Display"/>
                <a:cs typeface="Red Hat Display"/>
                <a:sym typeface="Red Hat Display"/>
              </a:defRPr>
            </a:lvl8pPr>
            <a:lvl9pPr lvl="8" marR="0" rtl="0" algn="l">
              <a:lnSpc>
                <a:spcPct val="100000"/>
              </a:lnSpc>
              <a:spcBef>
                <a:spcPts val="0"/>
              </a:spcBef>
              <a:spcAft>
                <a:spcPts val="0"/>
              </a:spcAft>
              <a:buClr>
                <a:schemeClr val="dk1"/>
              </a:buClr>
              <a:buSzPts val="2800"/>
              <a:buFont typeface="Red Hat Display"/>
              <a:buNone/>
              <a:defRPr b="1" i="0" sz="2800" u="none" cap="none" strike="noStrike">
                <a:solidFill>
                  <a:schemeClr val="dk1"/>
                </a:solidFill>
                <a:latin typeface="Red Hat Display"/>
                <a:ea typeface="Red Hat Display"/>
                <a:cs typeface="Red Hat Display"/>
                <a:sym typeface="Red Hat Display"/>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17500" lvl="1" marL="914400" marR="0" rtl="0" algn="l">
              <a:lnSpc>
                <a:spcPct val="115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lnSpc>
                <a:spcPct val="115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lnSpc>
                <a:spcPct val="115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115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115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115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115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drive.google.com/file/d/12BLhasyneKFftD-VlJFBCe1Jv8F7TIm7/view" TargetMode="External"/><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www.kaggle.com/mysarahmadbhat/airbnb-listings-reviews" TargetMode="External"/><Relationship Id="rId4" Type="http://schemas.openxmlformats.org/officeDocument/2006/relationships/hyperlink" Target="https://investorplace.com/2022/04/abnb-stock-is-rising-on-the-hope-of-summer-vacation-breakou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hyperlink" Target="http://drive.google.com/file/d/16FFllqnHXetUgAdw3FJ8pcsR4f7St2et/view" TargetMode="External"/><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grpSp>
        <p:nvGrpSpPr>
          <p:cNvPr id="143" name="Google Shape;143;p1"/>
          <p:cNvGrpSpPr/>
          <p:nvPr/>
        </p:nvGrpSpPr>
        <p:grpSpPr>
          <a:xfrm>
            <a:off x="3597427" y="602939"/>
            <a:ext cx="5263227" cy="1874823"/>
            <a:chOff x="2812355" y="780248"/>
            <a:chExt cx="5955899" cy="3496500"/>
          </a:xfrm>
        </p:grpSpPr>
        <p:sp>
          <p:nvSpPr>
            <p:cNvPr id="144" name="Google Shape;144;p1"/>
            <p:cNvSpPr/>
            <p:nvPr/>
          </p:nvSpPr>
          <p:spPr>
            <a:xfrm>
              <a:off x="3493354" y="780248"/>
              <a:ext cx="5274900" cy="3496500"/>
            </a:xfrm>
            <a:prstGeom prst="rect">
              <a:avLst/>
            </a:prstGeom>
            <a:solidFill>
              <a:srgbClr val="F4AA9E">
                <a:alpha val="5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rot="10800000">
              <a:off x="2812355" y="1068373"/>
              <a:ext cx="681000" cy="1297200"/>
            </a:xfrm>
            <a:prstGeom prst="rtTriangle">
              <a:avLst/>
            </a:prstGeom>
            <a:solidFill>
              <a:srgbClr val="F4AA9E">
                <a:alpha val="5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 name="Google Shape;146;p1"/>
          <p:cNvSpPr txBox="1"/>
          <p:nvPr>
            <p:ph type="ctrTitle"/>
          </p:nvPr>
        </p:nvSpPr>
        <p:spPr>
          <a:xfrm>
            <a:off x="2399250" y="0"/>
            <a:ext cx="6338100" cy="2276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sz="4200"/>
              <a:t>                  </a:t>
            </a:r>
            <a:r>
              <a:rPr lang="en" sz="4200"/>
              <a:t>Airbnb</a:t>
            </a:r>
            <a:endParaRPr sz="4200"/>
          </a:p>
          <a:p>
            <a:pPr indent="0" lvl="0" marL="0" rtl="0" algn="r">
              <a:lnSpc>
                <a:spcPct val="100000"/>
              </a:lnSpc>
              <a:spcBef>
                <a:spcPts val="0"/>
              </a:spcBef>
              <a:spcAft>
                <a:spcPts val="0"/>
              </a:spcAft>
              <a:buSzPts val="5200"/>
              <a:buNone/>
            </a:pPr>
            <a:r>
              <a:rPr lang="en" sz="4200"/>
              <a:t>    Pricing Analytics</a:t>
            </a:r>
            <a:r>
              <a:rPr lang="en" sz="4500"/>
              <a:t> </a:t>
            </a:r>
            <a:endParaRPr sz="4500"/>
          </a:p>
        </p:txBody>
      </p:sp>
      <p:sp>
        <p:nvSpPr>
          <p:cNvPr id="147" name="Google Shape;147;p1"/>
          <p:cNvSpPr txBox="1"/>
          <p:nvPr>
            <p:ph idx="1" type="subTitle"/>
          </p:nvPr>
        </p:nvSpPr>
        <p:spPr>
          <a:xfrm>
            <a:off x="5887188" y="2681975"/>
            <a:ext cx="2702400" cy="633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
              <a:t>Kelly Kim</a:t>
            </a:r>
            <a:endParaRPr/>
          </a:p>
          <a:p>
            <a:pPr indent="0" lvl="0" marL="0" rtl="0" algn="r">
              <a:lnSpc>
                <a:spcPct val="100000"/>
              </a:lnSpc>
              <a:spcBef>
                <a:spcPts val="0"/>
              </a:spcBef>
              <a:spcAft>
                <a:spcPts val="0"/>
              </a:spcAft>
              <a:buSzPts val="2800"/>
              <a:buNone/>
            </a:pPr>
            <a:r>
              <a:rPr lang="en"/>
              <a:t>Alexander Quang</a:t>
            </a:r>
            <a:endParaRPr/>
          </a:p>
          <a:p>
            <a:pPr indent="0" lvl="0" marL="0" rtl="0" algn="r">
              <a:lnSpc>
                <a:spcPct val="100000"/>
              </a:lnSpc>
              <a:spcBef>
                <a:spcPts val="0"/>
              </a:spcBef>
              <a:spcAft>
                <a:spcPts val="0"/>
              </a:spcAft>
              <a:buSzPts val="2800"/>
              <a:buNone/>
            </a:pPr>
            <a:r>
              <a:rPr lang="en"/>
              <a:t>Chuandong Liu</a:t>
            </a:r>
            <a:endParaRPr/>
          </a:p>
          <a:p>
            <a:pPr indent="0" lvl="0" marL="0" rtl="0" algn="r">
              <a:lnSpc>
                <a:spcPct val="100000"/>
              </a:lnSpc>
              <a:spcBef>
                <a:spcPts val="0"/>
              </a:spcBef>
              <a:spcAft>
                <a:spcPts val="0"/>
              </a:spcAft>
              <a:buSzPts val="2800"/>
              <a:buNone/>
            </a:pPr>
            <a:r>
              <a:rPr lang="en"/>
              <a:t>Woolim Lee</a:t>
            </a:r>
            <a:endParaRPr/>
          </a:p>
        </p:txBody>
      </p:sp>
      <p:grpSp>
        <p:nvGrpSpPr>
          <p:cNvPr id="148" name="Google Shape;148;p1"/>
          <p:cNvGrpSpPr/>
          <p:nvPr/>
        </p:nvGrpSpPr>
        <p:grpSpPr>
          <a:xfrm>
            <a:off x="695014" y="262321"/>
            <a:ext cx="4423432" cy="4660794"/>
            <a:chOff x="235875" y="683625"/>
            <a:chExt cx="747050" cy="787150"/>
          </a:xfrm>
        </p:grpSpPr>
        <p:sp>
          <p:nvSpPr>
            <p:cNvPr id="149" name="Google Shape;149;p1"/>
            <p:cNvSpPr/>
            <p:nvPr/>
          </p:nvSpPr>
          <p:spPr>
            <a:xfrm>
              <a:off x="716450" y="1024050"/>
              <a:ext cx="13600" cy="31325"/>
            </a:xfrm>
            <a:custGeom>
              <a:rect b="b" l="l" r="r" t="t"/>
              <a:pathLst>
                <a:path extrusionOk="0" h="1253" w="544">
                  <a:moveTo>
                    <a:pt x="128" y="1"/>
                  </a:moveTo>
                  <a:cubicBezTo>
                    <a:pt x="86" y="1"/>
                    <a:pt x="45" y="3"/>
                    <a:pt x="5" y="8"/>
                  </a:cubicBezTo>
                  <a:lnTo>
                    <a:pt x="1" y="1161"/>
                  </a:lnTo>
                  <a:cubicBezTo>
                    <a:pt x="41" y="1156"/>
                    <a:pt x="83" y="1153"/>
                    <a:pt x="124" y="1153"/>
                  </a:cubicBezTo>
                  <a:cubicBezTo>
                    <a:pt x="274" y="1153"/>
                    <a:pt x="424" y="1186"/>
                    <a:pt x="539" y="1252"/>
                  </a:cubicBezTo>
                  <a:lnTo>
                    <a:pt x="543" y="101"/>
                  </a:lnTo>
                  <a:cubicBezTo>
                    <a:pt x="427" y="34"/>
                    <a:pt x="277" y="1"/>
                    <a:pt x="128"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709200" y="1024250"/>
              <a:ext cx="7400" cy="31125"/>
            </a:xfrm>
            <a:custGeom>
              <a:rect b="b" l="l" r="r" t="t"/>
              <a:pathLst>
                <a:path extrusionOk="0" h="1245" w="296">
                  <a:moveTo>
                    <a:pt x="295" y="0"/>
                  </a:moveTo>
                  <a:cubicBezTo>
                    <a:pt x="192" y="12"/>
                    <a:pt x="94" y="42"/>
                    <a:pt x="4" y="93"/>
                  </a:cubicBezTo>
                  <a:lnTo>
                    <a:pt x="1" y="1244"/>
                  </a:lnTo>
                  <a:cubicBezTo>
                    <a:pt x="91" y="1195"/>
                    <a:pt x="189" y="1163"/>
                    <a:pt x="291" y="1153"/>
                  </a:cubicBezTo>
                  <a:lnTo>
                    <a:pt x="295"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729900" y="1026550"/>
              <a:ext cx="68975" cy="68575"/>
            </a:xfrm>
            <a:custGeom>
              <a:rect b="b" l="l" r="r" t="t"/>
              <a:pathLst>
                <a:path extrusionOk="0" h="2743" w="2759">
                  <a:moveTo>
                    <a:pt x="5" y="1"/>
                  </a:moveTo>
                  <a:lnTo>
                    <a:pt x="1" y="1152"/>
                  </a:lnTo>
                  <a:lnTo>
                    <a:pt x="2756" y="2743"/>
                  </a:lnTo>
                  <a:lnTo>
                    <a:pt x="2759" y="1590"/>
                  </a:lnTo>
                  <a:lnTo>
                    <a:pt x="5"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79200" y="1116475"/>
              <a:ext cx="6550" cy="32525"/>
            </a:xfrm>
            <a:custGeom>
              <a:rect b="b" l="l" r="r" t="t"/>
              <a:pathLst>
                <a:path extrusionOk="0" h="1301" w="262">
                  <a:moveTo>
                    <a:pt x="261" y="0"/>
                  </a:moveTo>
                  <a:lnTo>
                    <a:pt x="4" y="149"/>
                  </a:lnTo>
                  <a:lnTo>
                    <a:pt x="0" y="1301"/>
                  </a:lnTo>
                  <a:lnTo>
                    <a:pt x="258" y="1151"/>
                  </a:lnTo>
                  <a:lnTo>
                    <a:pt x="261"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875200" y="1120200"/>
              <a:ext cx="4125" cy="30075"/>
            </a:xfrm>
            <a:custGeom>
              <a:rect b="b" l="l" r="r" t="t"/>
              <a:pathLst>
                <a:path extrusionOk="0" h="1203" w="165">
                  <a:moveTo>
                    <a:pt x="164" y="0"/>
                  </a:moveTo>
                  <a:cubicBezTo>
                    <a:pt x="114" y="27"/>
                    <a:pt x="60" y="44"/>
                    <a:pt x="3" y="51"/>
                  </a:cubicBezTo>
                  <a:lnTo>
                    <a:pt x="1" y="1203"/>
                  </a:lnTo>
                  <a:cubicBezTo>
                    <a:pt x="56" y="1197"/>
                    <a:pt x="111" y="1179"/>
                    <a:pt x="160" y="1152"/>
                  </a:cubicBezTo>
                  <a:lnTo>
                    <a:pt x="164"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867850" y="1120200"/>
              <a:ext cx="7450" cy="30175"/>
            </a:xfrm>
            <a:custGeom>
              <a:rect b="b" l="l" r="r" t="t"/>
              <a:pathLst>
                <a:path extrusionOk="0" h="1207" w="298">
                  <a:moveTo>
                    <a:pt x="3" y="0"/>
                  </a:moveTo>
                  <a:lnTo>
                    <a:pt x="0" y="1153"/>
                  </a:lnTo>
                  <a:cubicBezTo>
                    <a:pt x="62" y="1189"/>
                    <a:pt x="143" y="1207"/>
                    <a:pt x="225" y="1207"/>
                  </a:cubicBezTo>
                  <a:cubicBezTo>
                    <a:pt x="248" y="1207"/>
                    <a:pt x="272" y="1205"/>
                    <a:pt x="295" y="1203"/>
                  </a:cubicBezTo>
                  <a:lnTo>
                    <a:pt x="297" y="51"/>
                  </a:lnTo>
                  <a:lnTo>
                    <a:pt x="297" y="51"/>
                  </a:lnTo>
                  <a:cubicBezTo>
                    <a:pt x="276" y="54"/>
                    <a:pt x="254" y="55"/>
                    <a:pt x="232" y="55"/>
                  </a:cubicBezTo>
                  <a:cubicBezTo>
                    <a:pt x="149" y="55"/>
                    <a:pt x="66" y="37"/>
                    <a:pt x="3"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5650" y="1116475"/>
              <a:ext cx="68925" cy="68575"/>
            </a:xfrm>
            <a:custGeom>
              <a:rect b="b" l="l" r="r" t="t"/>
              <a:pathLst>
                <a:path extrusionOk="0" h="2743" w="2757">
                  <a:moveTo>
                    <a:pt x="3" y="0"/>
                  </a:moveTo>
                  <a:lnTo>
                    <a:pt x="0" y="1151"/>
                  </a:lnTo>
                  <a:lnTo>
                    <a:pt x="2754" y="2742"/>
                  </a:lnTo>
                  <a:lnTo>
                    <a:pt x="2757" y="1589"/>
                  </a:lnTo>
                  <a:lnTo>
                    <a:pt x="3"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54475" y="1156200"/>
              <a:ext cx="4450" cy="34900"/>
            </a:xfrm>
            <a:custGeom>
              <a:rect b="b" l="l" r="r" t="t"/>
              <a:pathLst>
                <a:path extrusionOk="0" h="1396" w="178">
                  <a:moveTo>
                    <a:pt x="4" y="0"/>
                  </a:moveTo>
                  <a:lnTo>
                    <a:pt x="1" y="1153"/>
                  </a:lnTo>
                  <a:cubicBezTo>
                    <a:pt x="117" y="1220"/>
                    <a:pt x="173" y="1308"/>
                    <a:pt x="173" y="1395"/>
                  </a:cubicBezTo>
                  <a:lnTo>
                    <a:pt x="178" y="242"/>
                  </a:lnTo>
                  <a:cubicBezTo>
                    <a:pt x="178" y="155"/>
                    <a:pt x="120" y="67"/>
                    <a:pt x="4"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957250" y="1162250"/>
              <a:ext cx="1675" cy="32625"/>
            </a:xfrm>
            <a:custGeom>
              <a:rect b="b" l="l" r="r" t="t"/>
              <a:pathLst>
                <a:path extrusionOk="0" h="1305" w="67">
                  <a:moveTo>
                    <a:pt x="67" y="0"/>
                  </a:moveTo>
                  <a:cubicBezTo>
                    <a:pt x="65" y="57"/>
                    <a:pt x="42" y="111"/>
                    <a:pt x="4" y="153"/>
                  </a:cubicBezTo>
                  <a:lnTo>
                    <a:pt x="0" y="1304"/>
                  </a:lnTo>
                  <a:cubicBezTo>
                    <a:pt x="39" y="1263"/>
                    <a:pt x="61" y="1210"/>
                    <a:pt x="62" y="1153"/>
                  </a:cubicBezTo>
                  <a:lnTo>
                    <a:pt x="67"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957250" y="1162250"/>
              <a:ext cx="1675" cy="32625"/>
            </a:xfrm>
            <a:custGeom>
              <a:rect b="b" l="l" r="r" t="t"/>
              <a:pathLst>
                <a:path extrusionOk="0" h="1305" w="67">
                  <a:moveTo>
                    <a:pt x="67" y="0"/>
                  </a:moveTo>
                  <a:cubicBezTo>
                    <a:pt x="65" y="57"/>
                    <a:pt x="42" y="111"/>
                    <a:pt x="4" y="153"/>
                  </a:cubicBezTo>
                  <a:lnTo>
                    <a:pt x="0" y="1304"/>
                  </a:lnTo>
                  <a:cubicBezTo>
                    <a:pt x="39" y="1263"/>
                    <a:pt x="61" y="1210"/>
                    <a:pt x="62" y="1153"/>
                  </a:cubicBezTo>
                  <a:lnTo>
                    <a:pt x="67"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957250" y="1162250"/>
              <a:ext cx="1675" cy="32625"/>
            </a:xfrm>
            <a:custGeom>
              <a:rect b="b" l="l" r="r" t="t"/>
              <a:pathLst>
                <a:path extrusionOk="0" h="1305" w="67">
                  <a:moveTo>
                    <a:pt x="67" y="0"/>
                  </a:moveTo>
                  <a:cubicBezTo>
                    <a:pt x="65" y="57"/>
                    <a:pt x="42" y="111"/>
                    <a:pt x="4" y="153"/>
                  </a:cubicBezTo>
                  <a:lnTo>
                    <a:pt x="0" y="1304"/>
                  </a:lnTo>
                  <a:cubicBezTo>
                    <a:pt x="39" y="1263"/>
                    <a:pt x="61" y="1210"/>
                    <a:pt x="62" y="1153"/>
                  </a:cubicBezTo>
                  <a:lnTo>
                    <a:pt x="67"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954550" y="1166050"/>
              <a:ext cx="2825" cy="31000"/>
            </a:xfrm>
            <a:custGeom>
              <a:rect b="b" l="l" r="r" t="t"/>
              <a:pathLst>
                <a:path extrusionOk="0" h="1240" w="113">
                  <a:moveTo>
                    <a:pt x="112" y="1"/>
                  </a:moveTo>
                  <a:lnTo>
                    <a:pt x="112" y="1"/>
                  </a:lnTo>
                  <a:cubicBezTo>
                    <a:pt x="81" y="34"/>
                    <a:pt x="44" y="65"/>
                    <a:pt x="4" y="86"/>
                  </a:cubicBezTo>
                  <a:lnTo>
                    <a:pt x="1" y="1239"/>
                  </a:lnTo>
                  <a:cubicBezTo>
                    <a:pt x="41" y="1216"/>
                    <a:pt x="78" y="1187"/>
                    <a:pt x="110" y="1152"/>
                  </a:cubicBezTo>
                  <a:lnTo>
                    <a:pt x="11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954550" y="1166050"/>
              <a:ext cx="2825" cy="31000"/>
            </a:xfrm>
            <a:custGeom>
              <a:rect b="b" l="l" r="r" t="t"/>
              <a:pathLst>
                <a:path extrusionOk="0" h="1240" w="113">
                  <a:moveTo>
                    <a:pt x="112" y="1"/>
                  </a:moveTo>
                  <a:lnTo>
                    <a:pt x="112" y="1"/>
                  </a:lnTo>
                  <a:cubicBezTo>
                    <a:pt x="81" y="34"/>
                    <a:pt x="44" y="65"/>
                    <a:pt x="4" y="86"/>
                  </a:cubicBezTo>
                  <a:lnTo>
                    <a:pt x="1" y="1239"/>
                  </a:lnTo>
                  <a:cubicBezTo>
                    <a:pt x="41" y="1216"/>
                    <a:pt x="78" y="1187"/>
                    <a:pt x="110" y="1152"/>
                  </a:cubicBezTo>
                  <a:lnTo>
                    <a:pt x="11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977950" y="1163775"/>
              <a:ext cx="2625" cy="34975"/>
            </a:xfrm>
            <a:custGeom>
              <a:rect b="b" l="l" r="r" t="t"/>
              <a:pathLst>
                <a:path extrusionOk="0" h="1399" w="105">
                  <a:moveTo>
                    <a:pt x="105" y="0"/>
                  </a:moveTo>
                  <a:lnTo>
                    <a:pt x="104" y="2"/>
                  </a:lnTo>
                  <a:lnTo>
                    <a:pt x="104" y="2"/>
                  </a:lnTo>
                  <a:cubicBezTo>
                    <a:pt x="105" y="1"/>
                    <a:pt x="105" y="1"/>
                    <a:pt x="105" y="0"/>
                  </a:cubicBezTo>
                  <a:close/>
                  <a:moveTo>
                    <a:pt x="104" y="2"/>
                  </a:moveTo>
                  <a:cubicBezTo>
                    <a:pt x="104" y="86"/>
                    <a:pt x="71" y="169"/>
                    <a:pt x="4" y="247"/>
                  </a:cubicBezTo>
                  <a:lnTo>
                    <a:pt x="0" y="1398"/>
                  </a:lnTo>
                  <a:cubicBezTo>
                    <a:pt x="68" y="1321"/>
                    <a:pt x="102" y="1237"/>
                    <a:pt x="102" y="1153"/>
                  </a:cubicBezTo>
                  <a:lnTo>
                    <a:pt x="104" y="2"/>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973550" y="1169925"/>
              <a:ext cx="4525" cy="32325"/>
            </a:xfrm>
            <a:custGeom>
              <a:rect b="b" l="l" r="r" t="t"/>
              <a:pathLst>
                <a:path extrusionOk="0" h="1293" w="181">
                  <a:moveTo>
                    <a:pt x="180" y="1"/>
                  </a:moveTo>
                  <a:lnTo>
                    <a:pt x="180" y="1"/>
                  </a:lnTo>
                  <a:cubicBezTo>
                    <a:pt x="130" y="56"/>
                    <a:pt x="70" y="104"/>
                    <a:pt x="5" y="140"/>
                  </a:cubicBezTo>
                  <a:lnTo>
                    <a:pt x="1" y="1293"/>
                  </a:lnTo>
                  <a:cubicBezTo>
                    <a:pt x="67" y="1257"/>
                    <a:pt x="127" y="1209"/>
                    <a:pt x="176" y="1152"/>
                  </a:cubicBezTo>
                  <a:lnTo>
                    <a:pt x="180"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264025" y="1026550"/>
              <a:ext cx="445275" cy="287550"/>
            </a:xfrm>
            <a:custGeom>
              <a:rect b="b" l="l" r="r" t="t"/>
              <a:pathLst>
                <a:path extrusionOk="0" h="11502" w="17811">
                  <a:moveTo>
                    <a:pt x="17811" y="1"/>
                  </a:moveTo>
                  <a:lnTo>
                    <a:pt x="4" y="10349"/>
                  </a:lnTo>
                  <a:lnTo>
                    <a:pt x="1" y="11501"/>
                  </a:lnTo>
                  <a:lnTo>
                    <a:pt x="1" y="11501"/>
                  </a:lnTo>
                  <a:lnTo>
                    <a:pt x="17808" y="1152"/>
                  </a:lnTo>
                  <a:lnTo>
                    <a:pt x="17811"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259750" y="1285250"/>
              <a:ext cx="4425" cy="40775"/>
            </a:xfrm>
            <a:custGeom>
              <a:rect b="b" l="l" r="r" t="t"/>
              <a:pathLst>
                <a:path extrusionOk="0" h="1631" w="177">
                  <a:moveTo>
                    <a:pt x="175" y="1"/>
                  </a:moveTo>
                  <a:lnTo>
                    <a:pt x="175" y="1"/>
                  </a:lnTo>
                  <a:cubicBezTo>
                    <a:pt x="156" y="11"/>
                    <a:pt x="137" y="24"/>
                    <a:pt x="121" y="37"/>
                  </a:cubicBezTo>
                  <a:lnTo>
                    <a:pt x="109" y="46"/>
                  </a:lnTo>
                  <a:cubicBezTo>
                    <a:pt x="95" y="57"/>
                    <a:pt x="80" y="70"/>
                    <a:pt x="69" y="85"/>
                  </a:cubicBezTo>
                  <a:lnTo>
                    <a:pt x="66" y="86"/>
                  </a:lnTo>
                  <a:cubicBezTo>
                    <a:pt x="64" y="89"/>
                    <a:pt x="63" y="92"/>
                    <a:pt x="60" y="93"/>
                  </a:cubicBezTo>
                  <a:cubicBezTo>
                    <a:pt x="54" y="102"/>
                    <a:pt x="49" y="109"/>
                    <a:pt x="43" y="118"/>
                  </a:cubicBezTo>
                  <a:cubicBezTo>
                    <a:pt x="40" y="122"/>
                    <a:pt x="37" y="127"/>
                    <a:pt x="35" y="130"/>
                  </a:cubicBezTo>
                  <a:cubicBezTo>
                    <a:pt x="31" y="138"/>
                    <a:pt x="27" y="146"/>
                    <a:pt x="22" y="153"/>
                  </a:cubicBezTo>
                  <a:cubicBezTo>
                    <a:pt x="21" y="157"/>
                    <a:pt x="20" y="162"/>
                    <a:pt x="18" y="166"/>
                  </a:cubicBezTo>
                  <a:cubicBezTo>
                    <a:pt x="15" y="175"/>
                    <a:pt x="12" y="182"/>
                    <a:pt x="11" y="191"/>
                  </a:cubicBezTo>
                  <a:cubicBezTo>
                    <a:pt x="11" y="195"/>
                    <a:pt x="8" y="198"/>
                    <a:pt x="8" y="202"/>
                  </a:cubicBezTo>
                  <a:cubicBezTo>
                    <a:pt x="5" y="214"/>
                    <a:pt x="4" y="225"/>
                    <a:pt x="4" y="238"/>
                  </a:cubicBezTo>
                  <a:lnTo>
                    <a:pt x="1" y="1391"/>
                  </a:lnTo>
                  <a:lnTo>
                    <a:pt x="1" y="1401"/>
                  </a:lnTo>
                  <a:cubicBezTo>
                    <a:pt x="1" y="1409"/>
                    <a:pt x="1" y="1416"/>
                    <a:pt x="2" y="1423"/>
                  </a:cubicBezTo>
                  <a:cubicBezTo>
                    <a:pt x="2" y="1427"/>
                    <a:pt x="5" y="1432"/>
                    <a:pt x="6" y="1438"/>
                  </a:cubicBezTo>
                  <a:cubicBezTo>
                    <a:pt x="6" y="1443"/>
                    <a:pt x="8" y="1449"/>
                    <a:pt x="11" y="1455"/>
                  </a:cubicBezTo>
                  <a:cubicBezTo>
                    <a:pt x="12" y="1459"/>
                    <a:pt x="15" y="1465"/>
                    <a:pt x="17" y="1469"/>
                  </a:cubicBezTo>
                  <a:cubicBezTo>
                    <a:pt x="18" y="1474"/>
                    <a:pt x="21" y="1481"/>
                    <a:pt x="24" y="1487"/>
                  </a:cubicBezTo>
                  <a:cubicBezTo>
                    <a:pt x="27" y="1494"/>
                    <a:pt x="30" y="1497"/>
                    <a:pt x="33" y="1501"/>
                  </a:cubicBezTo>
                  <a:cubicBezTo>
                    <a:pt x="35" y="1506"/>
                    <a:pt x="40" y="1513"/>
                    <a:pt x="43" y="1519"/>
                  </a:cubicBezTo>
                  <a:cubicBezTo>
                    <a:pt x="78" y="1565"/>
                    <a:pt x="123" y="1603"/>
                    <a:pt x="173" y="1630"/>
                  </a:cubicBezTo>
                  <a:lnTo>
                    <a:pt x="176" y="479"/>
                  </a:lnTo>
                  <a:lnTo>
                    <a:pt x="173" y="478"/>
                  </a:lnTo>
                  <a:lnTo>
                    <a:pt x="175"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259750" y="1291200"/>
              <a:ext cx="4450" cy="34900"/>
            </a:xfrm>
            <a:custGeom>
              <a:rect b="b" l="l" r="r" t="t"/>
              <a:pathLst>
                <a:path extrusionOk="0" h="1396" w="178">
                  <a:moveTo>
                    <a:pt x="5" y="0"/>
                  </a:moveTo>
                  <a:lnTo>
                    <a:pt x="1" y="1153"/>
                  </a:lnTo>
                  <a:cubicBezTo>
                    <a:pt x="1" y="1240"/>
                    <a:pt x="59" y="1329"/>
                    <a:pt x="175" y="1395"/>
                  </a:cubicBezTo>
                  <a:lnTo>
                    <a:pt x="178" y="243"/>
                  </a:lnTo>
                  <a:cubicBezTo>
                    <a:pt x="62" y="176"/>
                    <a:pt x="5" y="87"/>
                    <a:pt x="5" y="0"/>
                  </a:cubicBez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238125" y="1289675"/>
              <a:ext cx="7075" cy="38625"/>
            </a:xfrm>
            <a:custGeom>
              <a:rect b="b" l="l" r="r" t="t"/>
              <a:pathLst>
                <a:path extrusionOk="0" h="1545" w="283">
                  <a:moveTo>
                    <a:pt x="3" y="0"/>
                  </a:moveTo>
                  <a:lnTo>
                    <a:pt x="0" y="1153"/>
                  </a:lnTo>
                  <a:cubicBezTo>
                    <a:pt x="0" y="1295"/>
                    <a:pt x="93" y="1437"/>
                    <a:pt x="280" y="1545"/>
                  </a:cubicBezTo>
                  <a:lnTo>
                    <a:pt x="283" y="392"/>
                  </a:lnTo>
                  <a:cubicBezTo>
                    <a:pt x="96" y="285"/>
                    <a:pt x="3" y="143"/>
                    <a:pt x="3"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509375" y="1168200"/>
              <a:ext cx="445275" cy="287525"/>
            </a:xfrm>
            <a:custGeom>
              <a:rect b="b" l="l" r="r" t="t"/>
              <a:pathLst>
                <a:path extrusionOk="0" h="11501" w="17811">
                  <a:moveTo>
                    <a:pt x="17811" y="0"/>
                  </a:moveTo>
                  <a:lnTo>
                    <a:pt x="4" y="10349"/>
                  </a:lnTo>
                  <a:lnTo>
                    <a:pt x="1" y="11501"/>
                  </a:lnTo>
                  <a:lnTo>
                    <a:pt x="17808" y="1153"/>
                  </a:lnTo>
                  <a:lnTo>
                    <a:pt x="17811"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264100" y="1297250"/>
              <a:ext cx="224675" cy="158475"/>
            </a:xfrm>
            <a:custGeom>
              <a:rect b="b" l="l" r="r" t="t"/>
              <a:pathLst>
                <a:path extrusionOk="0" h="6339" w="8987">
                  <a:moveTo>
                    <a:pt x="4" y="1"/>
                  </a:moveTo>
                  <a:lnTo>
                    <a:pt x="1" y="1153"/>
                  </a:lnTo>
                  <a:lnTo>
                    <a:pt x="8984" y="6339"/>
                  </a:lnTo>
                  <a:lnTo>
                    <a:pt x="8987" y="5187"/>
                  </a:lnTo>
                  <a:lnTo>
                    <a:pt x="4"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258425" y="1038475"/>
              <a:ext cx="701950" cy="405350"/>
            </a:xfrm>
            <a:custGeom>
              <a:rect b="b" l="l" r="r" t="t"/>
              <a:pathLst>
                <a:path extrusionOk="0" h="16214" w="28078">
                  <a:moveTo>
                    <a:pt x="18448" y="1"/>
                  </a:moveTo>
                  <a:cubicBezTo>
                    <a:pt x="18298" y="1"/>
                    <a:pt x="18148" y="34"/>
                    <a:pt x="18035" y="100"/>
                  </a:cubicBezTo>
                  <a:lnTo>
                    <a:pt x="228" y="10449"/>
                  </a:lnTo>
                  <a:cubicBezTo>
                    <a:pt x="0" y="10581"/>
                    <a:pt x="0" y="10795"/>
                    <a:pt x="231" y="10929"/>
                  </a:cubicBezTo>
                  <a:lnTo>
                    <a:pt x="9214" y="16114"/>
                  </a:lnTo>
                  <a:cubicBezTo>
                    <a:pt x="9329" y="16181"/>
                    <a:pt x="9478" y="16214"/>
                    <a:pt x="9628" y="16214"/>
                  </a:cubicBezTo>
                  <a:cubicBezTo>
                    <a:pt x="9778" y="16214"/>
                    <a:pt x="9928" y="16180"/>
                    <a:pt x="10042" y="16114"/>
                  </a:cubicBezTo>
                  <a:lnTo>
                    <a:pt x="27849" y="5766"/>
                  </a:lnTo>
                  <a:cubicBezTo>
                    <a:pt x="28078" y="5633"/>
                    <a:pt x="28076" y="5418"/>
                    <a:pt x="27846" y="5286"/>
                  </a:cubicBezTo>
                  <a:lnTo>
                    <a:pt x="25091" y="3697"/>
                  </a:lnTo>
                  <a:lnTo>
                    <a:pt x="24834" y="3847"/>
                  </a:lnTo>
                  <a:cubicBezTo>
                    <a:pt x="24772" y="3883"/>
                    <a:pt x="24689" y="3901"/>
                    <a:pt x="24607" y="3901"/>
                  </a:cubicBezTo>
                  <a:cubicBezTo>
                    <a:pt x="24525" y="3901"/>
                    <a:pt x="24442" y="3883"/>
                    <a:pt x="24380" y="3847"/>
                  </a:cubicBezTo>
                  <a:lnTo>
                    <a:pt x="21361" y="2104"/>
                  </a:lnTo>
                  <a:cubicBezTo>
                    <a:pt x="21235" y="2031"/>
                    <a:pt x="21235" y="1912"/>
                    <a:pt x="21361" y="1840"/>
                  </a:cubicBezTo>
                  <a:lnTo>
                    <a:pt x="21618" y="1690"/>
                  </a:lnTo>
                  <a:lnTo>
                    <a:pt x="18864" y="100"/>
                  </a:lnTo>
                  <a:cubicBezTo>
                    <a:pt x="18748" y="34"/>
                    <a:pt x="18598" y="1"/>
                    <a:pt x="18448" y="1"/>
                  </a:cubicBez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38675" y="1254175"/>
              <a:ext cx="208375" cy="116950"/>
            </a:xfrm>
            <a:custGeom>
              <a:rect b="b" l="l" r="r" t="t"/>
              <a:pathLst>
                <a:path extrusionOk="0" h="4678" w="8335">
                  <a:moveTo>
                    <a:pt x="6642" y="1"/>
                  </a:moveTo>
                  <a:lnTo>
                    <a:pt x="1" y="3445"/>
                  </a:lnTo>
                  <a:cubicBezTo>
                    <a:pt x="27" y="3459"/>
                    <a:pt x="2038" y="4677"/>
                    <a:pt x="2038" y="4677"/>
                  </a:cubicBezTo>
                  <a:lnTo>
                    <a:pt x="8334" y="959"/>
                  </a:lnTo>
                  <a:lnTo>
                    <a:pt x="6642"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502100" y="1426925"/>
              <a:ext cx="7375" cy="31125"/>
            </a:xfrm>
            <a:custGeom>
              <a:rect b="b" l="l" r="r" t="t"/>
              <a:pathLst>
                <a:path extrusionOk="0" h="1245" w="295">
                  <a:moveTo>
                    <a:pt x="295" y="0"/>
                  </a:moveTo>
                  <a:lnTo>
                    <a:pt x="295" y="0"/>
                  </a:lnTo>
                  <a:cubicBezTo>
                    <a:pt x="205" y="50"/>
                    <a:pt x="106" y="80"/>
                    <a:pt x="3" y="92"/>
                  </a:cubicBezTo>
                  <a:lnTo>
                    <a:pt x="0" y="1245"/>
                  </a:lnTo>
                  <a:cubicBezTo>
                    <a:pt x="103" y="1233"/>
                    <a:pt x="202" y="1203"/>
                    <a:pt x="292" y="1152"/>
                  </a:cubicBezTo>
                  <a:lnTo>
                    <a:pt x="295"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488675" y="1426925"/>
              <a:ext cx="13525" cy="31325"/>
            </a:xfrm>
            <a:custGeom>
              <a:rect b="b" l="l" r="r" t="t"/>
              <a:pathLst>
                <a:path extrusionOk="0" h="1253" w="541">
                  <a:moveTo>
                    <a:pt x="4" y="0"/>
                  </a:moveTo>
                  <a:lnTo>
                    <a:pt x="1" y="1152"/>
                  </a:lnTo>
                  <a:cubicBezTo>
                    <a:pt x="116" y="1219"/>
                    <a:pt x="265" y="1252"/>
                    <a:pt x="415" y="1252"/>
                  </a:cubicBezTo>
                  <a:cubicBezTo>
                    <a:pt x="456" y="1252"/>
                    <a:pt x="497" y="1250"/>
                    <a:pt x="537" y="1245"/>
                  </a:cubicBezTo>
                  <a:lnTo>
                    <a:pt x="540" y="92"/>
                  </a:lnTo>
                  <a:lnTo>
                    <a:pt x="540" y="92"/>
                  </a:lnTo>
                  <a:cubicBezTo>
                    <a:pt x="500" y="97"/>
                    <a:pt x="459" y="99"/>
                    <a:pt x="417" y="99"/>
                  </a:cubicBezTo>
                  <a:cubicBezTo>
                    <a:pt x="268" y="99"/>
                    <a:pt x="119" y="66"/>
                    <a:pt x="4" y="0"/>
                  </a:cubicBez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518450" y="1173425"/>
              <a:ext cx="455225" cy="293325"/>
            </a:xfrm>
            <a:custGeom>
              <a:rect b="b" l="l" r="r" t="t"/>
              <a:pathLst>
                <a:path extrusionOk="0" h="11733" w="18209">
                  <a:moveTo>
                    <a:pt x="18209" y="0"/>
                  </a:moveTo>
                  <a:lnTo>
                    <a:pt x="5" y="10580"/>
                  </a:lnTo>
                  <a:lnTo>
                    <a:pt x="0" y="11733"/>
                  </a:lnTo>
                  <a:lnTo>
                    <a:pt x="18205" y="1153"/>
                  </a:lnTo>
                  <a:lnTo>
                    <a:pt x="18209"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245100" y="1299450"/>
              <a:ext cx="239900" cy="167300"/>
            </a:xfrm>
            <a:custGeom>
              <a:rect b="b" l="l" r="r" t="t"/>
              <a:pathLst>
                <a:path extrusionOk="0" h="6692" w="9596">
                  <a:moveTo>
                    <a:pt x="4" y="1"/>
                  </a:moveTo>
                  <a:lnTo>
                    <a:pt x="1" y="1154"/>
                  </a:lnTo>
                  <a:lnTo>
                    <a:pt x="9593" y="6692"/>
                  </a:lnTo>
                  <a:lnTo>
                    <a:pt x="9596" y="5539"/>
                  </a:lnTo>
                  <a:lnTo>
                    <a:pt x="4"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506675" y="1437900"/>
              <a:ext cx="11900" cy="32575"/>
            </a:xfrm>
            <a:custGeom>
              <a:rect b="b" l="l" r="r" t="t"/>
              <a:pathLst>
                <a:path extrusionOk="0" h="1303" w="476">
                  <a:moveTo>
                    <a:pt x="476" y="1"/>
                  </a:moveTo>
                  <a:lnTo>
                    <a:pt x="476" y="1"/>
                  </a:lnTo>
                  <a:cubicBezTo>
                    <a:pt x="341" y="79"/>
                    <a:pt x="177" y="128"/>
                    <a:pt x="4" y="150"/>
                  </a:cubicBezTo>
                  <a:lnTo>
                    <a:pt x="0" y="1303"/>
                  </a:lnTo>
                  <a:cubicBezTo>
                    <a:pt x="173" y="1280"/>
                    <a:pt x="338" y="1230"/>
                    <a:pt x="471" y="1154"/>
                  </a:cubicBezTo>
                  <a:lnTo>
                    <a:pt x="476"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484925" y="1437900"/>
              <a:ext cx="21850" cy="32875"/>
            </a:xfrm>
            <a:custGeom>
              <a:rect b="b" l="l" r="r" t="t"/>
              <a:pathLst>
                <a:path extrusionOk="0" h="1315" w="874">
                  <a:moveTo>
                    <a:pt x="3" y="1"/>
                  </a:moveTo>
                  <a:lnTo>
                    <a:pt x="0" y="1154"/>
                  </a:lnTo>
                  <a:cubicBezTo>
                    <a:pt x="186" y="1261"/>
                    <a:pt x="431" y="1314"/>
                    <a:pt x="675" y="1314"/>
                  </a:cubicBezTo>
                  <a:cubicBezTo>
                    <a:pt x="741" y="1314"/>
                    <a:pt x="806" y="1311"/>
                    <a:pt x="870" y="1303"/>
                  </a:cubicBezTo>
                  <a:lnTo>
                    <a:pt x="873" y="150"/>
                  </a:lnTo>
                  <a:lnTo>
                    <a:pt x="873" y="150"/>
                  </a:lnTo>
                  <a:cubicBezTo>
                    <a:pt x="808" y="158"/>
                    <a:pt x="742" y="162"/>
                    <a:pt x="676" y="162"/>
                  </a:cubicBezTo>
                  <a:cubicBezTo>
                    <a:pt x="433" y="162"/>
                    <a:pt x="190" y="108"/>
                    <a:pt x="3"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235875" y="1011525"/>
              <a:ext cx="747050" cy="430425"/>
            </a:xfrm>
            <a:custGeom>
              <a:rect b="b" l="l" r="r" t="t"/>
              <a:pathLst>
                <a:path extrusionOk="0" h="17217" w="29882">
                  <a:moveTo>
                    <a:pt x="19349" y="501"/>
                  </a:moveTo>
                  <a:cubicBezTo>
                    <a:pt x="19499" y="501"/>
                    <a:pt x="19649" y="534"/>
                    <a:pt x="19765" y="600"/>
                  </a:cubicBezTo>
                  <a:lnTo>
                    <a:pt x="22518" y="2191"/>
                  </a:lnTo>
                  <a:lnTo>
                    <a:pt x="22262" y="2341"/>
                  </a:lnTo>
                  <a:cubicBezTo>
                    <a:pt x="22135" y="2413"/>
                    <a:pt x="22135" y="2532"/>
                    <a:pt x="22263" y="2604"/>
                  </a:cubicBezTo>
                  <a:lnTo>
                    <a:pt x="25282" y="4347"/>
                  </a:lnTo>
                  <a:cubicBezTo>
                    <a:pt x="25344" y="4384"/>
                    <a:pt x="25427" y="4402"/>
                    <a:pt x="25509" y="4402"/>
                  </a:cubicBezTo>
                  <a:cubicBezTo>
                    <a:pt x="25591" y="4402"/>
                    <a:pt x="25674" y="4384"/>
                    <a:pt x="25736" y="4347"/>
                  </a:cubicBezTo>
                  <a:lnTo>
                    <a:pt x="25993" y="4198"/>
                  </a:lnTo>
                  <a:lnTo>
                    <a:pt x="28748" y="5787"/>
                  </a:lnTo>
                  <a:cubicBezTo>
                    <a:pt x="28978" y="5921"/>
                    <a:pt x="28980" y="6135"/>
                    <a:pt x="28751" y="6267"/>
                  </a:cubicBezTo>
                  <a:lnTo>
                    <a:pt x="10944" y="16616"/>
                  </a:lnTo>
                  <a:cubicBezTo>
                    <a:pt x="10830" y="16682"/>
                    <a:pt x="10681" y="16715"/>
                    <a:pt x="10531" y="16715"/>
                  </a:cubicBezTo>
                  <a:cubicBezTo>
                    <a:pt x="10381" y="16715"/>
                    <a:pt x="10231" y="16682"/>
                    <a:pt x="10116" y="16616"/>
                  </a:cubicBezTo>
                  <a:lnTo>
                    <a:pt x="1133" y="11430"/>
                  </a:lnTo>
                  <a:cubicBezTo>
                    <a:pt x="902" y="11296"/>
                    <a:pt x="902" y="11082"/>
                    <a:pt x="1130" y="10950"/>
                  </a:cubicBezTo>
                  <a:lnTo>
                    <a:pt x="18935" y="600"/>
                  </a:lnTo>
                  <a:cubicBezTo>
                    <a:pt x="19050" y="534"/>
                    <a:pt x="19199" y="501"/>
                    <a:pt x="19349" y="501"/>
                  </a:cubicBezTo>
                  <a:close/>
                  <a:moveTo>
                    <a:pt x="19244" y="0"/>
                  </a:moveTo>
                  <a:cubicBezTo>
                    <a:pt x="19001" y="0"/>
                    <a:pt x="18759" y="54"/>
                    <a:pt x="18574" y="161"/>
                  </a:cubicBezTo>
                  <a:lnTo>
                    <a:pt x="368" y="10741"/>
                  </a:lnTo>
                  <a:cubicBezTo>
                    <a:pt x="0" y="10957"/>
                    <a:pt x="2" y="11303"/>
                    <a:pt x="373" y="11518"/>
                  </a:cubicBezTo>
                  <a:lnTo>
                    <a:pt x="9965" y="17056"/>
                  </a:lnTo>
                  <a:cubicBezTo>
                    <a:pt x="10151" y="17163"/>
                    <a:pt x="10395" y="17217"/>
                    <a:pt x="10637" y="17217"/>
                  </a:cubicBezTo>
                  <a:cubicBezTo>
                    <a:pt x="10880" y="17217"/>
                    <a:pt x="11123" y="17163"/>
                    <a:pt x="11308" y="17056"/>
                  </a:cubicBezTo>
                  <a:lnTo>
                    <a:pt x="29512" y="6476"/>
                  </a:lnTo>
                  <a:cubicBezTo>
                    <a:pt x="29882" y="6261"/>
                    <a:pt x="29880" y="5913"/>
                    <a:pt x="29509" y="5699"/>
                  </a:cubicBezTo>
                  <a:lnTo>
                    <a:pt x="19915" y="161"/>
                  </a:lnTo>
                  <a:cubicBezTo>
                    <a:pt x="19730" y="54"/>
                    <a:pt x="19487" y="0"/>
                    <a:pt x="19244"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790000" y="1073325"/>
              <a:ext cx="77950" cy="61300"/>
            </a:xfrm>
            <a:custGeom>
              <a:rect b="b" l="l" r="r" t="t"/>
              <a:pathLst>
                <a:path extrusionOk="0" h="2452" w="3118">
                  <a:moveTo>
                    <a:pt x="4" y="0"/>
                  </a:moveTo>
                  <a:lnTo>
                    <a:pt x="1" y="576"/>
                  </a:lnTo>
                  <a:cubicBezTo>
                    <a:pt x="1" y="624"/>
                    <a:pt x="31" y="672"/>
                    <a:pt x="95" y="708"/>
                  </a:cubicBezTo>
                  <a:lnTo>
                    <a:pt x="3114" y="2451"/>
                  </a:lnTo>
                  <a:lnTo>
                    <a:pt x="3117" y="1875"/>
                  </a:lnTo>
                  <a:lnTo>
                    <a:pt x="98" y="132"/>
                  </a:lnTo>
                  <a:cubicBezTo>
                    <a:pt x="36" y="96"/>
                    <a:pt x="4" y="48"/>
                    <a:pt x="4" y="0"/>
                  </a:cubicBez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323600" y="1287825"/>
              <a:ext cx="18150" cy="23300"/>
            </a:xfrm>
            <a:custGeom>
              <a:rect b="b" l="l" r="r" t="t"/>
              <a:pathLst>
                <a:path extrusionOk="0" h="932" w="726">
                  <a:moveTo>
                    <a:pt x="308" y="1"/>
                  </a:moveTo>
                  <a:lnTo>
                    <a:pt x="202" y="417"/>
                  </a:lnTo>
                  <a:lnTo>
                    <a:pt x="0" y="190"/>
                  </a:lnTo>
                  <a:lnTo>
                    <a:pt x="54" y="639"/>
                  </a:lnTo>
                  <a:lnTo>
                    <a:pt x="561" y="931"/>
                  </a:lnTo>
                  <a:lnTo>
                    <a:pt x="725" y="369"/>
                  </a:lnTo>
                  <a:lnTo>
                    <a:pt x="440" y="559"/>
                  </a:lnTo>
                  <a:lnTo>
                    <a:pt x="308"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97850" y="1253100"/>
              <a:ext cx="18150" cy="23300"/>
            </a:xfrm>
            <a:custGeom>
              <a:rect b="b" l="l" r="r" t="t"/>
              <a:pathLst>
                <a:path extrusionOk="0" h="932" w="726">
                  <a:moveTo>
                    <a:pt x="307" y="0"/>
                  </a:moveTo>
                  <a:lnTo>
                    <a:pt x="202" y="417"/>
                  </a:lnTo>
                  <a:lnTo>
                    <a:pt x="0" y="190"/>
                  </a:lnTo>
                  <a:lnTo>
                    <a:pt x="55" y="638"/>
                  </a:lnTo>
                  <a:lnTo>
                    <a:pt x="561" y="931"/>
                  </a:lnTo>
                  <a:lnTo>
                    <a:pt x="725" y="369"/>
                  </a:lnTo>
                  <a:lnTo>
                    <a:pt x="439" y="559"/>
                  </a:lnTo>
                  <a:lnTo>
                    <a:pt x="307"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780950" y="1157750"/>
              <a:ext cx="18150" cy="23300"/>
            </a:xfrm>
            <a:custGeom>
              <a:rect b="b" l="l" r="r" t="t"/>
              <a:pathLst>
                <a:path extrusionOk="0" h="932" w="726">
                  <a:moveTo>
                    <a:pt x="417" y="1"/>
                  </a:moveTo>
                  <a:lnTo>
                    <a:pt x="286" y="559"/>
                  </a:lnTo>
                  <a:lnTo>
                    <a:pt x="0" y="369"/>
                  </a:lnTo>
                  <a:lnTo>
                    <a:pt x="164" y="932"/>
                  </a:lnTo>
                  <a:lnTo>
                    <a:pt x="670" y="639"/>
                  </a:lnTo>
                  <a:lnTo>
                    <a:pt x="725" y="191"/>
                  </a:lnTo>
                  <a:lnTo>
                    <a:pt x="725" y="191"/>
                  </a:lnTo>
                  <a:lnTo>
                    <a:pt x="524" y="417"/>
                  </a:lnTo>
                  <a:lnTo>
                    <a:pt x="417"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743100" y="1084300"/>
              <a:ext cx="18150" cy="23350"/>
            </a:xfrm>
            <a:custGeom>
              <a:rect b="b" l="l" r="r" t="t"/>
              <a:pathLst>
                <a:path extrusionOk="0" h="934" w="726">
                  <a:moveTo>
                    <a:pt x="418" y="1"/>
                  </a:moveTo>
                  <a:lnTo>
                    <a:pt x="286" y="561"/>
                  </a:lnTo>
                  <a:lnTo>
                    <a:pt x="1" y="369"/>
                  </a:lnTo>
                  <a:lnTo>
                    <a:pt x="164" y="933"/>
                  </a:lnTo>
                  <a:lnTo>
                    <a:pt x="672" y="640"/>
                  </a:lnTo>
                  <a:lnTo>
                    <a:pt x="726" y="192"/>
                  </a:lnTo>
                  <a:lnTo>
                    <a:pt x="726" y="192"/>
                  </a:lnTo>
                  <a:lnTo>
                    <a:pt x="524" y="417"/>
                  </a:lnTo>
                  <a:lnTo>
                    <a:pt x="418"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870125" y="1157750"/>
              <a:ext cx="18200" cy="23300"/>
            </a:xfrm>
            <a:custGeom>
              <a:rect b="b" l="l" r="r" t="t"/>
              <a:pathLst>
                <a:path extrusionOk="0" h="932" w="728">
                  <a:moveTo>
                    <a:pt x="418" y="1"/>
                  </a:moveTo>
                  <a:lnTo>
                    <a:pt x="286" y="559"/>
                  </a:lnTo>
                  <a:lnTo>
                    <a:pt x="1" y="369"/>
                  </a:lnTo>
                  <a:lnTo>
                    <a:pt x="164" y="932"/>
                  </a:lnTo>
                  <a:lnTo>
                    <a:pt x="672" y="639"/>
                  </a:lnTo>
                  <a:lnTo>
                    <a:pt x="727" y="191"/>
                  </a:lnTo>
                  <a:lnTo>
                    <a:pt x="727" y="191"/>
                  </a:lnTo>
                  <a:lnTo>
                    <a:pt x="524" y="417"/>
                  </a:lnTo>
                  <a:lnTo>
                    <a:pt x="418"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716625" y="1257675"/>
              <a:ext cx="18200" cy="23300"/>
            </a:xfrm>
            <a:custGeom>
              <a:rect b="b" l="l" r="r" t="t"/>
              <a:pathLst>
                <a:path extrusionOk="0" h="932" w="728">
                  <a:moveTo>
                    <a:pt x="419" y="0"/>
                  </a:moveTo>
                  <a:lnTo>
                    <a:pt x="287" y="558"/>
                  </a:lnTo>
                  <a:lnTo>
                    <a:pt x="1" y="368"/>
                  </a:lnTo>
                  <a:lnTo>
                    <a:pt x="165" y="931"/>
                  </a:lnTo>
                  <a:lnTo>
                    <a:pt x="672" y="638"/>
                  </a:lnTo>
                  <a:lnTo>
                    <a:pt x="727" y="190"/>
                  </a:lnTo>
                  <a:lnTo>
                    <a:pt x="524" y="416"/>
                  </a:lnTo>
                  <a:lnTo>
                    <a:pt x="419"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479250" y="843750"/>
              <a:ext cx="135575" cy="455200"/>
            </a:xfrm>
            <a:custGeom>
              <a:rect b="b" l="l" r="r" t="t"/>
              <a:pathLst>
                <a:path extrusionOk="0" h="18208" w="5423">
                  <a:moveTo>
                    <a:pt x="26" y="0"/>
                  </a:moveTo>
                  <a:lnTo>
                    <a:pt x="1" y="15091"/>
                  </a:lnTo>
                  <a:lnTo>
                    <a:pt x="5397" y="18207"/>
                  </a:lnTo>
                  <a:lnTo>
                    <a:pt x="5423" y="3116"/>
                  </a:lnTo>
                  <a:lnTo>
                    <a:pt x="2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614150" y="850450"/>
              <a:ext cx="123175" cy="448500"/>
            </a:xfrm>
            <a:custGeom>
              <a:rect b="b" l="l" r="r" t="t"/>
              <a:pathLst>
                <a:path extrusionOk="0" h="17940" w="4927">
                  <a:moveTo>
                    <a:pt x="4927" y="0"/>
                  </a:moveTo>
                  <a:lnTo>
                    <a:pt x="27" y="2848"/>
                  </a:lnTo>
                  <a:lnTo>
                    <a:pt x="1" y="17939"/>
                  </a:lnTo>
                  <a:lnTo>
                    <a:pt x="4900" y="15091"/>
                  </a:lnTo>
                  <a:lnTo>
                    <a:pt x="492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479875" y="772550"/>
              <a:ext cx="257450" cy="149125"/>
            </a:xfrm>
            <a:custGeom>
              <a:rect b="b" l="l" r="r" t="t"/>
              <a:pathLst>
                <a:path extrusionOk="0" h="5965" w="10298">
                  <a:moveTo>
                    <a:pt x="4900" y="0"/>
                  </a:moveTo>
                  <a:lnTo>
                    <a:pt x="1" y="2848"/>
                  </a:lnTo>
                  <a:lnTo>
                    <a:pt x="5398" y="5964"/>
                  </a:lnTo>
                  <a:lnTo>
                    <a:pt x="10298" y="3116"/>
                  </a:lnTo>
                  <a:lnTo>
                    <a:pt x="490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475550" y="945175"/>
              <a:ext cx="139025" cy="89975"/>
            </a:xfrm>
            <a:custGeom>
              <a:rect b="b" l="l" r="r" t="t"/>
              <a:pathLst>
                <a:path extrusionOk="0" h="3599" w="5561">
                  <a:moveTo>
                    <a:pt x="1" y="0"/>
                  </a:moveTo>
                  <a:lnTo>
                    <a:pt x="1" y="393"/>
                  </a:lnTo>
                  <a:lnTo>
                    <a:pt x="5561" y="3598"/>
                  </a:lnTo>
                  <a:lnTo>
                    <a:pt x="5561" y="3205"/>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475550" y="942850"/>
              <a:ext cx="139025" cy="82475"/>
            </a:xfrm>
            <a:custGeom>
              <a:rect b="b" l="l" r="r" t="t"/>
              <a:pathLst>
                <a:path extrusionOk="0" h="3299" w="5561">
                  <a:moveTo>
                    <a:pt x="165" y="1"/>
                  </a:moveTo>
                  <a:lnTo>
                    <a:pt x="1" y="93"/>
                  </a:lnTo>
                  <a:lnTo>
                    <a:pt x="5561" y="3298"/>
                  </a:lnTo>
                  <a:lnTo>
                    <a:pt x="5561" y="3079"/>
                  </a:lnTo>
                  <a:lnTo>
                    <a:pt x="16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492300" y="895825"/>
              <a:ext cx="28700" cy="54450"/>
            </a:xfrm>
            <a:custGeom>
              <a:rect b="b" l="l" r="r" t="t"/>
              <a:pathLst>
                <a:path extrusionOk="0" h="2178" w="1148">
                  <a:moveTo>
                    <a:pt x="1" y="1"/>
                  </a:moveTo>
                  <a:lnTo>
                    <a:pt x="1" y="1544"/>
                  </a:lnTo>
                  <a:lnTo>
                    <a:pt x="1148" y="2177"/>
                  </a:lnTo>
                  <a:lnTo>
                    <a:pt x="1148" y="603"/>
                  </a:lnTo>
                  <a:lnTo>
                    <a:pt x="104"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492300" y="895825"/>
              <a:ext cx="26125" cy="51625"/>
            </a:xfrm>
            <a:custGeom>
              <a:rect b="b" l="l" r="r" t="t"/>
              <a:pathLst>
                <a:path extrusionOk="0" h="2065" w="1045">
                  <a:moveTo>
                    <a:pt x="1" y="1"/>
                  </a:moveTo>
                  <a:lnTo>
                    <a:pt x="1" y="1463"/>
                  </a:lnTo>
                  <a:lnTo>
                    <a:pt x="1045" y="2064"/>
                  </a:lnTo>
                  <a:lnTo>
                    <a:pt x="1045" y="603"/>
                  </a:lnTo>
                  <a:lnTo>
                    <a:pt x="1"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94425" y="899125"/>
              <a:ext cx="21900" cy="45025"/>
            </a:xfrm>
            <a:custGeom>
              <a:rect b="b" l="l" r="r" t="t"/>
              <a:pathLst>
                <a:path extrusionOk="0" h="1801" w="876">
                  <a:moveTo>
                    <a:pt x="0" y="1"/>
                  </a:moveTo>
                  <a:lnTo>
                    <a:pt x="0" y="1296"/>
                  </a:lnTo>
                  <a:lnTo>
                    <a:pt x="876" y="1800"/>
                  </a:lnTo>
                  <a:lnTo>
                    <a:pt x="876" y="506"/>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493650" y="924700"/>
              <a:ext cx="23450" cy="14700"/>
            </a:xfrm>
            <a:custGeom>
              <a:rect b="b" l="l" r="r" t="t"/>
              <a:pathLst>
                <a:path extrusionOk="0" h="588" w="938">
                  <a:moveTo>
                    <a:pt x="1" y="0"/>
                  </a:moveTo>
                  <a:lnTo>
                    <a:pt x="1" y="47"/>
                  </a:lnTo>
                  <a:lnTo>
                    <a:pt x="937" y="587"/>
                  </a:lnTo>
                  <a:lnTo>
                    <a:pt x="937" y="540"/>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86225" y="932275"/>
              <a:ext cx="33800" cy="24950"/>
            </a:xfrm>
            <a:custGeom>
              <a:rect b="b" l="l" r="r" t="t"/>
              <a:pathLst>
                <a:path extrusionOk="0" h="998" w="1352">
                  <a:moveTo>
                    <a:pt x="0" y="0"/>
                  </a:moveTo>
                  <a:lnTo>
                    <a:pt x="0" y="219"/>
                  </a:lnTo>
                  <a:lnTo>
                    <a:pt x="1352" y="998"/>
                  </a:lnTo>
                  <a:lnTo>
                    <a:pt x="1352" y="779"/>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486225" y="931025"/>
              <a:ext cx="37000" cy="20725"/>
            </a:xfrm>
            <a:custGeom>
              <a:rect b="b" l="l" r="r" t="t"/>
              <a:pathLst>
                <a:path extrusionOk="0" h="829" w="1480">
                  <a:moveTo>
                    <a:pt x="154" y="1"/>
                  </a:moveTo>
                  <a:lnTo>
                    <a:pt x="0" y="50"/>
                  </a:lnTo>
                  <a:lnTo>
                    <a:pt x="1352" y="829"/>
                  </a:lnTo>
                  <a:lnTo>
                    <a:pt x="1479" y="772"/>
                  </a:lnTo>
                  <a:lnTo>
                    <a:pt x="15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520000" y="950325"/>
              <a:ext cx="3225" cy="6900"/>
            </a:xfrm>
            <a:custGeom>
              <a:rect b="b" l="l" r="r" t="t"/>
              <a:pathLst>
                <a:path extrusionOk="0" h="276" w="129">
                  <a:moveTo>
                    <a:pt x="128" y="0"/>
                  </a:moveTo>
                  <a:lnTo>
                    <a:pt x="1" y="57"/>
                  </a:lnTo>
                  <a:lnTo>
                    <a:pt x="1" y="276"/>
                  </a:lnTo>
                  <a:lnTo>
                    <a:pt x="128" y="201"/>
                  </a:lnTo>
                  <a:lnTo>
                    <a:pt x="12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571350" y="939375"/>
              <a:ext cx="28700" cy="54400"/>
            </a:xfrm>
            <a:custGeom>
              <a:rect b="b" l="l" r="r" t="t"/>
              <a:pathLst>
                <a:path extrusionOk="0" h="2176" w="1148">
                  <a:moveTo>
                    <a:pt x="0" y="0"/>
                  </a:moveTo>
                  <a:lnTo>
                    <a:pt x="0" y="1543"/>
                  </a:lnTo>
                  <a:lnTo>
                    <a:pt x="1147" y="2176"/>
                  </a:lnTo>
                  <a:lnTo>
                    <a:pt x="1147" y="602"/>
                  </a:lnTo>
                  <a:lnTo>
                    <a:pt x="102"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571350" y="939375"/>
              <a:ext cx="26125" cy="51600"/>
            </a:xfrm>
            <a:custGeom>
              <a:rect b="b" l="l" r="r" t="t"/>
              <a:pathLst>
                <a:path extrusionOk="0" h="2064" w="1045">
                  <a:moveTo>
                    <a:pt x="0" y="0"/>
                  </a:moveTo>
                  <a:lnTo>
                    <a:pt x="0" y="1462"/>
                  </a:lnTo>
                  <a:lnTo>
                    <a:pt x="1044" y="2064"/>
                  </a:lnTo>
                  <a:lnTo>
                    <a:pt x="1044" y="602"/>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573450" y="942675"/>
              <a:ext cx="21925" cy="45000"/>
            </a:xfrm>
            <a:custGeom>
              <a:rect b="b" l="l" r="r" t="t"/>
              <a:pathLst>
                <a:path extrusionOk="0" h="1800" w="877">
                  <a:moveTo>
                    <a:pt x="0" y="0"/>
                  </a:moveTo>
                  <a:lnTo>
                    <a:pt x="0" y="1295"/>
                  </a:lnTo>
                  <a:lnTo>
                    <a:pt x="876" y="1800"/>
                  </a:lnTo>
                  <a:lnTo>
                    <a:pt x="876" y="505"/>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572675" y="968225"/>
              <a:ext cx="23450" cy="14675"/>
            </a:xfrm>
            <a:custGeom>
              <a:rect b="b" l="l" r="r" t="t"/>
              <a:pathLst>
                <a:path extrusionOk="0" h="587" w="938">
                  <a:moveTo>
                    <a:pt x="1" y="1"/>
                  </a:moveTo>
                  <a:lnTo>
                    <a:pt x="1" y="47"/>
                  </a:lnTo>
                  <a:lnTo>
                    <a:pt x="937" y="587"/>
                  </a:lnTo>
                  <a:lnTo>
                    <a:pt x="937" y="540"/>
                  </a:lnTo>
                  <a:lnTo>
                    <a:pt x="1"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565250" y="975800"/>
              <a:ext cx="33800" cy="24975"/>
            </a:xfrm>
            <a:custGeom>
              <a:rect b="b" l="l" r="r" t="t"/>
              <a:pathLst>
                <a:path extrusionOk="0" h="999" w="1352">
                  <a:moveTo>
                    <a:pt x="0" y="1"/>
                  </a:moveTo>
                  <a:lnTo>
                    <a:pt x="0" y="220"/>
                  </a:lnTo>
                  <a:lnTo>
                    <a:pt x="1352" y="998"/>
                  </a:lnTo>
                  <a:lnTo>
                    <a:pt x="1352" y="779"/>
                  </a:ln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565250" y="974575"/>
              <a:ext cx="37000" cy="20725"/>
            </a:xfrm>
            <a:custGeom>
              <a:rect b="b" l="l" r="r" t="t"/>
              <a:pathLst>
                <a:path extrusionOk="0" h="829" w="1480">
                  <a:moveTo>
                    <a:pt x="154" y="0"/>
                  </a:moveTo>
                  <a:lnTo>
                    <a:pt x="0" y="50"/>
                  </a:lnTo>
                  <a:lnTo>
                    <a:pt x="1352" y="828"/>
                  </a:lnTo>
                  <a:lnTo>
                    <a:pt x="1480" y="772"/>
                  </a:lnTo>
                  <a:lnTo>
                    <a:pt x="15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599025" y="993850"/>
              <a:ext cx="3225" cy="6925"/>
            </a:xfrm>
            <a:custGeom>
              <a:rect b="b" l="l" r="r" t="t"/>
              <a:pathLst>
                <a:path extrusionOk="0" h="277" w="129">
                  <a:moveTo>
                    <a:pt x="129" y="1"/>
                  </a:moveTo>
                  <a:lnTo>
                    <a:pt x="1" y="57"/>
                  </a:lnTo>
                  <a:lnTo>
                    <a:pt x="1" y="276"/>
                  </a:lnTo>
                  <a:lnTo>
                    <a:pt x="129" y="200"/>
                  </a:lnTo>
                  <a:lnTo>
                    <a:pt x="12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475550" y="1039500"/>
              <a:ext cx="139025" cy="89975"/>
            </a:xfrm>
            <a:custGeom>
              <a:rect b="b" l="l" r="r" t="t"/>
              <a:pathLst>
                <a:path extrusionOk="0" h="3599" w="5561">
                  <a:moveTo>
                    <a:pt x="1" y="1"/>
                  </a:moveTo>
                  <a:lnTo>
                    <a:pt x="1" y="394"/>
                  </a:lnTo>
                  <a:lnTo>
                    <a:pt x="5561" y="3598"/>
                  </a:lnTo>
                  <a:lnTo>
                    <a:pt x="5561" y="3205"/>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475550" y="1037175"/>
              <a:ext cx="139025" cy="82475"/>
            </a:xfrm>
            <a:custGeom>
              <a:rect b="b" l="l" r="r" t="t"/>
              <a:pathLst>
                <a:path extrusionOk="0" h="3299" w="5561">
                  <a:moveTo>
                    <a:pt x="165" y="1"/>
                  </a:moveTo>
                  <a:lnTo>
                    <a:pt x="1" y="94"/>
                  </a:lnTo>
                  <a:lnTo>
                    <a:pt x="5561" y="3298"/>
                  </a:lnTo>
                  <a:lnTo>
                    <a:pt x="5561" y="3078"/>
                  </a:lnTo>
                  <a:lnTo>
                    <a:pt x="16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492300" y="990125"/>
              <a:ext cx="28700" cy="54475"/>
            </a:xfrm>
            <a:custGeom>
              <a:rect b="b" l="l" r="r" t="t"/>
              <a:pathLst>
                <a:path extrusionOk="0" h="2179" w="1148">
                  <a:moveTo>
                    <a:pt x="1" y="1"/>
                  </a:moveTo>
                  <a:lnTo>
                    <a:pt x="1" y="1545"/>
                  </a:lnTo>
                  <a:lnTo>
                    <a:pt x="1148" y="2179"/>
                  </a:lnTo>
                  <a:lnTo>
                    <a:pt x="1148" y="604"/>
                  </a:lnTo>
                  <a:lnTo>
                    <a:pt x="104"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492300" y="990125"/>
              <a:ext cx="26125" cy="51650"/>
            </a:xfrm>
            <a:custGeom>
              <a:rect b="b" l="l" r="r" t="t"/>
              <a:pathLst>
                <a:path extrusionOk="0" h="2066" w="1045">
                  <a:moveTo>
                    <a:pt x="1" y="1"/>
                  </a:moveTo>
                  <a:lnTo>
                    <a:pt x="1" y="1464"/>
                  </a:lnTo>
                  <a:lnTo>
                    <a:pt x="1045" y="2065"/>
                  </a:lnTo>
                  <a:lnTo>
                    <a:pt x="1045" y="604"/>
                  </a:lnTo>
                  <a:lnTo>
                    <a:pt x="1"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494425" y="993450"/>
              <a:ext cx="21900" cy="45025"/>
            </a:xfrm>
            <a:custGeom>
              <a:rect b="b" l="l" r="r" t="t"/>
              <a:pathLst>
                <a:path extrusionOk="0" h="1801" w="876">
                  <a:moveTo>
                    <a:pt x="0" y="1"/>
                  </a:moveTo>
                  <a:lnTo>
                    <a:pt x="0" y="1296"/>
                  </a:lnTo>
                  <a:lnTo>
                    <a:pt x="876" y="1801"/>
                  </a:lnTo>
                  <a:lnTo>
                    <a:pt x="876" y="506"/>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493650" y="1019025"/>
              <a:ext cx="23450" cy="14675"/>
            </a:xfrm>
            <a:custGeom>
              <a:rect b="b" l="l" r="r" t="t"/>
              <a:pathLst>
                <a:path extrusionOk="0" h="587" w="938">
                  <a:moveTo>
                    <a:pt x="1" y="0"/>
                  </a:moveTo>
                  <a:lnTo>
                    <a:pt x="1" y="47"/>
                  </a:lnTo>
                  <a:lnTo>
                    <a:pt x="937" y="586"/>
                  </a:lnTo>
                  <a:lnTo>
                    <a:pt x="937" y="540"/>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486225" y="1026600"/>
              <a:ext cx="33800" cy="24950"/>
            </a:xfrm>
            <a:custGeom>
              <a:rect b="b" l="l" r="r" t="t"/>
              <a:pathLst>
                <a:path extrusionOk="0" h="998" w="1352">
                  <a:moveTo>
                    <a:pt x="0" y="0"/>
                  </a:moveTo>
                  <a:lnTo>
                    <a:pt x="0" y="219"/>
                  </a:lnTo>
                  <a:lnTo>
                    <a:pt x="1352" y="998"/>
                  </a:lnTo>
                  <a:lnTo>
                    <a:pt x="1352" y="779"/>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486225" y="1025375"/>
              <a:ext cx="37000" cy="20725"/>
            </a:xfrm>
            <a:custGeom>
              <a:rect b="b" l="l" r="r" t="t"/>
              <a:pathLst>
                <a:path extrusionOk="0" h="829" w="1480">
                  <a:moveTo>
                    <a:pt x="154" y="0"/>
                  </a:moveTo>
                  <a:lnTo>
                    <a:pt x="0" y="49"/>
                  </a:lnTo>
                  <a:lnTo>
                    <a:pt x="1352" y="828"/>
                  </a:lnTo>
                  <a:lnTo>
                    <a:pt x="1479" y="771"/>
                  </a:lnTo>
                  <a:lnTo>
                    <a:pt x="15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520000" y="1044650"/>
              <a:ext cx="3225" cy="6900"/>
            </a:xfrm>
            <a:custGeom>
              <a:rect b="b" l="l" r="r" t="t"/>
              <a:pathLst>
                <a:path extrusionOk="0" h="276" w="129">
                  <a:moveTo>
                    <a:pt x="128" y="0"/>
                  </a:moveTo>
                  <a:lnTo>
                    <a:pt x="1" y="57"/>
                  </a:lnTo>
                  <a:lnTo>
                    <a:pt x="1" y="276"/>
                  </a:lnTo>
                  <a:lnTo>
                    <a:pt x="128" y="199"/>
                  </a:lnTo>
                  <a:lnTo>
                    <a:pt x="12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571350" y="1033675"/>
              <a:ext cx="28700" cy="54425"/>
            </a:xfrm>
            <a:custGeom>
              <a:rect b="b" l="l" r="r" t="t"/>
              <a:pathLst>
                <a:path extrusionOk="0" h="2177" w="1148">
                  <a:moveTo>
                    <a:pt x="0" y="0"/>
                  </a:moveTo>
                  <a:lnTo>
                    <a:pt x="0" y="1544"/>
                  </a:lnTo>
                  <a:lnTo>
                    <a:pt x="1147" y="2177"/>
                  </a:lnTo>
                  <a:lnTo>
                    <a:pt x="1147" y="603"/>
                  </a:lnTo>
                  <a:lnTo>
                    <a:pt x="102"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571350" y="1033675"/>
              <a:ext cx="26125" cy="51625"/>
            </a:xfrm>
            <a:custGeom>
              <a:rect b="b" l="l" r="r" t="t"/>
              <a:pathLst>
                <a:path extrusionOk="0" h="2065" w="1045">
                  <a:moveTo>
                    <a:pt x="0" y="0"/>
                  </a:moveTo>
                  <a:lnTo>
                    <a:pt x="0" y="1463"/>
                  </a:lnTo>
                  <a:lnTo>
                    <a:pt x="1044" y="2065"/>
                  </a:lnTo>
                  <a:lnTo>
                    <a:pt x="1044" y="603"/>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573450" y="1037000"/>
              <a:ext cx="21925" cy="45025"/>
            </a:xfrm>
            <a:custGeom>
              <a:rect b="b" l="l" r="r" t="t"/>
              <a:pathLst>
                <a:path extrusionOk="0" h="1801" w="877">
                  <a:moveTo>
                    <a:pt x="0" y="1"/>
                  </a:moveTo>
                  <a:lnTo>
                    <a:pt x="0" y="1294"/>
                  </a:lnTo>
                  <a:lnTo>
                    <a:pt x="876" y="1800"/>
                  </a:lnTo>
                  <a:lnTo>
                    <a:pt x="876" y="505"/>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p:nvPr/>
          </p:nvSpPr>
          <p:spPr>
            <a:xfrm>
              <a:off x="572675" y="1062550"/>
              <a:ext cx="23450" cy="14675"/>
            </a:xfrm>
            <a:custGeom>
              <a:rect b="b" l="l" r="r" t="t"/>
              <a:pathLst>
                <a:path extrusionOk="0" h="587" w="938">
                  <a:moveTo>
                    <a:pt x="1" y="1"/>
                  </a:moveTo>
                  <a:lnTo>
                    <a:pt x="1" y="47"/>
                  </a:lnTo>
                  <a:lnTo>
                    <a:pt x="937" y="587"/>
                  </a:lnTo>
                  <a:lnTo>
                    <a:pt x="937" y="540"/>
                  </a:lnTo>
                  <a:lnTo>
                    <a:pt x="1"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p:nvPr/>
          </p:nvSpPr>
          <p:spPr>
            <a:xfrm>
              <a:off x="565250" y="1070125"/>
              <a:ext cx="33800" cy="24975"/>
            </a:xfrm>
            <a:custGeom>
              <a:rect b="b" l="l" r="r" t="t"/>
              <a:pathLst>
                <a:path extrusionOk="0" h="999" w="1352">
                  <a:moveTo>
                    <a:pt x="0" y="1"/>
                  </a:moveTo>
                  <a:lnTo>
                    <a:pt x="0" y="220"/>
                  </a:lnTo>
                  <a:lnTo>
                    <a:pt x="1352" y="999"/>
                  </a:lnTo>
                  <a:lnTo>
                    <a:pt x="1352" y="780"/>
                  </a:ln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565250" y="1068875"/>
              <a:ext cx="37000" cy="20750"/>
            </a:xfrm>
            <a:custGeom>
              <a:rect b="b" l="l" r="r" t="t"/>
              <a:pathLst>
                <a:path extrusionOk="0" h="830" w="1480">
                  <a:moveTo>
                    <a:pt x="154" y="0"/>
                  </a:moveTo>
                  <a:lnTo>
                    <a:pt x="0" y="51"/>
                  </a:lnTo>
                  <a:lnTo>
                    <a:pt x="1352" y="830"/>
                  </a:lnTo>
                  <a:lnTo>
                    <a:pt x="1480" y="773"/>
                  </a:lnTo>
                  <a:lnTo>
                    <a:pt x="15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a:off x="599025" y="1088200"/>
              <a:ext cx="3225" cy="6900"/>
            </a:xfrm>
            <a:custGeom>
              <a:rect b="b" l="l" r="r" t="t"/>
              <a:pathLst>
                <a:path extrusionOk="0" h="276" w="129">
                  <a:moveTo>
                    <a:pt x="129" y="0"/>
                  </a:moveTo>
                  <a:lnTo>
                    <a:pt x="1" y="57"/>
                  </a:lnTo>
                  <a:lnTo>
                    <a:pt x="1" y="276"/>
                  </a:lnTo>
                  <a:lnTo>
                    <a:pt x="129" y="199"/>
                  </a:lnTo>
                  <a:lnTo>
                    <a:pt x="12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
            <p:cNvSpPr/>
            <p:nvPr/>
          </p:nvSpPr>
          <p:spPr>
            <a:xfrm>
              <a:off x="475550" y="1133825"/>
              <a:ext cx="139025" cy="89975"/>
            </a:xfrm>
            <a:custGeom>
              <a:rect b="b" l="l" r="r" t="t"/>
              <a:pathLst>
                <a:path extrusionOk="0" h="3599" w="5561">
                  <a:moveTo>
                    <a:pt x="1" y="1"/>
                  </a:moveTo>
                  <a:lnTo>
                    <a:pt x="1" y="394"/>
                  </a:lnTo>
                  <a:lnTo>
                    <a:pt x="5561" y="3598"/>
                  </a:lnTo>
                  <a:lnTo>
                    <a:pt x="5561" y="3205"/>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
            <p:cNvSpPr/>
            <p:nvPr/>
          </p:nvSpPr>
          <p:spPr>
            <a:xfrm>
              <a:off x="475550" y="1131500"/>
              <a:ext cx="139025" cy="82475"/>
            </a:xfrm>
            <a:custGeom>
              <a:rect b="b" l="l" r="r" t="t"/>
              <a:pathLst>
                <a:path extrusionOk="0" h="3299" w="5561">
                  <a:moveTo>
                    <a:pt x="165" y="1"/>
                  </a:moveTo>
                  <a:lnTo>
                    <a:pt x="1" y="94"/>
                  </a:lnTo>
                  <a:lnTo>
                    <a:pt x="5561" y="3298"/>
                  </a:lnTo>
                  <a:lnTo>
                    <a:pt x="5561" y="3078"/>
                  </a:lnTo>
                  <a:lnTo>
                    <a:pt x="16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
            <p:cNvSpPr/>
            <p:nvPr/>
          </p:nvSpPr>
          <p:spPr>
            <a:xfrm>
              <a:off x="492300" y="1084450"/>
              <a:ext cx="28700" cy="54450"/>
            </a:xfrm>
            <a:custGeom>
              <a:rect b="b" l="l" r="r" t="t"/>
              <a:pathLst>
                <a:path extrusionOk="0" h="2178" w="1148">
                  <a:moveTo>
                    <a:pt x="1" y="1"/>
                  </a:moveTo>
                  <a:lnTo>
                    <a:pt x="1" y="1545"/>
                  </a:lnTo>
                  <a:lnTo>
                    <a:pt x="1148" y="2177"/>
                  </a:lnTo>
                  <a:lnTo>
                    <a:pt x="1148" y="604"/>
                  </a:lnTo>
                  <a:lnTo>
                    <a:pt x="104"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
            <p:cNvSpPr/>
            <p:nvPr/>
          </p:nvSpPr>
          <p:spPr>
            <a:xfrm>
              <a:off x="492300" y="1084450"/>
              <a:ext cx="26125" cy="51650"/>
            </a:xfrm>
            <a:custGeom>
              <a:rect b="b" l="l" r="r" t="t"/>
              <a:pathLst>
                <a:path extrusionOk="0" h="2066" w="1045">
                  <a:moveTo>
                    <a:pt x="1" y="1"/>
                  </a:moveTo>
                  <a:lnTo>
                    <a:pt x="1" y="1464"/>
                  </a:lnTo>
                  <a:lnTo>
                    <a:pt x="1045" y="2066"/>
                  </a:lnTo>
                  <a:lnTo>
                    <a:pt x="1045" y="604"/>
                  </a:lnTo>
                  <a:lnTo>
                    <a:pt x="1"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
            <p:cNvSpPr/>
            <p:nvPr/>
          </p:nvSpPr>
          <p:spPr>
            <a:xfrm>
              <a:off x="494425" y="1087800"/>
              <a:ext cx="21900" cy="45000"/>
            </a:xfrm>
            <a:custGeom>
              <a:rect b="b" l="l" r="r" t="t"/>
              <a:pathLst>
                <a:path extrusionOk="0" h="1800" w="876">
                  <a:moveTo>
                    <a:pt x="0" y="0"/>
                  </a:moveTo>
                  <a:lnTo>
                    <a:pt x="0" y="1294"/>
                  </a:lnTo>
                  <a:lnTo>
                    <a:pt x="876" y="1800"/>
                  </a:lnTo>
                  <a:lnTo>
                    <a:pt x="876" y="505"/>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
            <p:cNvSpPr/>
            <p:nvPr/>
          </p:nvSpPr>
          <p:spPr>
            <a:xfrm>
              <a:off x="493650" y="1113350"/>
              <a:ext cx="23450" cy="14675"/>
            </a:xfrm>
            <a:custGeom>
              <a:rect b="b" l="l" r="r" t="t"/>
              <a:pathLst>
                <a:path extrusionOk="0" h="587" w="938">
                  <a:moveTo>
                    <a:pt x="1" y="0"/>
                  </a:moveTo>
                  <a:lnTo>
                    <a:pt x="1" y="47"/>
                  </a:lnTo>
                  <a:lnTo>
                    <a:pt x="937" y="586"/>
                  </a:lnTo>
                  <a:lnTo>
                    <a:pt x="937" y="540"/>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
            <p:cNvSpPr/>
            <p:nvPr/>
          </p:nvSpPr>
          <p:spPr>
            <a:xfrm>
              <a:off x="486225" y="1120925"/>
              <a:ext cx="33800" cy="24975"/>
            </a:xfrm>
            <a:custGeom>
              <a:rect b="b" l="l" r="r" t="t"/>
              <a:pathLst>
                <a:path extrusionOk="0" h="999" w="1352">
                  <a:moveTo>
                    <a:pt x="0" y="0"/>
                  </a:moveTo>
                  <a:lnTo>
                    <a:pt x="0" y="219"/>
                  </a:lnTo>
                  <a:lnTo>
                    <a:pt x="1352" y="998"/>
                  </a:lnTo>
                  <a:lnTo>
                    <a:pt x="1352" y="779"/>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
            <p:cNvSpPr/>
            <p:nvPr/>
          </p:nvSpPr>
          <p:spPr>
            <a:xfrm>
              <a:off x="486225" y="1119650"/>
              <a:ext cx="37000" cy="20775"/>
            </a:xfrm>
            <a:custGeom>
              <a:rect b="b" l="l" r="r" t="t"/>
              <a:pathLst>
                <a:path extrusionOk="0" h="831" w="1480">
                  <a:moveTo>
                    <a:pt x="154" y="1"/>
                  </a:moveTo>
                  <a:lnTo>
                    <a:pt x="0" y="51"/>
                  </a:lnTo>
                  <a:lnTo>
                    <a:pt x="1352" y="830"/>
                  </a:lnTo>
                  <a:lnTo>
                    <a:pt x="1479" y="774"/>
                  </a:lnTo>
                  <a:lnTo>
                    <a:pt x="15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
            <p:cNvSpPr/>
            <p:nvPr/>
          </p:nvSpPr>
          <p:spPr>
            <a:xfrm>
              <a:off x="520000" y="1138975"/>
              <a:ext cx="3225" cy="6925"/>
            </a:xfrm>
            <a:custGeom>
              <a:rect b="b" l="l" r="r" t="t"/>
              <a:pathLst>
                <a:path extrusionOk="0" h="277" w="129">
                  <a:moveTo>
                    <a:pt x="128" y="1"/>
                  </a:moveTo>
                  <a:lnTo>
                    <a:pt x="1" y="57"/>
                  </a:lnTo>
                  <a:lnTo>
                    <a:pt x="1" y="276"/>
                  </a:lnTo>
                  <a:lnTo>
                    <a:pt x="128" y="199"/>
                  </a:lnTo>
                  <a:lnTo>
                    <a:pt x="12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
            <p:cNvSpPr/>
            <p:nvPr/>
          </p:nvSpPr>
          <p:spPr>
            <a:xfrm>
              <a:off x="571350" y="1128000"/>
              <a:ext cx="28700" cy="54425"/>
            </a:xfrm>
            <a:custGeom>
              <a:rect b="b" l="l" r="r" t="t"/>
              <a:pathLst>
                <a:path extrusionOk="0" h="2177" w="1148">
                  <a:moveTo>
                    <a:pt x="0" y="0"/>
                  </a:moveTo>
                  <a:lnTo>
                    <a:pt x="0" y="1544"/>
                  </a:lnTo>
                  <a:lnTo>
                    <a:pt x="1147" y="2177"/>
                  </a:lnTo>
                  <a:lnTo>
                    <a:pt x="1147" y="602"/>
                  </a:lnTo>
                  <a:lnTo>
                    <a:pt x="102"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
            <p:cNvSpPr/>
            <p:nvPr/>
          </p:nvSpPr>
          <p:spPr>
            <a:xfrm>
              <a:off x="571350" y="1128000"/>
              <a:ext cx="26125" cy="51650"/>
            </a:xfrm>
            <a:custGeom>
              <a:rect b="b" l="l" r="r" t="t"/>
              <a:pathLst>
                <a:path extrusionOk="0" h="2066" w="1045">
                  <a:moveTo>
                    <a:pt x="0" y="0"/>
                  </a:moveTo>
                  <a:lnTo>
                    <a:pt x="0" y="1463"/>
                  </a:lnTo>
                  <a:lnTo>
                    <a:pt x="1044" y="2065"/>
                  </a:lnTo>
                  <a:lnTo>
                    <a:pt x="1044" y="602"/>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
            <p:cNvSpPr/>
            <p:nvPr/>
          </p:nvSpPr>
          <p:spPr>
            <a:xfrm>
              <a:off x="573450" y="1131325"/>
              <a:ext cx="21925" cy="45025"/>
            </a:xfrm>
            <a:custGeom>
              <a:rect b="b" l="l" r="r" t="t"/>
              <a:pathLst>
                <a:path extrusionOk="0" h="1801" w="877">
                  <a:moveTo>
                    <a:pt x="0" y="1"/>
                  </a:moveTo>
                  <a:lnTo>
                    <a:pt x="0" y="1294"/>
                  </a:lnTo>
                  <a:lnTo>
                    <a:pt x="876" y="1800"/>
                  </a:lnTo>
                  <a:lnTo>
                    <a:pt x="876" y="505"/>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
            <p:cNvSpPr/>
            <p:nvPr/>
          </p:nvSpPr>
          <p:spPr>
            <a:xfrm>
              <a:off x="572675" y="1156875"/>
              <a:ext cx="23450" cy="14675"/>
            </a:xfrm>
            <a:custGeom>
              <a:rect b="b" l="l" r="r" t="t"/>
              <a:pathLst>
                <a:path extrusionOk="0" h="587" w="938">
                  <a:moveTo>
                    <a:pt x="1" y="1"/>
                  </a:moveTo>
                  <a:lnTo>
                    <a:pt x="1" y="47"/>
                  </a:lnTo>
                  <a:lnTo>
                    <a:pt x="937" y="587"/>
                  </a:lnTo>
                  <a:lnTo>
                    <a:pt x="937" y="540"/>
                  </a:lnTo>
                  <a:lnTo>
                    <a:pt x="1"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
            <p:cNvSpPr/>
            <p:nvPr/>
          </p:nvSpPr>
          <p:spPr>
            <a:xfrm>
              <a:off x="565250" y="1164450"/>
              <a:ext cx="33800" cy="24975"/>
            </a:xfrm>
            <a:custGeom>
              <a:rect b="b" l="l" r="r" t="t"/>
              <a:pathLst>
                <a:path extrusionOk="0" h="999" w="1352">
                  <a:moveTo>
                    <a:pt x="0" y="1"/>
                  </a:moveTo>
                  <a:lnTo>
                    <a:pt x="0" y="220"/>
                  </a:lnTo>
                  <a:lnTo>
                    <a:pt x="1352" y="999"/>
                  </a:lnTo>
                  <a:lnTo>
                    <a:pt x="1352" y="780"/>
                  </a:ln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
            <p:cNvSpPr/>
            <p:nvPr/>
          </p:nvSpPr>
          <p:spPr>
            <a:xfrm>
              <a:off x="565250" y="1163200"/>
              <a:ext cx="37000" cy="20750"/>
            </a:xfrm>
            <a:custGeom>
              <a:rect b="b" l="l" r="r" t="t"/>
              <a:pathLst>
                <a:path extrusionOk="0" h="830" w="1480">
                  <a:moveTo>
                    <a:pt x="154" y="0"/>
                  </a:moveTo>
                  <a:lnTo>
                    <a:pt x="0" y="51"/>
                  </a:lnTo>
                  <a:lnTo>
                    <a:pt x="1352" y="830"/>
                  </a:lnTo>
                  <a:lnTo>
                    <a:pt x="1480" y="773"/>
                  </a:lnTo>
                  <a:lnTo>
                    <a:pt x="15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
            <p:cNvSpPr/>
            <p:nvPr/>
          </p:nvSpPr>
          <p:spPr>
            <a:xfrm>
              <a:off x="599025" y="1182525"/>
              <a:ext cx="3225" cy="6900"/>
            </a:xfrm>
            <a:custGeom>
              <a:rect b="b" l="l" r="r" t="t"/>
              <a:pathLst>
                <a:path extrusionOk="0" h="276" w="129">
                  <a:moveTo>
                    <a:pt x="129" y="0"/>
                  </a:moveTo>
                  <a:lnTo>
                    <a:pt x="1" y="57"/>
                  </a:lnTo>
                  <a:lnTo>
                    <a:pt x="1" y="276"/>
                  </a:lnTo>
                  <a:lnTo>
                    <a:pt x="129" y="199"/>
                  </a:lnTo>
                  <a:lnTo>
                    <a:pt x="12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
            <p:cNvSpPr/>
            <p:nvPr/>
          </p:nvSpPr>
          <p:spPr>
            <a:xfrm>
              <a:off x="614800" y="945175"/>
              <a:ext cx="128325" cy="89975"/>
            </a:xfrm>
            <a:custGeom>
              <a:rect b="b" l="l" r="r" t="t"/>
              <a:pathLst>
                <a:path extrusionOk="0" h="3599" w="5133">
                  <a:moveTo>
                    <a:pt x="5133" y="0"/>
                  </a:moveTo>
                  <a:lnTo>
                    <a:pt x="1" y="3205"/>
                  </a:lnTo>
                  <a:lnTo>
                    <a:pt x="1" y="3598"/>
                  </a:lnTo>
                  <a:lnTo>
                    <a:pt x="5133" y="393"/>
                  </a:lnTo>
                  <a:lnTo>
                    <a:pt x="5133"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
            <p:cNvSpPr/>
            <p:nvPr/>
          </p:nvSpPr>
          <p:spPr>
            <a:xfrm>
              <a:off x="614800" y="942850"/>
              <a:ext cx="128325" cy="82475"/>
            </a:xfrm>
            <a:custGeom>
              <a:rect b="b" l="l" r="r" t="t"/>
              <a:pathLst>
                <a:path extrusionOk="0" h="3299" w="5133">
                  <a:moveTo>
                    <a:pt x="4982" y="1"/>
                  </a:moveTo>
                  <a:lnTo>
                    <a:pt x="1" y="3079"/>
                  </a:lnTo>
                  <a:lnTo>
                    <a:pt x="1" y="3298"/>
                  </a:lnTo>
                  <a:lnTo>
                    <a:pt x="5133" y="93"/>
                  </a:lnTo>
                  <a:lnTo>
                    <a:pt x="498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
            <p:cNvSpPr/>
            <p:nvPr/>
          </p:nvSpPr>
          <p:spPr>
            <a:xfrm>
              <a:off x="701200" y="895825"/>
              <a:ext cx="26475" cy="54450"/>
            </a:xfrm>
            <a:custGeom>
              <a:rect b="b" l="l" r="r" t="t"/>
              <a:pathLst>
                <a:path extrusionOk="0" h="2178" w="1059">
                  <a:moveTo>
                    <a:pt x="963" y="1"/>
                  </a:moveTo>
                  <a:lnTo>
                    <a:pt x="0" y="603"/>
                  </a:lnTo>
                  <a:lnTo>
                    <a:pt x="0" y="2177"/>
                  </a:lnTo>
                  <a:lnTo>
                    <a:pt x="1059" y="1544"/>
                  </a:lnTo>
                  <a:lnTo>
                    <a:pt x="1059"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
            <p:cNvSpPr/>
            <p:nvPr/>
          </p:nvSpPr>
          <p:spPr>
            <a:xfrm>
              <a:off x="703550" y="895825"/>
              <a:ext cx="24125" cy="51625"/>
            </a:xfrm>
            <a:custGeom>
              <a:rect b="b" l="l" r="r" t="t"/>
              <a:pathLst>
                <a:path extrusionOk="0" h="2065" w="965">
                  <a:moveTo>
                    <a:pt x="965" y="1"/>
                  </a:moveTo>
                  <a:lnTo>
                    <a:pt x="0" y="603"/>
                  </a:lnTo>
                  <a:lnTo>
                    <a:pt x="0" y="2064"/>
                  </a:lnTo>
                  <a:lnTo>
                    <a:pt x="965" y="1463"/>
                  </a:lnTo>
                  <a:lnTo>
                    <a:pt x="965"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
            <p:cNvSpPr/>
            <p:nvPr/>
          </p:nvSpPr>
          <p:spPr>
            <a:xfrm>
              <a:off x="705475" y="899125"/>
              <a:ext cx="20250" cy="45025"/>
            </a:xfrm>
            <a:custGeom>
              <a:rect b="b" l="l" r="r" t="t"/>
              <a:pathLst>
                <a:path extrusionOk="0" h="1801" w="810">
                  <a:moveTo>
                    <a:pt x="809" y="1"/>
                  </a:moveTo>
                  <a:lnTo>
                    <a:pt x="0" y="506"/>
                  </a:lnTo>
                  <a:lnTo>
                    <a:pt x="0" y="1800"/>
                  </a:lnTo>
                  <a:lnTo>
                    <a:pt x="809" y="1296"/>
                  </a:lnTo>
                  <a:lnTo>
                    <a:pt x="80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
            <p:cNvSpPr/>
            <p:nvPr/>
          </p:nvSpPr>
          <p:spPr>
            <a:xfrm>
              <a:off x="704775" y="924700"/>
              <a:ext cx="21675" cy="14700"/>
            </a:xfrm>
            <a:custGeom>
              <a:rect b="b" l="l" r="r" t="t"/>
              <a:pathLst>
                <a:path extrusionOk="0" h="588" w="867">
                  <a:moveTo>
                    <a:pt x="866" y="0"/>
                  </a:moveTo>
                  <a:lnTo>
                    <a:pt x="1" y="540"/>
                  </a:lnTo>
                  <a:lnTo>
                    <a:pt x="1" y="587"/>
                  </a:lnTo>
                  <a:lnTo>
                    <a:pt x="866" y="47"/>
                  </a:lnTo>
                  <a:lnTo>
                    <a:pt x="866"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
            <p:cNvSpPr/>
            <p:nvPr/>
          </p:nvSpPr>
          <p:spPr>
            <a:xfrm>
              <a:off x="702075" y="932275"/>
              <a:ext cx="31200" cy="24950"/>
            </a:xfrm>
            <a:custGeom>
              <a:rect b="b" l="l" r="r" t="t"/>
              <a:pathLst>
                <a:path extrusionOk="0" h="998" w="1248">
                  <a:moveTo>
                    <a:pt x="1247" y="0"/>
                  </a:moveTo>
                  <a:lnTo>
                    <a:pt x="0" y="779"/>
                  </a:lnTo>
                  <a:lnTo>
                    <a:pt x="0" y="998"/>
                  </a:lnTo>
                  <a:lnTo>
                    <a:pt x="1247" y="219"/>
                  </a:lnTo>
                  <a:lnTo>
                    <a:pt x="1247"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
            <p:cNvSpPr/>
            <p:nvPr/>
          </p:nvSpPr>
          <p:spPr>
            <a:xfrm>
              <a:off x="699125" y="931025"/>
              <a:ext cx="34150" cy="20725"/>
            </a:xfrm>
            <a:custGeom>
              <a:rect b="b" l="l" r="r" t="t"/>
              <a:pathLst>
                <a:path extrusionOk="0" h="829" w="1366">
                  <a:moveTo>
                    <a:pt x="1224" y="1"/>
                  </a:moveTo>
                  <a:lnTo>
                    <a:pt x="1" y="772"/>
                  </a:lnTo>
                  <a:lnTo>
                    <a:pt x="118" y="829"/>
                  </a:lnTo>
                  <a:lnTo>
                    <a:pt x="1365" y="50"/>
                  </a:lnTo>
                  <a:lnTo>
                    <a:pt x="122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
            <p:cNvSpPr/>
            <p:nvPr/>
          </p:nvSpPr>
          <p:spPr>
            <a:xfrm>
              <a:off x="699125" y="950325"/>
              <a:ext cx="2975" cy="6900"/>
            </a:xfrm>
            <a:custGeom>
              <a:rect b="b" l="l" r="r" t="t"/>
              <a:pathLst>
                <a:path extrusionOk="0" h="276" w="119">
                  <a:moveTo>
                    <a:pt x="1" y="0"/>
                  </a:moveTo>
                  <a:lnTo>
                    <a:pt x="1" y="201"/>
                  </a:lnTo>
                  <a:lnTo>
                    <a:pt x="118" y="276"/>
                  </a:lnTo>
                  <a:lnTo>
                    <a:pt x="118" y="57"/>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
            <p:cNvSpPr/>
            <p:nvPr/>
          </p:nvSpPr>
          <p:spPr>
            <a:xfrm>
              <a:off x="628225" y="939375"/>
              <a:ext cx="26475" cy="54450"/>
            </a:xfrm>
            <a:custGeom>
              <a:rect b="b" l="l" r="r" t="t"/>
              <a:pathLst>
                <a:path extrusionOk="0" h="2178" w="1059">
                  <a:moveTo>
                    <a:pt x="965" y="0"/>
                  </a:moveTo>
                  <a:lnTo>
                    <a:pt x="0" y="602"/>
                  </a:lnTo>
                  <a:lnTo>
                    <a:pt x="0" y="2177"/>
                  </a:lnTo>
                  <a:lnTo>
                    <a:pt x="1059" y="1543"/>
                  </a:lnTo>
                  <a:lnTo>
                    <a:pt x="1059"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
            <p:cNvSpPr/>
            <p:nvPr/>
          </p:nvSpPr>
          <p:spPr>
            <a:xfrm>
              <a:off x="630575" y="939375"/>
              <a:ext cx="24125" cy="51600"/>
            </a:xfrm>
            <a:custGeom>
              <a:rect b="b" l="l" r="r" t="t"/>
              <a:pathLst>
                <a:path extrusionOk="0" h="2064" w="965">
                  <a:moveTo>
                    <a:pt x="965" y="0"/>
                  </a:moveTo>
                  <a:lnTo>
                    <a:pt x="0" y="602"/>
                  </a:lnTo>
                  <a:lnTo>
                    <a:pt x="0" y="2064"/>
                  </a:lnTo>
                  <a:lnTo>
                    <a:pt x="965" y="1462"/>
                  </a:lnTo>
                  <a:lnTo>
                    <a:pt x="965"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
            <p:cNvSpPr/>
            <p:nvPr/>
          </p:nvSpPr>
          <p:spPr>
            <a:xfrm>
              <a:off x="632525" y="942675"/>
              <a:ext cx="20250" cy="45000"/>
            </a:xfrm>
            <a:custGeom>
              <a:rect b="b" l="l" r="r" t="t"/>
              <a:pathLst>
                <a:path extrusionOk="0" h="1800" w="810">
                  <a:moveTo>
                    <a:pt x="810" y="0"/>
                  </a:moveTo>
                  <a:lnTo>
                    <a:pt x="1" y="505"/>
                  </a:lnTo>
                  <a:lnTo>
                    <a:pt x="1" y="1800"/>
                  </a:lnTo>
                  <a:lnTo>
                    <a:pt x="810" y="1295"/>
                  </a:lnTo>
                  <a:lnTo>
                    <a:pt x="81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
            <p:cNvSpPr/>
            <p:nvPr/>
          </p:nvSpPr>
          <p:spPr>
            <a:xfrm>
              <a:off x="631850" y="968225"/>
              <a:ext cx="21625" cy="14675"/>
            </a:xfrm>
            <a:custGeom>
              <a:rect b="b" l="l" r="r" t="t"/>
              <a:pathLst>
                <a:path extrusionOk="0" h="587" w="865">
                  <a:moveTo>
                    <a:pt x="864" y="1"/>
                  </a:moveTo>
                  <a:lnTo>
                    <a:pt x="0" y="540"/>
                  </a:lnTo>
                  <a:lnTo>
                    <a:pt x="0" y="587"/>
                  </a:lnTo>
                  <a:lnTo>
                    <a:pt x="864" y="47"/>
                  </a:lnTo>
                  <a:lnTo>
                    <a:pt x="864"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
            <p:cNvSpPr/>
            <p:nvPr/>
          </p:nvSpPr>
          <p:spPr>
            <a:xfrm>
              <a:off x="629125" y="975800"/>
              <a:ext cx="31200" cy="24975"/>
            </a:xfrm>
            <a:custGeom>
              <a:rect b="b" l="l" r="r" t="t"/>
              <a:pathLst>
                <a:path extrusionOk="0" h="999" w="1248">
                  <a:moveTo>
                    <a:pt x="1248" y="1"/>
                  </a:moveTo>
                  <a:lnTo>
                    <a:pt x="0" y="779"/>
                  </a:lnTo>
                  <a:lnTo>
                    <a:pt x="0" y="998"/>
                  </a:lnTo>
                  <a:lnTo>
                    <a:pt x="1248" y="220"/>
                  </a:lnTo>
                  <a:lnTo>
                    <a:pt x="1248"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
            <p:cNvSpPr/>
            <p:nvPr/>
          </p:nvSpPr>
          <p:spPr>
            <a:xfrm>
              <a:off x="626200" y="974575"/>
              <a:ext cx="34125" cy="20725"/>
            </a:xfrm>
            <a:custGeom>
              <a:rect b="b" l="l" r="r" t="t"/>
              <a:pathLst>
                <a:path extrusionOk="0" h="829" w="1365">
                  <a:moveTo>
                    <a:pt x="1222" y="0"/>
                  </a:moveTo>
                  <a:lnTo>
                    <a:pt x="0" y="772"/>
                  </a:lnTo>
                  <a:lnTo>
                    <a:pt x="117" y="828"/>
                  </a:lnTo>
                  <a:lnTo>
                    <a:pt x="1365" y="50"/>
                  </a:lnTo>
                  <a:lnTo>
                    <a:pt x="122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
            <p:cNvSpPr/>
            <p:nvPr/>
          </p:nvSpPr>
          <p:spPr>
            <a:xfrm>
              <a:off x="626200" y="993850"/>
              <a:ext cx="2950" cy="6925"/>
            </a:xfrm>
            <a:custGeom>
              <a:rect b="b" l="l" r="r" t="t"/>
              <a:pathLst>
                <a:path extrusionOk="0" h="277" w="118">
                  <a:moveTo>
                    <a:pt x="0" y="1"/>
                  </a:moveTo>
                  <a:lnTo>
                    <a:pt x="0" y="200"/>
                  </a:lnTo>
                  <a:lnTo>
                    <a:pt x="117" y="276"/>
                  </a:lnTo>
                  <a:lnTo>
                    <a:pt x="117" y="57"/>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
            <p:cNvSpPr/>
            <p:nvPr/>
          </p:nvSpPr>
          <p:spPr>
            <a:xfrm>
              <a:off x="614800" y="1039500"/>
              <a:ext cx="128325" cy="89975"/>
            </a:xfrm>
            <a:custGeom>
              <a:rect b="b" l="l" r="r" t="t"/>
              <a:pathLst>
                <a:path extrusionOk="0" h="3599" w="5133">
                  <a:moveTo>
                    <a:pt x="5133" y="1"/>
                  </a:moveTo>
                  <a:lnTo>
                    <a:pt x="1" y="3205"/>
                  </a:lnTo>
                  <a:lnTo>
                    <a:pt x="1" y="3598"/>
                  </a:lnTo>
                  <a:lnTo>
                    <a:pt x="5133" y="394"/>
                  </a:lnTo>
                  <a:lnTo>
                    <a:pt x="5133"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
            <p:cNvSpPr/>
            <p:nvPr/>
          </p:nvSpPr>
          <p:spPr>
            <a:xfrm>
              <a:off x="614800" y="1037175"/>
              <a:ext cx="128325" cy="82475"/>
            </a:xfrm>
            <a:custGeom>
              <a:rect b="b" l="l" r="r" t="t"/>
              <a:pathLst>
                <a:path extrusionOk="0" h="3299" w="5133">
                  <a:moveTo>
                    <a:pt x="4982" y="1"/>
                  </a:moveTo>
                  <a:lnTo>
                    <a:pt x="1" y="3078"/>
                  </a:lnTo>
                  <a:lnTo>
                    <a:pt x="1" y="3298"/>
                  </a:lnTo>
                  <a:lnTo>
                    <a:pt x="5133" y="94"/>
                  </a:lnTo>
                  <a:lnTo>
                    <a:pt x="498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
            <p:cNvSpPr/>
            <p:nvPr/>
          </p:nvSpPr>
          <p:spPr>
            <a:xfrm>
              <a:off x="701200" y="990125"/>
              <a:ext cx="26475" cy="54475"/>
            </a:xfrm>
            <a:custGeom>
              <a:rect b="b" l="l" r="r" t="t"/>
              <a:pathLst>
                <a:path extrusionOk="0" h="2179" w="1059">
                  <a:moveTo>
                    <a:pt x="963" y="1"/>
                  </a:moveTo>
                  <a:lnTo>
                    <a:pt x="0" y="604"/>
                  </a:lnTo>
                  <a:lnTo>
                    <a:pt x="0" y="2179"/>
                  </a:lnTo>
                  <a:lnTo>
                    <a:pt x="1059" y="1545"/>
                  </a:lnTo>
                  <a:lnTo>
                    <a:pt x="1059"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
            <p:cNvSpPr/>
            <p:nvPr/>
          </p:nvSpPr>
          <p:spPr>
            <a:xfrm>
              <a:off x="703550" y="990125"/>
              <a:ext cx="24125" cy="51650"/>
            </a:xfrm>
            <a:custGeom>
              <a:rect b="b" l="l" r="r" t="t"/>
              <a:pathLst>
                <a:path extrusionOk="0" h="2066" w="965">
                  <a:moveTo>
                    <a:pt x="965" y="1"/>
                  </a:moveTo>
                  <a:lnTo>
                    <a:pt x="0" y="604"/>
                  </a:lnTo>
                  <a:lnTo>
                    <a:pt x="0" y="2065"/>
                  </a:lnTo>
                  <a:lnTo>
                    <a:pt x="965" y="1464"/>
                  </a:lnTo>
                  <a:lnTo>
                    <a:pt x="965"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
            <p:cNvSpPr/>
            <p:nvPr/>
          </p:nvSpPr>
          <p:spPr>
            <a:xfrm>
              <a:off x="705475" y="993450"/>
              <a:ext cx="20250" cy="45025"/>
            </a:xfrm>
            <a:custGeom>
              <a:rect b="b" l="l" r="r" t="t"/>
              <a:pathLst>
                <a:path extrusionOk="0" h="1801" w="810">
                  <a:moveTo>
                    <a:pt x="809" y="1"/>
                  </a:moveTo>
                  <a:lnTo>
                    <a:pt x="0" y="506"/>
                  </a:lnTo>
                  <a:lnTo>
                    <a:pt x="0" y="1801"/>
                  </a:lnTo>
                  <a:lnTo>
                    <a:pt x="809" y="1296"/>
                  </a:lnTo>
                  <a:lnTo>
                    <a:pt x="80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
            <p:cNvSpPr/>
            <p:nvPr/>
          </p:nvSpPr>
          <p:spPr>
            <a:xfrm>
              <a:off x="704775" y="1019025"/>
              <a:ext cx="21675" cy="14675"/>
            </a:xfrm>
            <a:custGeom>
              <a:rect b="b" l="l" r="r" t="t"/>
              <a:pathLst>
                <a:path extrusionOk="0" h="587" w="867">
                  <a:moveTo>
                    <a:pt x="866" y="0"/>
                  </a:moveTo>
                  <a:lnTo>
                    <a:pt x="1" y="540"/>
                  </a:lnTo>
                  <a:lnTo>
                    <a:pt x="1" y="586"/>
                  </a:lnTo>
                  <a:lnTo>
                    <a:pt x="866" y="47"/>
                  </a:lnTo>
                  <a:lnTo>
                    <a:pt x="866"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
            <p:cNvSpPr/>
            <p:nvPr/>
          </p:nvSpPr>
          <p:spPr>
            <a:xfrm>
              <a:off x="702075" y="1026600"/>
              <a:ext cx="31200" cy="24950"/>
            </a:xfrm>
            <a:custGeom>
              <a:rect b="b" l="l" r="r" t="t"/>
              <a:pathLst>
                <a:path extrusionOk="0" h="998" w="1248">
                  <a:moveTo>
                    <a:pt x="1247" y="0"/>
                  </a:moveTo>
                  <a:lnTo>
                    <a:pt x="0" y="779"/>
                  </a:lnTo>
                  <a:lnTo>
                    <a:pt x="0" y="998"/>
                  </a:lnTo>
                  <a:lnTo>
                    <a:pt x="1247" y="219"/>
                  </a:lnTo>
                  <a:lnTo>
                    <a:pt x="1247"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
            <p:cNvSpPr/>
            <p:nvPr/>
          </p:nvSpPr>
          <p:spPr>
            <a:xfrm>
              <a:off x="699125" y="1025375"/>
              <a:ext cx="34150" cy="20725"/>
            </a:xfrm>
            <a:custGeom>
              <a:rect b="b" l="l" r="r" t="t"/>
              <a:pathLst>
                <a:path extrusionOk="0" h="829" w="1366">
                  <a:moveTo>
                    <a:pt x="1224" y="0"/>
                  </a:moveTo>
                  <a:lnTo>
                    <a:pt x="1" y="771"/>
                  </a:lnTo>
                  <a:lnTo>
                    <a:pt x="118" y="828"/>
                  </a:lnTo>
                  <a:lnTo>
                    <a:pt x="1365" y="49"/>
                  </a:lnTo>
                  <a:lnTo>
                    <a:pt x="122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
            <p:cNvSpPr/>
            <p:nvPr/>
          </p:nvSpPr>
          <p:spPr>
            <a:xfrm>
              <a:off x="699125" y="1044650"/>
              <a:ext cx="2975" cy="6900"/>
            </a:xfrm>
            <a:custGeom>
              <a:rect b="b" l="l" r="r" t="t"/>
              <a:pathLst>
                <a:path extrusionOk="0" h="276" w="119">
                  <a:moveTo>
                    <a:pt x="1" y="0"/>
                  </a:moveTo>
                  <a:lnTo>
                    <a:pt x="1" y="199"/>
                  </a:lnTo>
                  <a:lnTo>
                    <a:pt x="118" y="276"/>
                  </a:lnTo>
                  <a:lnTo>
                    <a:pt x="118" y="57"/>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
            <p:cNvSpPr/>
            <p:nvPr/>
          </p:nvSpPr>
          <p:spPr>
            <a:xfrm>
              <a:off x="628225" y="1033675"/>
              <a:ext cx="26475" cy="54425"/>
            </a:xfrm>
            <a:custGeom>
              <a:rect b="b" l="l" r="r" t="t"/>
              <a:pathLst>
                <a:path extrusionOk="0" h="2177" w="1059">
                  <a:moveTo>
                    <a:pt x="965" y="0"/>
                  </a:moveTo>
                  <a:lnTo>
                    <a:pt x="0" y="603"/>
                  </a:lnTo>
                  <a:lnTo>
                    <a:pt x="0" y="2177"/>
                  </a:lnTo>
                  <a:lnTo>
                    <a:pt x="1059" y="1544"/>
                  </a:lnTo>
                  <a:lnTo>
                    <a:pt x="1059"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
            <p:cNvSpPr/>
            <p:nvPr/>
          </p:nvSpPr>
          <p:spPr>
            <a:xfrm>
              <a:off x="630575" y="1033675"/>
              <a:ext cx="24125" cy="51625"/>
            </a:xfrm>
            <a:custGeom>
              <a:rect b="b" l="l" r="r" t="t"/>
              <a:pathLst>
                <a:path extrusionOk="0" h="2065" w="965">
                  <a:moveTo>
                    <a:pt x="965" y="0"/>
                  </a:moveTo>
                  <a:lnTo>
                    <a:pt x="0" y="603"/>
                  </a:lnTo>
                  <a:lnTo>
                    <a:pt x="0" y="2065"/>
                  </a:lnTo>
                  <a:lnTo>
                    <a:pt x="965" y="1463"/>
                  </a:lnTo>
                  <a:lnTo>
                    <a:pt x="965"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
            <p:cNvSpPr/>
            <p:nvPr/>
          </p:nvSpPr>
          <p:spPr>
            <a:xfrm>
              <a:off x="632525" y="1037000"/>
              <a:ext cx="20250" cy="45025"/>
            </a:xfrm>
            <a:custGeom>
              <a:rect b="b" l="l" r="r" t="t"/>
              <a:pathLst>
                <a:path extrusionOk="0" h="1801" w="810">
                  <a:moveTo>
                    <a:pt x="810" y="1"/>
                  </a:moveTo>
                  <a:lnTo>
                    <a:pt x="1" y="505"/>
                  </a:lnTo>
                  <a:lnTo>
                    <a:pt x="1" y="1800"/>
                  </a:lnTo>
                  <a:lnTo>
                    <a:pt x="810" y="1294"/>
                  </a:lnTo>
                  <a:lnTo>
                    <a:pt x="81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
            <p:cNvSpPr/>
            <p:nvPr/>
          </p:nvSpPr>
          <p:spPr>
            <a:xfrm>
              <a:off x="631850" y="1062550"/>
              <a:ext cx="21625" cy="14675"/>
            </a:xfrm>
            <a:custGeom>
              <a:rect b="b" l="l" r="r" t="t"/>
              <a:pathLst>
                <a:path extrusionOk="0" h="587" w="865">
                  <a:moveTo>
                    <a:pt x="864" y="1"/>
                  </a:moveTo>
                  <a:lnTo>
                    <a:pt x="0" y="540"/>
                  </a:lnTo>
                  <a:lnTo>
                    <a:pt x="0" y="587"/>
                  </a:lnTo>
                  <a:lnTo>
                    <a:pt x="864" y="47"/>
                  </a:lnTo>
                  <a:lnTo>
                    <a:pt x="864"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
            <p:cNvSpPr/>
            <p:nvPr/>
          </p:nvSpPr>
          <p:spPr>
            <a:xfrm>
              <a:off x="629125" y="1070125"/>
              <a:ext cx="31200" cy="24975"/>
            </a:xfrm>
            <a:custGeom>
              <a:rect b="b" l="l" r="r" t="t"/>
              <a:pathLst>
                <a:path extrusionOk="0" h="999" w="1248">
                  <a:moveTo>
                    <a:pt x="1248" y="1"/>
                  </a:moveTo>
                  <a:lnTo>
                    <a:pt x="0" y="780"/>
                  </a:lnTo>
                  <a:lnTo>
                    <a:pt x="0" y="999"/>
                  </a:lnTo>
                  <a:lnTo>
                    <a:pt x="1248" y="220"/>
                  </a:lnTo>
                  <a:lnTo>
                    <a:pt x="1248"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
            <p:cNvSpPr/>
            <p:nvPr/>
          </p:nvSpPr>
          <p:spPr>
            <a:xfrm>
              <a:off x="626200" y="1068875"/>
              <a:ext cx="34125" cy="20750"/>
            </a:xfrm>
            <a:custGeom>
              <a:rect b="b" l="l" r="r" t="t"/>
              <a:pathLst>
                <a:path extrusionOk="0" h="830" w="1365">
                  <a:moveTo>
                    <a:pt x="1222" y="0"/>
                  </a:moveTo>
                  <a:lnTo>
                    <a:pt x="0" y="773"/>
                  </a:lnTo>
                  <a:lnTo>
                    <a:pt x="117" y="830"/>
                  </a:lnTo>
                  <a:lnTo>
                    <a:pt x="1365" y="51"/>
                  </a:lnTo>
                  <a:lnTo>
                    <a:pt x="122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
            <p:cNvSpPr/>
            <p:nvPr/>
          </p:nvSpPr>
          <p:spPr>
            <a:xfrm>
              <a:off x="626200" y="1088200"/>
              <a:ext cx="2950" cy="6900"/>
            </a:xfrm>
            <a:custGeom>
              <a:rect b="b" l="l" r="r" t="t"/>
              <a:pathLst>
                <a:path extrusionOk="0" h="276" w="118">
                  <a:moveTo>
                    <a:pt x="0" y="0"/>
                  </a:moveTo>
                  <a:lnTo>
                    <a:pt x="0" y="199"/>
                  </a:lnTo>
                  <a:lnTo>
                    <a:pt x="117" y="276"/>
                  </a:lnTo>
                  <a:lnTo>
                    <a:pt x="117" y="57"/>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
            <p:cNvSpPr/>
            <p:nvPr/>
          </p:nvSpPr>
          <p:spPr>
            <a:xfrm>
              <a:off x="614800" y="1133825"/>
              <a:ext cx="128325" cy="89975"/>
            </a:xfrm>
            <a:custGeom>
              <a:rect b="b" l="l" r="r" t="t"/>
              <a:pathLst>
                <a:path extrusionOk="0" h="3599" w="5133">
                  <a:moveTo>
                    <a:pt x="5133" y="1"/>
                  </a:moveTo>
                  <a:lnTo>
                    <a:pt x="1" y="3205"/>
                  </a:lnTo>
                  <a:lnTo>
                    <a:pt x="1" y="3598"/>
                  </a:lnTo>
                  <a:lnTo>
                    <a:pt x="5133" y="394"/>
                  </a:lnTo>
                  <a:lnTo>
                    <a:pt x="5133"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
            <p:cNvSpPr/>
            <p:nvPr/>
          </p:nvSpPr>
          <p:spPr>
            <a:xfrm>
              <a:off x="614800" y="1131500"/>
              <a:ext cx="128325" cy="82475"/>
            </a:xfrm>
            <a:custGeom>
              <a:rect b="b" l="l" r="r" t="t"/>
              <a:pathLst>
                <a:path extrusionOk="0" h="3299" w="5133">
                  <a:moveTo>
                    <a:pt x="4982" y="1"/>
                  </a:moveTo>
                  <a:lnTo>
                    <a:pt x="1" y="3078"/>
                  </a:lnTo>
                  <a:lnTo>
                    <a:pt x="1" y="3298"/>
                  </a:lnTo>
                  <a:lnTo>
                    <a:pt x="5133" y="94"/>
                  </a:lnTo>
                  <a:lnTo>
                    <a:pt x="498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
            <p:cNvSpPr/>
            <p:nvPr/>
          </p:nvSpPr>
          <p:spPr>
            <a:xfrm>
              <a:off x="701200" y="1084450"/>
              <a:ext cx="26475" cy="54450"/>
            </a:xfrm>
            <a:custGeom>
              <a:rect b="b" l="l" r="r" t="t"/>
              <a:pathLst>
                <a:path extrusionOk="0" h="2178" w="1059">
                  <a:moveTo>
                    <a:pt x="963" y="1"/>
                  </a:moveTo>
                  <a:lnTo>
                    <a:pt x="0" y="604"/>
                  </a:lnTo>
                  <a:lnTo>
                    <a:pt x="0" y="2177"/>
                  </a:lnTo>
                  <a:lnTo>
                    <a:pt x="1059" y="1545"/>
                  </a:lnTo>
                  <a:lnTo>
                    <a:pt x="1059"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
            <p:cNvSpPr/>
            <p:nvPr/>
          </p:nvSpPr>
          <p:spPr>
            <a:xfrm>
              <a:off x="703550" y="1084450"/>
              <a:ext cx="24125" cy="51650"/>
            </a:xfrm>
            <a:custGeom>
              <a:rect b="b" l="l" r="r" t="t"/>
              <a:pathLst>
                <a:path extrusionOk="0" h="2066" w="965">
                  <a:moveTo>
                    <a:pt x="965" y="1"/>
                  </a:moveTo>
                  <a:lnTo>
                    <a:pt x="0" y="604"/>
                  </a:lnTo>
                  <a:lnTo>
                    <a:pt x="0" y="2066"/>
                  </a:lnTo>
                  <a:lnTo>
                    <a:pt x="965" y="1464"/>
                  </a:lnTo>
                  <a:lnTo>
                    <a:pt x="965"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
            <p:cNvSpPr/>
            <p:nvPr/>
          </p:nvSpPr>
          <p:spPr>
            <a:xfrm>
              <a:off x="705475" y="1087800"/>
              <a:ext cx="20250" cy="45000"/>
            </a:xfrm>
            <a:custGeom>
              <a:rect b="b" l="l" r="r" t="t"/>
              <a:pathLst>
                <a:path extrusionOk="0" h="1800" w="810">
                  <a:moveTo>
                    <a:pt x="809" y="0"/>
                  </a:moveTo>
                  <a:lnTo>
                    <a:pt x="0" y="505"/>
                  </a:lnTo>
                  <a:lnTo>
                    <a:pt x="0" y="1800"/>
                  </a:lnTo>
                  <a:lnTo>
                    <a:pt x="809" y="1294"/>
                  </a:lnTo>
                  <a:lnTo>
                    <a:pt x="809"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
            <p:cNvSpPr/>
            <p:nvPr/>
          </p:nvSpPr>
          <p:spPr>
            <a:xfrm>
              <a:off x="704775" y="1113350"/>
              <a:ext cx="21675" cy="14675"/>
            </a:xfrm>
            <a:custGeom>
              <a:rect b="b" l="l" r="r" t="t"/>
              <a:pathLst>
                <a:path extrusionOk="0" h="587" w="867">
                  <a:moveTo>
                    <a:pt x="866" y="0"/>
                  </a:moveTo>
                  <a:lnTo>
                    <a:pt x="1" y="540"/>
                  </a:lnTo>
                  <a:lnTo>
                    <a:pt x="1" y="586"/>
                  </a:lnTo>
                  <a:lnTo>
                    <a:pt x="866" y="47"/>
                  </a:lnTo>
                  <a:lnTo>
                    <a:pt x="866"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
            <p:cNvSpPr/>
            <p:nvPr/>
          </p:nvSpPr>
          <p:spPr>
            <a:xfrm>
              <a:off x="702075" y="1120925"/>
              <a:ext cx="31200" cy="24975"/>
            </a:xfrm>
            <a:custGeom>
              <a:rect b="b" l="l" r="r" t="t"/>
              <a:pathLst>
                <a:path extrusionOk="0" h="999" w="1248">
                  <a:moveTo>
                    <a:pt x="1247" y="0"/>
                  </a:moveTo>
                  <a:lnTo>
                    <a:pt x="0" y="779"/>
                  </a:lnTo>
                  <a:lnTo>
                    <a:pt x="0" y="998"/>
                  </a:lnTo>
                  <a:lnTo>
                    <a:pt x="1247" y="219"/>
                  </a:lnTo>
                  <a:lnTo>
                    <a:pt x="1247"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
            <p:cNvSpPr/>
            <p:nvPr/>
          </p:nvSpPr>
          <p:spPr>
            <a:xfrm>
              <a:off x="699125" y="1119650"/>
              <a:ext cx="34150" cy="20775"/>
            </a:xfrm>
            <a:custGeom>
              <a:rect b="b" l="l" r="r" t="t"/>
              <a:pathLst>
                <a:path extrusionOk="0" h="831" w="1366">
                  <a:moveTo>
                    <a:pt x="1224" y="1"/>
                  </a:moveTo>
                  <a:lnTo>
                    <a:pt x="1" y="774"/>
                  </a:lnTo>
                  <a:lnTo>
                    <a:pt x="118" y="830"/>
                  </a:lnTo>
                  <a:lnTo>
                    <a:pt x="1365" y="51"/>
                  </a:lnTo>
                  <a:lnTo>
                    <a:pt x="122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
            <p:cNvSpPr/>
            <p:nvPr/>
          </p:nvSpPr>
          <p:spPr>
            <a:xfrm>
              <a:off x="699125" y="1138975"/>
              <a:ext cx="2975" cy="6925"/>
            </a:xfrm>
            <a:custGeom>
              <a:rect b="b" l="l" r="r" t="t"/>
              <a:pathLst>
                <a:path extrusionOk="0" h="277" w="119">
                  <a:moveTo>
                    <a:pt x="1" y="1"/>
                  </a:moveTo>
                  <a:lnTo>
                    <a:pt x="1" y="199"/>
                  </a:lnTo>
                  <a:lnTo>
                    <a:pt x="118" y="276"/>
                  </a:lnTo>
                  <a:lnTo>
                    <a:pt x="118" y="57"/>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
            <p:cNvSpPr/>
            <p:nvPr/>
          </p:nvSpPr>
          <p:spPr>
            <a:xfrm>
              <a:off x="628225" y="1128000"/>
              <a:ext cx="26475" cy="54425"/>
            </a:xfrm>
            <a:custGeom>
              <a:rect b="b" l="l" r="r" t="t"/>
              <a:pathLst>
                <a:path extrusionOk="0" h="2177" w="1059">
                  <a:moveTo>
                    <a:pt x="965" y="0"/>
                  </a:moveTo>
                  <a:lnTo>
                    <a:pt x="0" y="602"/>
                  </a:lnTo>
                  <a:lnTo>
                    <a:pt x="0" y="2177"/>
                  </a:lnTo>
                  <a:lnTo>
                    <a:pt x="1059" y="1544"/>
                  </a:lnTo>
                  <a:lnTo>
                    <a:pt x="1059"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
            <p:cNvSpPr/>
            <p:nvPr/>
          </p:nvSpPr>
          <p:spPr>
            <a:xfrm>
              <a:off x="630575" y="1128000"/>
              <a:ext cx="24125" cy="51650"/>
            </a:xfrm>
            <a:custGeom>
              <a:rect b="b" l="l" r="r" t="t"/>
              <a:pathLst>
                <a:path extrusionOk="0" h="2066" w="965">
                  <a:moveTo>
                    <a:pt x="965" y="0"/>
                  </a:moveTo>
                  <a:lnTo>
                    <a:pt x="0" y="602"/>
                  </a:lnTo>
                  <a:lnTo>
                    <a:pt x="0" y="2065"/>
                  </a:lnTo>
                  <a:lnTo>
                    <a:pt x="965" y="1463"/>
                  </a:lnTo>
                  <a:lnTo>
                    <a:pt x="965"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
            <p:cNvSpPr/>
            <p:nvPr/>
          </p:nvSpPr>
          <p:spPr>
            <a:xfrm>
              <a:off x="632525" y="1131325"/>
              <a:ext cx="20250" cy="45025"/>
            </a:xfrm>
            <a:custGeom>
              <a:rect b="b" l="l" r="r" t="t"/>
              <a:pathLst>
                <a:path extrusionOk="0" h="1801" w="810">
                  <a:moveTo>
                    <a:pt x="810" y="1"/>
                  </a:moveTo>
                  <a:lnTo>
                    <a:pt x="1" y="505"/>
                  </a:lnTo>
                  <a:lnTo>
                    <a:pt x="1" y="1800"/>
                  </a:lnTo>
                  <a:lnTo>
                    <a:pt x="810" y="1294"/>
                  </a:lnTo>
                  <a:lnTo>
                    <a:pt x="81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
            <p:cNvSpPr/>
            <p:nvPr/>
          </p:nvSpPr>
          <p:spPr>
            <a:xfrm>
              <a:off x="631850" y="1156875"/>
              <a:ext cx="21625" cy="14675"/>
            </a:xfrm>
            <a:custGeom>
              <a:rect b="b" l="l" r="r" t="t"/>
              <a:pathLst>
                <a:path extrusionOk="0" h="587" w="865">
                  <a:moveTo>
                    <a:pt x="864" y="1"/>
                  </a:moveTo>
                  <a:lnTo>
                    <a:pt x="0" y="540"/>
                  </a:lnTo>
                  <a:lnTo>
                    <a:pt x="0" y="587"/>
                  </a:lnTo>
                  <a:lnTo>
                    <a:pt x="864" y="47"/>
                  </a:lnTo>
                  <a:lnTo>
                    <a:pt x="864"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
            <p:cNvSpPr/>
            <p:nvPr/>
          </p:nvSpPr>
          <p:spPr>
            <a:xfrm>
              <a:off x="629125" y="1164450"/>
              <a:ext cx="31200" cy="24975"/>
            </a:xfrm>
            <a:custGeom>
              <a:rect b="b" l="l" r="r" t="t"/>
              <a:pathLst>
                <a:path extrusionOk="0" h="999" w="1248">
                  <a:moveTo>
                    <a:pt x="1248" y="1"/>
                  </a:moveTo>
                  <a:lnTo>
                    <a:pt x="0" y="780"/>
                  </a:lnTo>
                  <a:lnTo>
                    <a:pt x="0" y="999"/>
                  </a:lnTo>
                  <a:lnTo>
                    <a:pt x="1248" y="220"/>
                  </a:lnTo>
                  <a:lnTo>
                    <a:pt x="1248"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
            <p:cNvSpPr/>
            <p:nvPr/>
          </p:nvSpPr>
          <p:spPr>
            <a:xfrm>
              <a:off x="626200" y="1163200"/>
              <a:ext cx="34125" cy="20750"/>
            </a:xfrm>
            <a:custGeom>
              <a:rect b="b" l="l" r="r" t="t"/>
              <a:pathLst>
                <a:path extrusionOk="0" h="830" w="1365">
                  <a:moveTo>
                    <a:pt x="1222" y="0"/>
                  </a:moveTo>
                  <a:lnTo>
                    <a:pt x="0" y="773"/>
                  </a:lnTo>
                  <a:lnTo>
                    <a:pt x="117" y="830"/>
                  </a:lnTo>
                  <a:lnTo>
                    <a:pt x="1365" y="51"/>
                  </a:lnTo>
                  <a:lnTo>
                    <a:pt x="122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
            <p:cNvSpPr/>
            <p:nvPr/>
          </p:nvSpPr>
          <p:spPr>
            <a:xfrm>
              <a:off x="626200" y="1182525"/>
              <a:ext cx="2950" cy="6900"/>
            </a:xfrm>
            <a:custGeom>
              <a:rect b="b" l="l" r="r" t="t"/>
              <a:pathLst>
                <a:path extrusionOk="0" h="276" w="118">
                  <a:moveTo>
                    <a:pt x="0" y="0"/>
                  </a:moveTo>
                  <a:lnTo>
                    <a:pt x="0" y="199"/>
                  </a:lnTo>
                  <a:lnTo>
                    <a:pt x="117" y="276"/>
                  </a:lnTo>
                  <a:lnTo>
                    <a:pt x="117" y="57"/>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
            <p:cNvSpPr/>
            <p:nvPr/>
          </p:nvSpPr>
          <p:spPr>
            <a:xfrm>
              <a:off x="614800" y="851500"/>
              <a:ext cx="128325" cy="85100"/>
            </a:xfrm>
            <a:custGeom>
              <a:rect b="b" l="l" r="r" t="t"/>
              <a:pathLst>
                <a:path extrusionOk="0" h="3404" w="5133">
                  <a:moveTo>
                    <a:pt x="5133" y="1"/>
                  </a:moveTo>
                  <a:lnTo>
                    <a:pt x="1" y="3011"/>
                  </a:lnTo>
                  <a:lnTo>
                    <a:pt x="1" y="3404"/>
                  </a:lnTo>
                  <a:lnTo>
                    <a:pt x="5133" y="393"/>
                  </a:lnTo>
                  <a:lnTo>
                    <a:pt x="5133"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
            <p:cNvSpPr/>
            <p:nvPr/>
          </p:nvSpPr>
          <p:spPr>
            <a:xfrm>
              <a:off x="614800" y="849025"/>
              <a:ext cx="128325" cy="77750"/>
            </a:xfrm>
            <a:custGeom>
              <a:rect b="b" l="l" r="r" t="t"/>
              <a:pathLst>
                <a:path extrusionOk="0" h="3110" w="5133">
                  <a:moveTo>
                    <a:pt x="4982" y="1"/>
                  </a:moveTo>
                  <a:lnTo>
                    <a:pt x="1" y="2889"/>
                  </a:lnTo>
                  <a:lnTo>
                    <a:pt x="1" y="3110"/>
                  </a:lnTo>
                  <a:lnTo>
                    <a:pt x="5133" y="100"/>
                  </a:lnTo>
                  <a:lnTo>
                    <a:pt x="498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
            <p:cNvSpPr/>
            <p:nvPr/>
          </p:nvSpPr>
          <p:spPr>
            <a:xfrm>
              <a:off x="475550" y="845800"/>
              <a:ext cx="139275" cy="90800"/>
            </a:xfrm>
            <a:custGeom>
              <a:rect b="b" l="l" r="r" t="t"/>
              <a:pathLst>
                <a:path extrusionOk="0" h="3632" w="5571">
                  <a:moveTo>
                    <a:pt x="1" y="1"/>
                  </a:moveTo>
                  <a:lnTo>
                    <a:pt x="1" y="394"/>
                  </a:lnTo>
                  <a:lnTo>
                    <a:pt x="5571" y="3632"/>
                  </a:lnTo>
                  <a:lnTo>
                    <a:pt x="5571" y="3239"/>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
            <p:cNvSpPr/>
            <p:nvPr/>
          </p:nvSpPr>
          <p:spPr>
            <a:xfrm>
              <a:off x="475550" y="843525"/>
              <a:ext cx="139275" cy="83250"/>
            </a:xfrm>
            <a:custGeom>
              <a:rect b="b" l="l" r="r" t="t"/>
              <a:pathLst>
                <a:path extrusionOk="0" h="3330" w="5571">
                  <a:moveTo>
                    <a:pt x="165" y="0"/>
                  </a:moveTo>
                  <a:lnTo>
                    <a:pt x="1" y="92"/>
                  </a:lnTo>
                  <a:lnTo>
                    <a:pt x="5571" y="3330"/>
                  </a:lnTo>
                  <a:lnTo>
                    <a:pt x="5571" y="3109"/>
                  </a:lnTo>
                  <a:lnTo>
                    <a:pt x="16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
            <p:cNvSpPr/>
            <p:nvPr/>
          </p:nvSpPr>
          <p:spPr>
            <a:xfrm>
              <a:off x="535350" y="1025475"/>
              <a:ext cx="13750" cy="12900"/>
            </a:xfrm>
            <a:custGeom>
              <a:rect b="b" l="l" r="r" t="t"/>
              <a:pathLst>
                <a:path extrusionOk="0" h="516" w="550">
                  <a:moveTo>
                    <a:pt x="0" y="0"/>
                  </a:moveTo>
                  <a:lnTo>
                    <a:pt x="0" y="214"/>
                  </a:lnTo>
                  <a:lnTo>
                    <a:pt x="550" y="515"/>
                  </a:lnTo>
                  <a:lnTo>
                    <a:pt x="550" y="302"/>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
            <p:cNvSpPr/>
            <p:nvPr/>
          </p:nvSpPr>
          <p:spPr>
            <a:xfrm>
              <a:off x="528500" y="1014350"/>
              <a:ext cx="13750" cy="12925"/>
            </a:xfrm>
            <a:custGeom>
              <a:rect b="b" l="l" r="r" t="t"/>
              <a:pathLst>
                <a:path extrusionOk="0" h="517" w="550">
                  <a:moveTo>
                    <a:pt x="0" y="0"/>
                  </a:moveTo>
                  <a:lnTo>
                    <a:pt x="0" y="215"/>
                  </a:lnTo>
                  <a:lnTo>
                    <a:pt x="550" y="516"/>
                  </a:lnTo>
                  <a:lnTo>
                    <a:pt x="550" y="302"/>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
            <p:cNvSpPr/>
            <p:nvPr/>
          </p:nvSpPr>
          <p:spPr>
            <a:xfrm>
              <a:off x="681550" y="905150"/>
              <a:ext cx="12300" cy="12925"/>
            </a:xfrm>
            <a:custGeom>
              <a:rect b="b" l="l" r="r" t="t"/>
              <a:pathLst>
                <a:path extrusionOk="0" h="517" w="492">
                  <a:moveTo>
                    <a:pt x="492" y="1"/>
                  </a:moveTo>
                  <a:lnTo>
                    <a:pt x="0" y="302"/>
                  </a:lnTo>
                  <a:lnTo>
                    <a:pt x="0" y="517"/>
                  </a:lnTo>
                  <a:lnTo>
                    <a:pt x="492" y="215"/>
                  </a:lnTo>
                  <a:lnTo>
                    <a:pt x="49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
            <p:cNvSpPr/>
            <p:nvPr/>
          </p:nvSpPr>
          <p:spPr>
            <a:xfrm>
              <a:off x="687700" y="894025"/>
              <a:ext cx="12325" cy="12925"/>
            </a:xfrm>
            <a:custGeom>
              <a:rect b="b" l="l" r="r" t="t"/>
              <a:pathLst>
                <a:path extrusionOk="0" h="517" w="493">
                  <a:moveTo>
                    <a:pt x="492" y="0"/>
                  </a:moveTo>
                  <a:lnTo>
                    <a:pt x="1" y="302"/>
                  </a:lnTo>
                  <a:lnTo>
                    <a:pt x="1" y="517"/>
                  </a:lnTo>
                  <a:lnTo>
                    <a:pt x="492" y="215"/>
                  </a:lnTo>
                  <a:lnTo>
                    <a:pt x="49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
            <p:cNvSpPr/>
            <p:nvPr/>
          </p:nvSpPr>
          <p:spPr>
            <a:xfrm>
              <a:off x="666500" y="967900"/>
              <a:ext cx="12325" cy="12925"/>
            </a:xfrm>
            <a:custGeom>
              <a:rect b="b" l="l" r="r" t="t"/>
              <a:pathLst>
                <a:path extrusionOk="0" h="517" w="493">
                  <a:moveTo>
                    <a:pt x="492" y="1"/>
                  </a:moveTo>
                  <a:lnTo>
                    <a:pt x="1" y="302"/>
                  </a:lnTo>
                  <a:lnTo>
                    <a:pt x="1" y="517"/>
                  </a:lnTo>
                  <a:lnTo>
                    <a:pt x="492" y="215"/>
                  </a:lnTo>
                  <a:lnTo>
                    <a:pt x="49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
            <p:cNvSpPr/>
            <p:nvPr/>
          </p:nvSpPr>
          <p:spPr>
            <a:xfrm>
              <a:off x="672675" y="956800"/>
              <a:ext cx="12300" cy="12900"/>
            </a:xfrm>
            <a:custGeom>
              <a:rect b="b" l="l" r="r" t="t"/>
              <a:pathLst>
                <a:path extrusionOk="0" h="516" w="492">
                  <a:moveTo>
                    <a:pt x="492" y="1"/>
                  </a:moveTo>
                  <a:lnTo>
                    <a:pt x="0" y="303"/>
                  </a:lnTo>
                  <a:lnTo>
                    <a:pt x="0" y="516"/>
                  </a:lnTo>
                  <a:lnTo>
                    <a:pt x="492" y="214"/>
                  </a:lnTo>
                  <a:lnTo>
                    <a:pt x="49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
            <p:cNvSpPr/>
            <p:nvPr/>
          </p:nvSpPr>
          <p:spPr>
            <a:xfrm>
              <a:off x="684625" y="1094175"/>
              <a:ext cx="12325" cy="12925"/>
            </a:xfrm>
            <a:custGeom>
              <a:rect b="b" l="l" r="r" t="t"/>
              <a:pathLst>
                <a:path extrusionOk="0" h="517" w="493">
                  <a:moveTo>
                    <a:pt x="492" y="0"/>
                  </a:moveTo>
                  <a:lnTo>
                    <a:pt x="1" y="303"/>
                  </a:lnTo>
                  <a:lnTo>
                    <a:pt x="1" y="516"/>
                  </a:lnTo>
                  <a:lnTo>
                    <a:pt x="492" y="215"/>
                  </a:lnTo>
                  <a:lnTo>
                    <a:pt x="49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
            <p:cNvSpPr/>
            <p:nvPr/>
          </p:nvSpPr>
          <p:spPr>
            <a:xfrm>
              <a:off x="690800" y="1083075"/>
              <a:ext cx="12300" cy="12925"/>
            </a:xfrm>
            <a:custGeom>
              <a:rect b="b" l="l" r="r" t="t"/>
              <a:pathLst>
                <a:path extrusionOk="0" h="517" w="492">
                  <a:moveTo>
                    <a:pt x="492" y="1"/>
                  </a:moveTo>
                  <a:lnTo>
                    <a:pt x="0" y="302"/>
                  </a:lnTo>
                  <a:lnTo>
                    <a:pt x="0" y="517"/>
                  </a:lnTo>
                  <a:lnTo>
                    <a:pt x="492" y="215"/>
                  </a:lnTo>
                  <a:lnTo>
                    <a:pt x="49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
            <p:cNvSpPr/>
            <p:nvPr/>
          </p:nvSpPr>
          <p:spPr>
            <a:xfrm>
              <a:off x="660300" y="1047175"/>
              <a:ext cx="12350" cy="12950"/>
            </a:xfrm>
            <a:custGeom>
              <a:rect b="b" l="l" r="r" t="t"/>
              <a:pathLst>
                <a:path extrusionOk="0" h="518" w="494">
                  <a:moveTo>
                    <a:pt x="494" y="1"/>
                  </a:moveTo>
                  <a:lnTo>
                    <a:pt x="1" y="304"/>
                  </a:lnTo>
                  <a:lnTo>
                    <a:pt x="1" y="517"/>
                  </a:lnTo>
                  <a:lnTo>
                    <a:pt x="494" y="216"/>
                  </a:lnTo>
                  <a:lnTo>
                    <a:pt x="49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
            <p:cNvSpPr/>
            <p:nvPr/>
          </p:nvSpPr>
          <p:spPr>
            <a:xfrm>
              <a:off x="666475" y="1036100"/>
              <a:ext cx="12350" cy="12925"/>
            </a:xfrm>
            <a:custGeom>
              <a:rect b="b" l="l" r="r" t="t"/>
              <a:pathLst>
                <a:path extrusionOk="0" h="517" w="494">
                  <a:moveTo>
                    <a:pt x="493" y="0"/>
                  </a:moveTo>
                  <a:lnTo>
                    <a:pt x="0" y="302"/>
                  </a:lnTo>
                  <a:lnTo>
                    <a:pt x="0" y="516"/>
                  </a:lnTo>
                  <a:lnTo>
                    <a:pt x="493" y="215"/>
                  </a:lnTo>
                  <a:lnTo>
                    <a:pt x="49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
            <p:cNvSpPr/>
            <p:nvPr/>
          </p:nvSpPr>
          <p:spPr>
            <a:xfrm>
              <a:off x="643525" y="1218800"/>
              <a:ext cx="12350" cy="12925"/>
            </a:xfrm>
            <a:custGeom>
              <a:rect b="b" l="l" r="r" t="t"/>
              <a:pathLst>
                <a:path extrusionOk="0" h="517" w="494">
                  <a:moveTo>
                    <a:pt x="493" y="1"/>
                  </a:moveTo>
                  <a:lnTo>
                    <a:pt x="0" y="302"/>
                  </a:lnTo>
                  <a:lnTo>
                    <a:pt x="0" y="517"/>
                  </a:lnTo>
                  <a:lnTo>
                    <a:pt x="493" y="215"/>
                  </a:lnTo>
                  <a:lnTo>
                    <a:pt x="49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
            <p:cNvSpPr/>
            <p:nvPr/>
          </p:nvSpPr>
          <p:spPr>
            <a:xfrm>
              <a:off x="649675" y="1207700"/>
              <a:ext cx="12350" cy="12900"/>
            </a:xfrm>
            <a:custGeom>
              <a:rect b="b" l="l" r="r" t="t"/>
              <a:pathLst>
                <a:path extrusionOk="0" h="516" w="494">
                  <a:moveTo>
                    <a:pt x="494" y="1"/>
                  </a:moveTo>
                  <a:lnTo>
                    <a:pt x="1" y="302"/>
                  </a:lnTo>
                  <a:lnTo>
                    <a:pt x="1" y="516"/>
                  </a:lnTo>
                  <a:lnTo>
                    <a:pt x="494" y="214"/>
                  </a:lnTo>
                  <a:lnTo>
                    <a:pt x="49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
            <p:cNvSpPr/>
            <p:nvPr/>
          </p:nvSpPr>
          <p:spPr>
            <a:xfrm>
              <a:off x="698625" y="983700"/>
              <a:ext cx="12350" cy="12900"/>
            </a:xfrm>
            <a:custGeom>
              <a:rect b="b" l="l" r="r" t="t"/>
              <a:pathLst>
                <a:path extrusionOk="0" h="516" w="494">
                  <a:moveTo>
                    <a:pt x="493" y="1"/>
                  </a:moveTo>
                  <a:lnTo>
                    <a:pt x="0" y="303"/>
                  </a:lnTo>
                  <a:lnTo>
                    <a:pt x="0" y="516"/>
                  </a:lnTo>
                  <a:lnTo>
                    <a:pt x="493" y="214"/>
                  </a:lnTo>
                  <a:lnTo>
                    <a:pt x="49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
            <p:cNvSpPr/>
            <p:nvPr/>
          </p:nvSpPr>
          <p:spPr>
            <a:xfrm>
              <a:off x="545675" y="1150100"/>
              <a:ext cx="13750" cy="12900"/>
            </a:xfrm>
            <a:custGeom>
              <a:rect b="b" l="l" r="r" t="t"/>
              <a:pathLst>
                <a:path extrusionOk="0" h="516" w="550">
                  <a:moveTo>
                    <a:pt x="0" y="1"/>
                  </a:moveTo>
                  <a:lnTo>
                    <a:pt x="0" y="214"/>
                  </a:lnTo>
                  <a:lnTo>
                    <a:pt x="550" y="515"/>
                  </a:lnTo>
                  <a:lnTo>
                    <a:pt x="550" y="302"/>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
            <p:cNvSpPr/>
            <p:nvPr/>
          </p:nvSpPr>
          <p:spPr>
            <a:xfrm>
              <a:off x="538775" y="1138975"/>
              <a:ext cx="13775" cy="12925"/>
            </a:xfrm>
            <a:custGeom>
              <a:rect b="b" l="l" r="r" t="t"/>
              <a:pathLst>
                <a:path extrusionOk="0" h="517" w="551">
                  <a:moveTo>
                    <a:pt x="1" y="1"/>
                  </a:moveTo>
                  <a:lnTo>
                    <a:pt x="1" y="215"/>
                  </a:lnTo>
                  <a:lnTo>
                    <a:pt x="550" y="517"/>
                  </a:lnTo>
                  <a:lnTo>
                    <a:pt x="550" y="302"/>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
            <p:cNvSpPr/>
            <p:nvPr/>
          </p:nvSpPr>
          <p:spPr>
            <a:xfrm>
              <a:off x="493100" y="1188500"/>
              <a:ext cx="13775" cy="12925"/>
            </a:xfrm>
            <a:custGeom>
              <a:rect b="b" l="l" r="r" t="t"/>
              <a:pathLst>
                <a:path extrusionOk="0" h="517" w="551">
                  <a:moveTo>
                    <a:pt x="1" y="0"/>
                  </a:moveTo>
                  <a:lnTo>
                    <a:pt x="1" y="215"/>
                  </a:lnTo>
                  <a:lnTo>
                    <a:pt x="550" y="517"/>
                  </a:lnTo>
                  <a:lnTo>
                    <a:pt x="550" y="302"/>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
            <p:cNvSpPr/>
            <p:nvPr/>
          </p:nvSpPr>
          <p:spPr>
            <a:xfrm>
              <a:off x="486225" y="1177400"/>
              <a:ext cx="13800" cy="12900"/>
            </a:xfrm>
            <a:custGeom>
              <a:rect b="b" l="l" r="r" t="t"/>
              <a:pathLst>
                <a:path extrusionOk="0" h="516" w="552">
                  <a:moveTo>
                    <a:pt x="0" y="1"/>
                  </a:moveTo>
                  <a:lnTo>
                    <a:pt x="0" y="214"/>
                  </a:lnTo>
                  <a:lnTo>
                    <a:pt x="551" y="515"/>
                  </a:lnTo>
                  <a:lnTo>
                    <a:pt x="551" y="302"/>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
            <p:cNvSpPr/>
            <p:nvPr/>
          </p:nvSpPr>
          <p:spPr>
            <a:xfrm>
              <a:off x="585300" y="935675"/>
              <a:ext cx="13750" cy="12925"/>
            </a:xfrm>
            <a:custGeom>
              <a:rect b="b" l="l" r="r" t="t"/>
              <a:pathLst>
                <a:path extrusionOk="0" h="517" w="550">
                  <a:moveTo>
                    <a:pt x="0" y="1"/>
                  </a:moveTo>
                  <a:lnTo>
                    <a:pt x="0" y="215"/>
                  </a:lnTo>
                  <a:lnTo>
                    <a:pt x="550" y="517"/>
                  </a:lnTo>
                  <a:lnTo>
                    <a:pt x="550" y="302"/>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
            <p:cNvSpPr/>
            <p:nvPr/>
          </p:nvSpPr>
          <p:spPr>
            <a:xfrm>
              <a:off x="578450" y="924550"/>
              <a:ext cx="13750" cy="12925"/>
            </a:xfrm>
            <a:custGeom>
              <a:rect b="b" l="l" r="r" t="t"/>
              <a:pathLst>
                <a:path extrusionOk="0" h="517" w="550">
                  <a:moveTo>
                    <a:pt x="0" y="0"/>
                  </a:moveTo>
                  <a:lnTo>
                    <a:pt x="0" y="215"/>
                  </a:lnTo>
                  <a:lnTo>
                    <a:pt x="550" y="517"/>
                  </a:lnTo>
                  <a:lnTo>
                    <a:pt x="550" y="302"/>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
            <p:cNvSpPr/>
            <p:nvPr/>
          </p:nvSpPr>
          <p:spPr>
            <a:xfrm>
              <a:off x="522900" y="1190275"/>
              <a:ext cx="37275" cy="74000"/>
            </a:xfrm>
            <a:custGeom>
              <a:rect b="b" l="l" r="r" t="t"/>
              <a:pathLst>
                <a:path extrusionOk="0" h="2960" w="1491">
                  <a:moveTo>
                    <a:pt x="1" y="0"/>
                  </a:moveTo>
                  <a:lnTo>
                    <a:pt x="2" y="2146"/>
                  </a:lnTo>
                  <a:lnTo>
                    <a:pt x="1490" y="2960"/>
                  </a:lnTo>
                  <a:lnTo>
                    <a:pt x="1490" y="783"/>
                  </a:lnTo>
                  <a:lnTo>
                    <a:pt x="104"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
            <p:cNvSpPr/>
            <p:nvPr/>
          </p:nvSpPr>
          <p:spPr>
            <a:xfrm>
              <a:off x="522900" y="1190275"/>
              <a:ext cx="34700" cy="71225"/>
            </a:xfrm>
            <a:custGeom>
              <a:rect b="b" l="l" r="r" t="t"/>
              <a:pathLst>
                <a:path extrusionOk="0" h="2849" w="1388">
                  <a:moveTo>
                    <a:pt x="1" y="0"/>
                  </a:moveTo>
                  <a:lnTo>
                    <a:pt x="1" y="2065"/>
                  </a:lnTo>
                  <a:lnTo>
                    <a:pt x="1387" y="2848"/>
                  </a:lnTo>
                  <a:lnTo>
                    <a:pt x="1387" y="783"/>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
            <p:cNvSpPr/>
            <p:nvPr/>
          </p:nvSpPr>
          <p:spPr>
            <a:xfrm>
              <a:off x="525000" y="1193600"/>
              <a:ext cx="30475" cy="64600"/>
            </a:xfrm>
            <a:custGeom>
              <a:rect b="b" l="l" r="r" t="t"/>
              <a:pathLst>
                <a:path extrusionOk="0" h="2584" w="1219">
                  <a:moveTo>
                    <a:pt x="1" y="1"/>
                  </a:moveTo>
                  <a:lnTo>
                    <a:pt x="1" y="1897"/>
                  </a:lnTo>
                  <a:lnTo>
                    <a:pt x="1219" y="2583"/>
                  </a:lnTo>
                  <a:lnTo>
                    <a:pt x="1219" y="687"/>
                  </a:lnTo>
                  <a:lnTo>
                    <a:pt x="1"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
            <p:cNvSpPr/>
            <p:nvPr/>
          </p:nvSpPr>
          <p:spPr>
            <a:xfrm>
              <a:off x="504700" y="1248675"/>
              <a:ext cx="42350" cy="29500"/>
            </a:xfrm>
            <a:custGeom>
              <a:rect b="b" l="l" r="r" t="t"/>
              <a:pathLst>
                <a:path extrusionOk="0" h="1180" w="1694">
                  <a:moveTo>
                    <a:pt x="1" y="0"/>
                  </a:moveTo>
                  <a:lnTo>
                    <a:pt x="1" y="219"/>
                  </a:lnTo>
                  <a:lnTo>
                    <a:pt x="1693" y="1179"/>
                  </a:lnTo>
                  <a:lnTo>
                    <a:pt x="1693" y="960"/>
                  </a:lnTo>
                  <a:lnTo>
                    <a:pt x="1"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
            <p:cNvSpPr/>
            <p:nvPr/>
          </p:nvSpPr>
          <p:spPr>
            <a:xfrm>
              <a:off x="504700" y="1240550"/>
              <a:ext cx="57675" cy="32150"/>
            </a:xfrm>
            <a:custGeom>
              <a:rect b="b" l="l" r="r" t="t"/>
              <a:pathLst>
                <a:path extrusionOk="0" h="1286" w="2307">
                  <a:moveTo>
                    <a:pt x="640" y="1"/>
                  </a:moveTo>
                  <a:lnTo>
                    <a:pt x="1" y="325"/>
                  </a:lnTo>
                  <a:lnTo>
                    <a:pt x="1693" y="1285"/>
                  </a:lnTo>
                  <a:lnTo>
                    <a:pt x="2306" y="953"/>
                  </a:lnTo>
                  <a:lnTo>
                    <a:pt x="640"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
            <p:cNvSpPr/>
            <p:nvPr/>
          </p:nvSpPr>
          <p:spPr>
            <a:xfrm>
              <a:off x="547025" y="1264375"/>
              <a:ext cx="15350" cy="13800"/>
            </a:xfrm>
            <a:custGeom>
              <a:rect b="b" l="l" r="r" t="t"/>
              <a:pathLst>
                <a:path extrusionOk="0" h="552" w="614">
                  <a:moveTo>
                    <a:pt x="613" y="0"/>
                  </a:moveTo>
                  <a:lnTo>
                    <a:pt x="0" y="332"/>
                  </a:lnTo>
                  <a:lnTo>
                    <a:pt x="0" y="551"/>
                  </a:lnTo>
                  <a:lnTo>
                    <a:pt x="613" y="199"/>
                  </a:lnTo>
                  <a:lnTo>
                    <a:pt x="613"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
            <p:cNvSpPr/>
            <p:nvPr/>
          </p:nvSpPr>
          <p:spPr>
            <a:xfrm>
              <a:off x="539575" y="1200750"/>
              <a:ext cx="1350" cy="49825"/>
            </a:xfrm>
            <a:custGeom>
              <a:rect b="b" l="l" r="r" t="t"/>
              <a:pathLst>
                <a:path extrusionOk="0" h="1993" w="54">
                  <a:moveTo>
                    <a:pt x="1" y="0"/>
                  </a:moveTo>
                  <a:lnTo>
                    <a:pt x="1" y="1967"/>
                  </a:lnTo>
                  <a:lnTo>
                    <a:pt x="53" y="1993"/>
                  </a:lnTo>
                  <a:lnTo>
                    <a:pt x="53"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
            <p:cNvSpPr/>
            <p:nvPr/>
          </p:nvSpPr>
          <p:spPr>
            <a:xfrm>
              <a:off x="550825" y="1200125"/>
              <a:ext cx="18550" cy="33675"/>
            </a:xfrm>
            <a:custGeom>
              <a:rect b="b" l="l" r="r" t="t"/>
              <a:pathLst>
                <a:path extrusionOk="0" h="1347" w="742">
                  <a:moveTo>
                    <a:pt x="740" y="1"/>
                  </a:moveTo>
                  <a:cubicBezTo>
                    <a:pt x="702" y="23"/>
                    <a:pt x="0" y="427"/>
                    <a:pt x="3" y="1346"/>
                  </a:cubicBezTo>
                  <a:lnTo>
                    <a:pt x="741" y="920"/>
                  </a:lnTo>
                  <a:lnTo>
                    <a:pt x="740"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
            <p:cNvSpPr/>
            <p:nvPr/>
          </p:nvSpPr>
          <p:spPr>
            <a:xfrm>
              <a:off x="504625" y="1173550"/>
              <a:ext cx="64700" cy="60250"/>
            </a:xfrm>
            <a:custGeom>
              <a:rect b="b" l="l" r="r" t="t"/>
              <a:pathLst>
                <a:path extrusionOk="0" h="2410" w="2588">
                  <a:moveTo>
                    <a:pt x="740" y="1"/>
                  </a:moveTo>
                  <a:cubicBezTo>
                    <a:pt x="703" y="23"/>
                    <a:pt x="1" y="427"/>
                    <a:pt x="4" y="1347"/>
                  </a:cubicBezTo>
                  <a:lnTo>
                    <a:pt x="1851" y="2409"/>
                  </a:lnTo>
                  <a:cubicBezTo>
                    <a:pt x="1848" y="1490"/>
                    <a:pt x="2550" y="1086"/>
                    <a:pt x="2588" y="1064"/>
                  </a:cubicBezTo>
                  <a:lnTo>
                    <a:pt x="740"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
            <p:cNvSpPr/>
            <p:nvPr/>
          </p:nvSpPr>
          <p:spPr>
            <a:xfrm>
              <a:off x="713775" y="1209700"/>
              <a:ext cx="46925" cy="47475"/>
            </a:xfrm>
            <a:custGeom>
              <a:rect b="b" l="l" r="r" t="t"/>
              <a:pathLst>
                <a:path extrusionOk="0" h="1899" w="1877">
                  <a:moveTo>
                    <a:pt x="1217" y="0"/>
                  </a:moveTo>
                  <a:cubicBezTo>
                    <a:pt x="1160" y="0"/>
                    <a:pt x="1098" y="18"/>
                    <a:pt x="1033" y="56"/>
                  </a:cubicBezTo>
                  <a:cubicBezTo>
                    <a:pt x="743" y="222"/>
                    <a:pt x="508" y="720"/>
                    <a:pt x="509" y="1166"/>
                  </a:cubicBezTo>
                  <a:lnTo>
                    <a:pt x="509" y="1184"/>
                  </a:lnTo>
                  <a:cubicBezTo>
                    <a:pt x="489" y="1175"/>
                    <a:pt x="467" y="1170"/>
                    <a:pt x="444" y="1170"/>
                  </a:cubicBezTo>
                  <a:cubicBezTo>
                    <a:pt x="408" y="1170"/>
                    <a:pt x="369" y="1181"/>
                    <a:pt x="328" y="1204"/>
                  </a:cubicBezTo>
                  <a:cubicBezTo>
                    <a:pt x="147" y="1309"/>
                    <a:pt x="0" y="1619"/>
                    <a:pt x="2" y="1899"/>
                  </a:cubicBezTo>
                  <a:lnTo>
                    <a:pt x="595" y="1557"/>
                  </a:lnTo>
                  <a:lnTo>
                    <a:pt x="657" y="1520"/>
                  </a:lnTo>
                  <a:lnTo>
                    <a:pt x="1414" y="1084"/>
                  </a:lnTo>
                  <a:lnTo>
                    <a:pt x="1478" y="1048"/>
                  </a:lnTo>
                  <a:lnTo>
                    <a:pt x="1877" y="818"/>
                  </a:lnTo>
                  <a:lnTo>
                    <a:pt x="1877" y="791"/>
                  </a:lnTo>
                  <a:cubicBezTo>
                    <a:pt x="1876" y="638"/>
                    <a:pt x="1812" y="543"/>
                    <a:pt x="1725" y="543"/>
                  </a:cubicBezTo>
                  <a:cubicBezTo>
                    <a:pt x="1699" y="543"/>
                    <a:pt x="1672" y="551"/>
                    <a:pt x="1643" y="568"/>
                  </a:cubicBezTo>
                  <a:cubicBezTo>
                    <a:pt x="1610" y="588"/>
                    <a:pt x="1581" y="613"/>
                    <a:pt x="1558" y="643"/>
                  </a:cubicBezTo>
                  <a:cubicBezTo>
                    <a:pt x="1559" y="615"/>
                    <a:pt x="1561" y="589"/>
                    <a:pt x="1559" y="562"/>
                  </a:cubicBezTo>
                  <a:cubicBezTo>
                    <a:pt x="1559" y="215"/>
                    <a:pt x="1417" y="0"/>
                    <a:pt x="1217"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
            <p:cNvSpPr/>
            <p:nvPr/>
          </p:nvSpPr>
          <p:spPr>
            <a:xfrm>
              <a:off x="578850" y="1281975"/>
              <a:ext cx="47025" cy="47300"/>
            </a:xfrm>
            <a:custGeom>
              <a:rect b="b" l="l" r="r" t="t"/>
              <a:pathLst>
                <a:path extrusionOk="0" h="1892" w="1881">
                  <a:moveTo>
                    <a:pt x="657" y="1"/>
                  </a:moveTo>
                  <a:cubicBezTo>
                    <a:pt x="457" y="1"/>
                    <a:pt x="315" y="216"/>
                    <a:pt x="316" y="564"/>
                  </a:cubicBezTo>
                  <a:cubicBezTo>
                    <a:pt x="316" y="591"/>
                    <a:pt x="316" y="617"/>
                    <a:pt x="319" y="645"/>
                  </a:cubicBezTo>
                  <a:cubicBezTo>
                    <a:pt x="295" y="616"/>
                    <a:pt x="266" y="590"/>
                    <a:pt x="232" y="571"/>
                  </a:cubicBezTo>
                  <a:cubicBezTo>
                    <a:pt x="204" y="554"/>
                    <a:pt x="176" y="547"/>
                    <a:pt x="151" y="547"/>
                  </a:cubicBezTo>
                  <a:cubicBezTo>
                    <a:pt x="63" y="547"/>
                    <a:pt x="1" y="641"/>
                    <a:pt x="2" y="794"/>
                  </a:cubicBezTo>
                  <a:lnTo>
                    <a:pt x="2" y="822"/>
                  </a:lnTo>
                  <a:lnTo>
                    <a:pt x="400" y="1048"/>
                  </a:lnTo>
                  <a:lnTo>
                    <a:pt x="464" y="1084"/>
                  </a:lnTo>
                  <a:lnTo>
                    <a:pt x="1223" y="1518"/>
                  </a:lnTo>
                  <a:lnTo>
                    <a:pt x="1286" y="1554"/>
                  </a:lnTo>
                  <a:lnTo>
                    <a:pt x="1881" y="1892"/>
                  </a:lnTo>
                  <a:cubicBezTo>
                    <a:pt x="1880" y="1614"/>
                    <a:pt x="1732" y="1303"/>
                    <a:pt x="1550" y="1200"/>
                  </a:cubicBezTo>
                  <a:cubicBezTo>
                    <a:pt x="1510" y="1177"/>
                    <a:pt x="1471" y="1166"/>
                    <a:pt x="1435" y="1166"/>
                  </a:cubicBezTo>
                  <a:cubicBezTo>
                    <a:pt x="1412" y="1166"/>
                    <a:pt x="1390" y="1171"/>
                    <a:pt x="1369" y="1180"/>
                  </a:cubicBezTo>
                  <a:lnTo>
                    <a:pt x="1369" y="1164"/>
                  </a:lnTo>
                  <a:cubicBezTo>
                    <a:pt x="1368" y="717"/>
                    <a:pt x="1131" y="220"/>
                    <a:pt x="840" y="55"/>
                  </a:cubicBezTo>
                  <a:cubicBezTo>
                    <a:pt x="776" y="18"/>
                    <a:pt x="714" y="1"/>
                    <a:pt x="657"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
            <p:cNvSpPr/>
            <p:nvPr/>
          </p:nvSpPr>
          <p:spPr>
            <a:xfrm>
              <a:off x="432200" y="1192100"/>
              <a:ext cx="47000" cy="44850"/>
            </a:xfrm>
            <a:custGeom>
              <a:rect b="b" l="l" r="r" t="t"/>
              <a:pathLst>
                <a:path extrusionOk="0" h="1794" w="1880">
                  <a:moveTo>
                    <a:pt x="848" y="1"/>
                  </a:moveTo>
                  <a:cubicBezTo>
                    <a:pt x="649" y="1"/>
                    <a:pt x="509" y="214"/>
                    <a:pt x="510" y="560"/>
                  </a:cubicBezTo>
                  <a:lnTo>
                    <a:pt x="510" y="578"/>
                  </a:lnTo>
                  <a:cubicBezTo>
                    <a:pt x="457" y="494"/>
                    <a:pt x="395" y="428"/>
                    <a:pt x="328" y="389"/>
                  </a:cubicBezTo>
                  <a:cubicBezTo>
                    <a:pt x="287" y="365"/>
                    <a:pt x="248" y="353"/>
                    <a:pt x="212" y="353"/>
                  </a:cubicBezTo>
                  <a:cubicBezTo>
                    <a:pt x="88" y="353"/>
                    <a:pt x="1" y="486"/>
                    <a:pt x="1" y="702"/>
                  </a:cubicBezTo>
                  <a:lnTo>
                    <a:pt x="595" y="1047"/>
                  </a:lnTo>
                  <a:lnTo>
                    <a:pt x="659" y="1083"/>
                  </a:lnTo>
                  <a:lnTo>
                    <a:pt x="1417" y="1524"/>
                  </a:lnTo>
                  <a:lnTo>
                    <a:pt x="1481" y="1560"/>
                  </a:lnTo>
                  <a:lnTo>
                    <a:pt x="1880" y="1794"/>
                  </a:lnTo>
                  <a:lnTo>
                    <a:pt x="1880" y="1766"/>
                  </a:lnTo>
                  <a:cubicBezTo>
                    <a:pt x="1880" y="1569"/>
                    <a:pt x="1776" y="1348"/>
                    <a:pt x="1648" y="1275"/>
                  </a:cubicBezTo>
                  <a:cubicBezTo>
                    <a:pt x="1622" y="1259"/>
                    <a:pt x="1591" y="1250"/>
                    <a:pt x="1561" y="1250"/>
                  </a:cubicBezTo>
                  <a:cubicBezTo>
                    <a:pt x="1562" y="1224"/>
                    <a:pt x="1564" y="1198"/>
                    <a:pt x="1564" y="1172"/>
                  </a:cubicBezTo>
                  <a:cubicBezTo>
                    <a:pt x="1562" y="725"/>
                    <a:pt x="1326" y="225"/>
                    <a:pt x="1035" y="56"/>
                  </a:cubicBezTo>
                  <a:cubicBezTo>
                    <a:pt x="969" y="19"/>
                    <a:pt x="906" y="1"/>
                    <a:pt x="848"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
            <p:cNvSpPr/>
            <p:nvPr/>
          </p:nvSpPr>
          <p:spPr>
            <a:xfrm>
              <a:off x="569675" y="1332500"/>
              <a:ext cx="18175" cy="23325"/>
            </a:xfrm>
            <a:custGeom>
              <a:rect b="b" l="l" r="r" t="t"/>
              <a:pathLst>
                <a:path extrusionOk="0" h="933" w="727">
                  <a:moveTo>
                    <a:pt x="309" y="0"/>
                  </a:moveTo>
                  <a:lnTo>
                    <a:pt x="203" y="416"/>
                  </a:lnTo>
                  <a:lnTo>
                    <a:pt x="0" y="191"/>
                  </a:lnTo>
                  <a:lnTo>
                    <a:pt x="0" y="191"/>
                  </a:lnTo>
                  <a:lnTo>
                    <a:pt x="55" y="639"/>
                  </a:lnTo>
                  <a:lnTo>
                    <a:pt x="563" y="932"/>
                  </a:lnTo>
                  <a:lnTo>
                    <a:pt x="727" y="370"/>
                  </a:lnTo>
                  <a:lnTo>
                    <a:pt x="441" y="560"/>
                  </a:lnTo>
                  <a:lnTo>
                    <a:pt x="309"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
            <p:cNvSpPr/>
            <p:nvPr/>
          </p:nvSpPr>
          <p:spPr>
            <a:xfrm>
              <a:off x="301450" y="782200"/>
              <a:ext cx="128725" cy="123075"/>
            </a:xfrm>
            <a:custGeom>
              <a:rect b="b" l="l" r="r" t="t"/>
              <a:pathLst>
                <a:path extrusionOk="0" h="4923" w="5149">
                  <a:moveTo>
                    <a:pt x="2329" y="0"/>
                  </a:moveTo>
                  <a:cubicBezTo>
                    <a:pt x="1785" y="0"/>
                    <a:pt x="1398" y="584"/>
                    <a:pt x="1398" y="1533"/>
                  </a:cubicBezTo>
                  <a:cubicBezTo>
                    <a:pt x="1398" y="1549"/>
                    <a:pt x="1398" y="1563"/>
                    <a:pt x="1400" y="1581"/>
                  </a:cubicBezTo>
                  <a:cubicBezTo>
                    <a:pt x="1256" y="1350"/>
                    <a:pt x="1085" y="1166"/>
                    <a:pt x="901" y="1059"/>
                  </a:cubicBezTo>
                  <a:cubicBezTo>
                    <a:pt x="788" y="993"/>
                    <a:pt x="681" y="962"/>
                    <a:pt x="581" y="962"/>
                  </a:cubicBezTo>
                  <a:cubicBezTo>
                    <a:pt x="242" y="962"/>
                    <a:pt x="0" y="1326"/>
                    <a:pt x="0" y="1917"/>
                  </a:cubicBezTo>
                  <a:lnTo>
                    <a:pt x="1629" y="2868"/>
                  </a:lnTo>
                  <a:lnTo>
                    <a:pt x="1801" y="2970"/>
                  </a:lnTo>
                  <a:lnTo>
                    <a:pt x="3881" y="4183"/>
                  </a:lnTo>
                  <a:lnTo>
                    <a:pt x="4053" y="4285"/>
                  </a:lnTo>
                  <a:lnTo>
                    <a:pt x="5147" y="4923"/>
                  </a:lnTo>
                  <a:cubicBezTo>
                    <a:pt x="5147" y="4900"/>
                    <a:pt x="5148" y="4875"/>
                    <a:pt x="5148" y="4849"/>
                  </a:cubicBezTo>
                  <a:cubicBezTo>
                    <a:pt x="5148" y="4310"/>
                    <a:pt x="4864" y="3708"/>
                    <a:pt x="4513" y="3502"/>
                  </a:cubicBezTo>
                  <a:cubicBezTo>
                    <a:pt x="4433" y="3457"/>
                    <a:pt x="4358" y="3433"/>
                    <a:pt x="4287" y="3433"/>
                  </a:cubicBezTo>
                  <a:cubicBezTo>
                    <a:pt x="4283" y="3433"/>
                    <a:pt x="4279" y="3434"/>
                    <a:pt x="4275" y="3434"/>
                  </a:cubicBezTo>
                  <a:cubicBezTo>
                    <a:pt x="4281" y="3364"/>
                    <a:pt x="4284" y="3292"/>
                    <a:pt x="4284" y="3219"/>
                  </a:cubicBezTo>
                  <a:cubicBezTo>
                    <a:pt x="4284" y="1992"/>
                    <a:pt x="3637" y="621"/>
                    <a:pt x="2841" y="155"/>
                  </a:cubicBezTo>
                  <a:cubicBezTo>
                    <a:pt x="2661" y="50"/>
                    <a:pt x="2488" y="0"/>
                    <a:pt x="2329" y="0"/>
                  </a:cubicBez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
            <p:cNvSpPr/>
            <p:nvPr/>
          </p:nvSpPr>
          <p:spPr>
            <a:xfrm>
              <a:off x="491075" y="1355800"/>
              <a:ext cx="15000" cy="19200"/>
            </a:xfrm>
            <a:custGeom>
              <a:rect b="b" l="l" r="r" t="t"/>
              <a:pathLst>
                <a:path extrusionOk="0" h="768" w="600">
                  <a:moveTo>
                    <a:pt x="254" y="0"/>
                  </a:moveTo>
                  <a:lnTo>
                    <a:pt x="167" y="343"/>
                  </a:lnTo>
                  <a:lnTo>
                    <a:pt x="1" y="157"/>
                  </a:lnTo>
                  <a:lnTo>
                    <a:pt x="46" y="527"/>
                  </a:lnTo>
                  <a:lnTo>
                    <a:pt x="463" y="767"/>
                  </a:lnTo>
                  <a:lnTo>
                    <a:pt x="599" y="303"/>
                  </a:lnTo>
                  <a:lnTo>
                    <a:pt x="363" y="462"/>
                  </a:lnTo>
                  <a:lnTo>
                    <a:pt x="254"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
            <p:cNvSpPr/>
            <p:nvPr/>
          </p:nvSpPr>
          <p:spPr>
            <a:xfrm>
              <a:off x="482950" y="683625"/>
              <a:ext cx="262500" cy="217000"/>
            </a:xfrm>
            <a:custGeom>
              <a:rect b="b" l="l" r="r" t="t"/>
              <a:pathLst>
                <a:path extrusionOk="0" h="8680" w="10500">
                  <a:moveTo>
                    <a:pt x="277" y="0"/>
                  </a:moveTo>
                  <a:cubicBezTo>
                    <a:pt x="114" y="0"/>
                    <a:pt x="1" y="137"/>
                    <a:pt x="1" y="371"/>
                  </a:cubicBezTo>
                  <a:lnTo>
                    <a:pt x="1" y="2297"/>
                  </a:lnTo>
                  <a:cubicBezTo>
                    <a:pt x="1" y="2621"/>
                    <a:pt x="215" y="3005"/>
                    <a:pt x="481" y="3157"/>
                  </a:cubicBezTo>
                  <a:lnTo>
                    <a:pt x="10019" y="8618"/>
                  </a:lnTo>
                  <a:cubicBezTo>
                    <a:pt x="10092" y="8659"/>
                    <a:pt x="10161" y="8679"/>
                    <a:pt x="10222" y="8679"/>
                  </a:cubicBezTo>
                  <a:cubicBezTo>
                    <a:pt x="10385" y="8679"/>
                    <a:pt x="10498" y="8542"/>
                    <a:pt x="10499" y="8308"/>
                  </a:cubicBezTo>
                  <a:lnTo>
                    <a:pt x="10499" y="6382"/>
                  </a:lnTo>
                  <a:cubicBezTo>
                    <a:pt x="10499" y="6059"/>
                    <a:pt x="10283" y="5674"/>
                    <a:pt x="10019" y="5522"/>
                  </a:cubicBezTo>
                  <a:lnTo>
                    <a:pt x="481" y="61"/>
                  </a:lnTo>
                  <a:cubicBezTo>
                    <a:pt x="408" y="20"/>
                    <a:pt x="339" y="0"/>
                    <a:pt x="277" y="0"/>
                  </a:cubicBez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
            <p:cNvSpPr/>
            <p:nvPr/>
          </p:nvSpPr>
          <p:spPr>
            <a:xfrm>
              <a:off x="498550" y="714900"/>
              <a:ext cx="37625" cy="50225"/>
            </a:xfrm>
            <a:custGeom>
              <a:rect b="b" l="l" r="r" t="t"/>
              <a:pathLst>
                <a:path extrusionOk="0" h="2009" w="1505">
                  <a:moveTo>
                    <a:pt x="753" y="1"/>
                  </a:moveTo>
                  <a:lnTo>
                    <a:pt x="521" y="440"/>
                  </a:lnTo>
                  <a:lnTo>
                    <a:pt x="0" y="236"/>
                  </a:lnTo>
                  <a:lnTo>
                    <a:pt x="0" y="236"/>
                  </a:lnTo>
                  <a:lnTo>
                    <a:pt x="377" y="897"/>
                  </a:lnTo>
                  <a:lnTo>
                    <a:pt x="287" y="1477"/>
                  </a:lnTo>
                  <a:lnTo>
                    <a:pt x="753" y="1445"/>
                  </a:lnTo>
                  <a:lnTo>
                    <a:pt x="1217" y="2009"/>
                  </a:lnTo>
                  <a:lnTo>
                    <a:pt x="1128" y="1327"/>
                  </a:lnTo>
                  <a:lnTo>
                    <a:pt x="1504" y="1095"/>
                  </a:lnTo>
                  <a:lnTo>
                    <a:pt x="985" y="707"/>
                  </a:lnTo>
                  <a:lnTo>
                    <a:pt x="753"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
            <p:cNvSpPr/>
            <p:nvPr/>
          </p:nvSpPr>
          <p:spPr>
            <a:xfrm>
              <a:off x="546975" y="742600"/>
              <a:ext cx="37625" cy="50225"/>
            </a:xfrm>
            <a:custGeom>
              <a:rect b="b" l="l" r="r" t="t"/>
              <a:pathLst>
                <a:path extrusionOk="0" h="2009" w="1505">
                  <a:moveTo>
                    <a:pt x="752" y="1"/>
                  </a:moveTo>
                  <a:lnTo>
                    <a:pt x="520" y="441"/>
                  </a:lnTo>
                  <a:lnTo>
                    <a:pt x="1" y="235"/>
                  </a:lnTo>
                  <a:lnTo>
                    <a:pt x="376" y="898"/>
                  </a:lnTo>
                  <a:lnTo>
                    <a:pt x="288" y="1477"/>
                  </a:lnTo>
                  <a:lnTo>
                    <a:pt x="752" y="1446"/>
                  </a:lnTo>
                  <a:lnTo>
                    <a:pt x="1217" y="2009"/>
                  </a:lnTo>
                  <a:lnTo>
                    <a:pt x="1127" y="1329"/>
                  </a:lnTo>
                  <a:lnTo>
                    <a:pt x="1504" y="1097"/>
                  </a:lnTo>
                  <a:lnTo>
                    <a:pt x="984" y="707"/>
                  </a:lnTo>
                  <a:lnTo>
                    <a:pt x="75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
            <p:cNvSpPr/>
            <p:nvPr/>
          </p:nvSpPr>
          <p:spPr>
            <a:xfrm>
              <a:off x="595375" y="770325"/>
              <a:ext cx="37625" cy="50250"/>
            </a:xfrm>
            <a:custGeom>
              <a:rect b="b" l="l" r="r" t="t"/>
              <a:pathLst>
                <a:path extrusionOk="0" h="2010" w="1505">
                  <a:moveTo>
                    <a:pt x="752" y="1"/>
                  </a:moveTo>
                  <a:lnTo>
                    <a:pt x="520" y="440"/>
                  </a:lnTo>
                  <a:lnTo>
                    <a:pt x="0" y="236"/>
                  </a:lnTo>
                  <a:lnTo>
                    <a:pt x="376" y="897"/>
                  </a:lnTo>
                  <a:lnTo>
                    <a:pt x="288" y="1477"/>
                  </a:lnTo>
                  <a:lnTo>
                    <a:pt x="752" y="1445"/>
                  </a:lnTo>
                  <a:lnTo>
                    <a:pt x="1217" y="2009"/>
                  </a:lnTo>
                  <a:lnTo>
                    <a:pt x="1129" y="1328"/>
                  </a:lnTo>
                  <a:lnTo>
                    <a:pt x="1504" y="1096"/>
                  </a:lnTo>
                  <a:lnTo>
                    <a:pt x="985" y="707"/>
                  </a:lnTo>
                  <a:lnTo>
                    <a:pt x="75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
            <p:cNvSpPr/>
            <p:nvPr/>
          </p:nvSpPr>
          <p:spPr>
            <a:xfrm>
              <a:off x="643775" y="798025"/>
              <a:ext cx="37625" cy="50225"/>
            </a:xfrm>
            <a:custGeom>
              <a:rect b="b" l="l" r="r" t="t"/>
              <a:pathLst>
                <a:path extrusionOk="0" h="2009" w="1505">
                  <a:moveTo>
                    <a:pt x="753" y="1"/>
                  </a:moveTo>
                  <a:lnTo>
                    <a:pt x="521" y="441"/>
                  </a:lnTo>
                  <a:lnTo>
                    <a:pt x="0" y="236"/>
                  </a:lnTo>
                  <a:lnTo>
                    <a:pt x="377" y="898"/>
                  </a:lnTo>
                  <a:lnTo>
                    <a:pt x="287" y="1477"/>
                  </a:lnTo>
                  <a:lnTo>
                    <a:pt x="753" y="1446"/>
                  </a:lnTo>
                  <a:lnTo>
                    <a:pt x="1217" y="2009"/>
                  </a:lnTo>
                  <a:lnTo>
                    <a:pt x="1217" y="2009"/>
                  </a:lnTo>
                  <a:lnTo>
                    <a:pt x="1128" y="1329"/>
                  </a:lnTo>
                  <a:lnTo>
                    <a:pt x="1504" y="1097"/>
                  </a:lnTo>
                  <a:lnTo>
                    <a:pt x="985" y="707"/>
                  </a:lnTo>
                  <a:lnTo>
                    <a:pt x="753"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
            <p:cNvSpPr/>
            <p:nvPr/>
          </p:nvSpPr>
          <p:spPr>
            <a:xfrm>
              <a:off x="692200" y="825750"/>
              <a:ext cx="37625" cy="50250"/>
            </a:xfrm>
            <a:custGeom>
              <a:rect b="b" l="l" r="r" t="t"/>
              <a:pathLst>
                <a:path extrusionOk="0" h="2010" w="1505">
                  <a:moveTo>
                    <a:pt x="752" y="1"/>
                  </a:moveTo>
                  <a:lnTo>
                    <a:pt x="520" y="440"/>
                  </a:lnTo>
                  <a:lnTo>
                    <a:pt x="1" y="236"/>
                  </a:lnTo>
                  <a:lnTo>
                    <a:pt x="376" y="897"/>
                  </a:lnTo>
                  <a:lnTo>
                    <a:pt x="288" y="1477"/>
                  </a:lnTo>
                  <a:lnTo>
                    <a:pt x="752" y="1445"/>
                  </a:lnTo>
                  <a:lnTo>
                    <a:pt x="1216" y="2009"/>
                  </a:lnTo>
                  <a:lnTo>
                    <a:pt x="1127" y="1328"/>
                  </a:lnTo>
                  <a:lnTo>
                    <a:pt x="1504" y="1096"/>
                  </a:lnTo>
                  <a:lnTo>
                    <a:pt x="984" y="707"/>
                  </a:lnTo>
                  <a:lnTo>
                    <a:pt x="75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
            <p:cNvSpPr/>
            <p:nvPr/>
          </p:nvSpPr>
          <p:spPr>
            <a:xfrm>
              <a:off x="603125" y="820025"/>
              <a:ext cx="22100" cy="33650"/>
            </a:xfrm>
            <a:custGeom>
              <a:rect b="b" l="l" r="r" t="t"/>
              <a:pathLst>
                <a:path extrusionOk="0" h="1346" w="884">
                  <a:moveTo>
                    <a:pt x="1" y="1"/>
                  </a:moveTo>
                  <a:lnTo>
                    <a:pt x="471" y="1345"/>
                  </a:lnTo>
                  <a:lnTo>
                    <a:pt x="884" y="505"/>
                  </a:lnTo>
                  <a:lnTo>
                    <a:pt x="1"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
            <p:cNvSpPr/>
            <p:nvPr/>
          </p:nvSpPr>
          <p:spPr>
            <a:xfrm>
              <a:off x="271525" y="1042075"/>
              <a:ext cx="187050" cy="181400"/>
            </a:xfrm>
            <a:custGeom>
              <a:rect b="b" l="l" r="r" t="t"/>
              <a:pathLst>
                <a:path extrusionOk="0" h="7256" w="7482">
                  <a:moveTo>
                    <a:pt x="7202" y="1"/>
                  </a:moveTo>
                  <a:cubicBezTo>
                    <a:pt x="7138" y="1"/>
                    <a:pt x="7068" y="21"/>
                    <a:pt x="6993" y="63"/>
                  </a:cubicBezTo>
                  <a:lnTo>
                    <a:pt x="490" y="3730"/>
                  </a:lnTo>
                  <a:cubicBezTo>
                    <a:pt x="220" y="3882"/>
                    <a:pt x="1" y="4268"/>
                    <a:pt x="1" y="4591"/>
                  </a:cubicBezTo>
                  <a:lnTo>
                    <a:pt x="1" y="6885"/>
                  </a:lnTo>
                  <a:cubicBezTo>
                    <a:pt x="1" y="7118"/>
                    <a:pt x="115" y="7255"/>
                    <a:pt x="281" y="7255"/>
                  </a:cubicBezTo>
                  <a:cubicBezTo>
                    <a:pt x="344" y="7255"/>
                    <a:pt x="415" y="7235"/>
                    <a:pt x="490" y="7193"/>
                  </a:cubicBezTo>
                  <a:lnTo>
                    <a:pt x="6993" y="3526"/>
                  </a:lnTo>
                  <a:cubicBezTo>
                    <a:pt x="7263" y="3373"/>
                    <a:pt x="7482" y="2988"/>
                    <a:pt x="7482" y="2664"/>
                  </a:cubicBezTo>
                  <a:lnTo>
                    <a:pt x="7482" y="370"/>
                  </a:lnTo>
                  <a:cubicBezTo>
                    <a:pt x="7482" y="137"/>
                    <a:pt x="7367" y="1"/>
                    <a:pt x="7202" y="1"/>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
            <p:cNvSpPr/>
            <p:nvPr/>
          </p:nvSpPr>
          <p:spPr>
            <a:xfrm>
              <a:off x="357925" y="1168075"/>
              <a:ext cx="15750" cy="22975"/>
            </a:xfrm>
            <a:custGeom>
              <a:rect b="b" l="l" r="r" t="t"/>
              <a:pathLst>
                <a:path extrusionOk="0" h="919" w="630">
                  <a:moveTo>
                    <a:pt x="630" y="1"/>
                  </a:moveTo>
                  <a:lnTo>
                    <a:pt x="0" y="356"/>
                  </a:lnTo>
                  <a:lnTo>
                    <a:pt x="335" y="919"/>
                  </a:lnTo>
                  <a:lnTo>
                    <a:pt x="630"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
            <p:cNvSpPr/>
            <p:nvPr/>
          </p:nvSpPr>
          <p:spPr>
            <a:xfrm>
              <a:off x="289475" y="1150150"/>
              <a:ext cx="28050" cy="34200"/>
            </a:xfrm>
            <a:custGeom>
              <a:rect b="b" l="l" r="r" t="t"/>
              <a:pathLst>
                <a:path extrusionOk="0" h="1368" w="1122">
                  <a:moveTo>
                    <a:pt x="1122" y="0"/>
                  </a:moveTo>
                  <a:lnTo>
                    <a:pt x="917" y="116"/>
                  </a:lnTo>
                  <a:lnTo>
                    <a:pt x="784" y="776"/>
                  </a:lnTo>
                  <a:lnTo>
                    <a:pt x="781" y="777"/>
                  </a:lnTo>
                  <a:lnTo>
                    <a:pt x="658" y="263"/>
                  </a:lnTo>
                  <a:lnTo>
                    <a:pt x="466" y="371"/>
                  </a:lnTo>
                  <a:lnTo>
                    <a:pt x="346" y="1025"/>
                  </a:lnTo>
                  <a:lnTo>
                    <a:pt x="343" y="1027"/>
                  </a:lnTo>
                  <a:lnTo>
                    <a:pt x="210" y="515"/>
                  </a:lnTo>
                  <a:lnTo>
                    <a:pt x="1" y="634"/>
                  </a:lnTo>
                  <a:lnTo>
                    <a:pt x="230" y="1368"/>
                  </a:lnTo>
                  <a:lnTo>
                    <a:pt x="434" y="1250"/>
                  </a:lnTo>
                  <a:lnTo>
                    <a:pt x="558" y="602"/>
                  </a:lnTo>
                  <a:lnTo>
                    <a:pt x="560" y="600"/>
                  </a:lnTo>
                  <a:lnTo>
                    <a:pt x="690" y="1108"/>
                  </a:lnTo>
                  <a:lnTo>
                    <a:pt x="894" y="993"/>
                  </a:lnTo>
                  <a:lnTo>
                    <a:pt x="1122" y="0"/>
                  </a:lnTo>
                  <a:close/>
                </a:path>
              </a:pathLst>
            </a:custGeom>
            <a:solidFill>
              <a:srgbClr val="FE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
            <p:cNvSpPr/>
            <p:nvPr/>
          </p:nvSpPr>
          <p:spPr>
            <a:xfrm>
              <a:off x="318700" y="1142450"/>
              <a:ext cx="18225" cy="25375"/>
            </a:xfrm>
            <a:custGeom>
              <a:rect b="b" l="l" r="r" t="t"/>
              <a:pathLst>
                <a:path extrusionOk="0" h="1015" w="729">
                  <a:moveTo>
                    <a:pt x="434" y="210"/>
                  </a:moveTo>
                  <a:cubicBezTo>
                    <a:pt x="480" y="210"/>
                    <a:pt x="509" y="249"/>
                    <a:pt x="523" y="327"/>
                  </a:cubicBezTo>
                  <a:lnTo>
                    <a:pt x="199" y="508"/>
                  </a:lnTo>
                  <a:cubicBezTo>
                    <a:pt x="202" y="460"/>
                    <a:pt x="215" y="414"/>
                    <a:pt x="235" y="372"/>
                  </a:cubicBezTo>
                  <a:cubicBezTo>
                    <a:pt x="263" y="313"/>
                    <a:pt x="308" y="265"/>
                    <a:pt x="364" y="233"/>
                  </a:cubicBezTo>
                  <a:cubicBezTo>
                    <a:pt x="391" y="218"/>
                    <a:pt x="414" y="210"/>
                    <a:pt x="434" y="210"/>
                  </a:cubicBezTo>
                  <a:close/>
                  <a:moveTo>
                    <a:pt x="524" y="1"/>
                  </a:moveTo>
                  <a:cubicBezTo>
                    <a:pt x="479" y="1"/>
                    <a:pt x="428" y="17"/>
                    <a:pt x="370" y="50"/>
                  </a:cubicBezTo>
                  <a:cubicBezTo>
                    <a:pt x="257" y="115"/>
                    <a:pt x="164" y="212"/>
                    <a:pt x="103" y="328"/>
                  </a:cubicBezTo>
                  <a:cubicBezTo>
                    <a:pt x="38" y="446"/>
                    <a:pt x="2" y="579"/>
                    <a:pt x="2" y="714"/>
                  </a:cubicBezTo>
                  <a:cubicBezTo>
                    <a:pt x="1" y="849"/>
                    <a:pt x="34" y="939"/>
                    <a:pt x="101" y="985"/>
                  </a:cubicBezTo>
                  <a:cubicBezTo>
                    <a:pt x="129" y="1005"/>
                    <a:pt x="161" y="1015"/>
                    <a:pt x="197" y="1015"/>
                  </a:cubicBezTo>
                  <a:cubicBezTo>
                    <a:pt x="247" y="1015"/>
                    <a:pt x="305" y="996"/>
                    <a:pt x="370" y="959"/>
                  </a:cubicBezTo>
                  <a:cubicBezTo>
                    <a:pt x="543" y="862"/>
                    <a:pt x="656" y="703"/>
                    <a:pt x="708" y="479"/>
                  </a:cubicBezTo>
                  <a:lnTo>
                    <a:pt x="708" y="479"/>
                  </a:lnTo>
                  <a:lnTo>
                    <a:pt x="534" y="576"/>
                  </a:lnTo>
                  <a:cubicBezTo>
                    <a:pt x="524" y="616"/>
                    <a:pt x="507" y="652"/>
                    <a:pt x="480" y="682"/>
                  </a:cubicBezTo>
                  <a:cubicBezTo>
                    <a:pt x="453" y="721"/>
                    <a:pt x="418" y="753"/>
                    <a:pt x="378" y="778"/>
                  </a:cubicBezTo>
                  <a:cubicBezTo>
                    <a:pt x="343" y="797"/>
                    <a:pt x="313" y="807"/>
                    <a:pt x="289" y="807"/>
                  </a:cubicBezTo>
                  <a:cubicBezTo>
                    <a:pt x="233" y="807"/>
                    <a:pt x="203" y="758"/>
                    <a:pt x="199" y="659"/>
                  </a:cubicBezTo>
                  <a:lnTo>
                    <a:pt x="721" y="365"/>
                  </a:lnTo>
                  <a:cubicBezTo>
                    <a:pt x="728" y="218"/>
                    <a:pt x="702" y="115"/>
                    <a:pt x="641" y="53"/>
                  </a:cubicBezTo>
                  <a:cubicBezTo>
                    <a:pt x="609" y="18"/>
                    <a:pt x="570" y="1"/>
                    <a:pt x="524" y="1"/>
                  </a:cubicBezTo>
                  <a:close/>
                </a:path>
              </a:pathLst>
            </a:custGeom>
            <a:solidFill>
              <a:srgbClr val="FE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
            <p:cNvSpPr/>
            <p:nvPr/>
          </p:nvSpPr>
          <p:spPr>
            <a:xfrm>
              <a:off x="339800" y="1126550"/>
              <a:ext cx="5000" cy="32650"/>
            </a:xfrm>
            <a:custGeom>
              <a:rect b="b" l="l" r="r" t="t"/>
              <a:pathLst>
                <a:path extrusionOk="0" h="1306" w="200">
                  <a:moveTo>
                    <a:pt x="199" y="0"/>
                  </a:moveTo>
                  <a:lnTo>
                    <a:pt x="0" y="113"/>
                  </a:lnTo>
                  <a:lnTo>
                    <a:pt x="0" y="1305"/>
                  </a:lnTo>
                  <a:lnTo>
                    <a:pt x="199" y="1194"/>
                  </a:lnTo>
                  <a:lnTo>
                    <a:pt x="199" y="0"/>
                  </a:lnTo>
                  <a:close/>
                </a:path>
              </a:pathLst>
            </a:custGeom>
            <a:solidFill>
              <a:srgbClr val="FE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
            <p:cNvSpPr/>
            <p:nvPr/>
          </p:nvSpPr>
          <p:spPr>
            <a:xfrm>
              <a:off x="348100" y="1125700"/>
              <a:ext cx="17850" cy="25550"/>
            </a:xfrm>
            <a:custGeom>
              <a:rect b="b" l="l" r="r" t="t"/>
              <a:pathLst>
                <a:path extrusionOk="0" h="1022" w="714">
                  <a:moveTo>
                    <a:pt x="545" y="0"/>
                  </a:moveTo>
                  <a:cubicBezTo>
                    <a:pt x="495" y="0"/>
                    <a:pt x="436" y="19"/>
                    <a:pt x="369" y="57"/>
                  </a:cubicBezTo>
                  <a:cubicBezTo>
                    <a:pt x="253" y="124"/>
                    <a:pt x="159" y="224"/>
                    <a:pt x="98" y="344"/>
                  </a:cubicBezTo>
                  <a:cubicBezTo>
                    <a:pt x="34" y="465"/>
                    <a:pt x="1" y="598"/>
                    <a:pt x="1" y="733"/>
                  </a:cubicBezTo>
                  <a:cubicBezTo>
                    <a:pt x="1" y="862"/>
                    <a:pt x="34" y="949"/>
                    <a:pt x="102" y="994"/>
                  </a:cubicBezTo>
                  <a:cubicBezTo>
                    <a:pt x="131" y="1013"/>
                    <a:pt x="163" y="1022"/>
                    <a:pt x="199" y="1022"/>
                  </a:cubicBezTo>
                  <a:cubicBezTo>
                    <a:pt x="248" y="1022"/>
                    <a:pt x="303" y="1005"/>
                    <a:pt x="366" y="969"/>
                  </a:cubicBezTo>
                  <a:cubicBezTo>
                    <a:pt x="462" y="914"/>
                    <a:pt x="544" y="836"/>
                    <a:pt x="602" y="742"/>
                  </a:cubicBezTo>
                  <a:cubicBezTo>
                    <a:pt x="665" y="645"/>
                    <a:pt x="704" y="533"/>
                    <a:pt x="714" y="417"/>
                  </a:cubicBezTo>
                  <a:lnTo>
                    <a:pt x="714" y="417"/>
                  </a:lnTo>
                  <a:lnTo>
                    <a:pt x="523" y="526"/>
                  </a:lnTo>
                  <a:cubicBezTo>
                    <a:pt x="508" y="650"/>
                    <a:pt x="456" y="739"/>
                    <a:pt x="364" y="791"/>
                  </a:cubicBezTo>
                  <a:cubicBezTo>
                    <a:pt x="341" y="804"/>
                    <a:pt x="319" y="811"/>
                    <a:pt x="300" y="811"/>
                  </a:cubicBezTo>
                  <a:cubicBezTo>
                    <a:pt x="274" y="811"/>
                    <a:pt x="252" y="798"/>
                    <a:pt x="235" y="772"/>
                  </a:cubicBezTo>
                  <a:cubicBezTo>
                    <a:pt x="212" y="737"/>
                    <a:pt x="199" y="684"/>
                    <a:pt x="199" y="611"/>
                  </a:cubicBezTo>
                  <a:cubicBezTo>
                    <a:pt x="199" y="540"/>
                    <a:pt x="211" y="469"/>
                    <a:pt x="235" y="402"/>
                  </a:cubicBezTo>
                  <a:cubicBezTo>
                    <a:pt x="266" y="323"/>
                    <a:pt x="311" y="268"/>
                    <a:pt x="369" y="236"/>
                  </a:cubicBezTo>
                  <a:cubicBezTo>
                    <a:pt x="398" y="219"/>
                    <a:pt x="423" y="211"/>
                    <a:pt x="443" y="211"/>
                  </a:cubicBezTo>
                  <a:cubicBezTo>
                    <a:pt x="483" y="211"/>
                    <a:pt x="507" y="241"/>
                    <a:pt x="515" y="301"/>
                  </a:cubicBezTo>
                  <a:lnTo>
                    <a:pt x="710" y="192"/>
                  </a:lnTo>
                  <a:cubicBezTo>
                    <a:pt x="704" y="91"/>
                    <a:pt x="668" y="30"/>
                    <a:pt x="598" y="8"/>
                  </a:cubicBezTo>
                  <a:cubicBezTo>
                    <a:pt x="582" y="3"/>
                    <a:pt x="564" y="0"/>
                    <a:pt x="545" y="0"/>
                  </a:cubicBezTo>
                  <a:close/>
                </a:path>
              </a:pathLst>
            </a:custGeom>
            <a:solidFill>
              <a:srgbClr val="FE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
            <p:cNvSpPr/>
            <p:nvPr/>
          </p:nvSpPr>
          <p:spPr>
            <a:xfrm>
              <a:off x="368150" y="1114325"/>
              <a:ext cx="18725" cy="25575"/>
            </a:xfrm>
            <a:custGeom>
              <a:rect b="b" l="l" r="r" t="t"/>
              <a:pathLst>
                <a:path extrusionOk="0" h="1023" w="749">
                  <a:moveTo>
                    <a:pt x="455" y="210"/>
                  </a:moveTo>
                  <a:cubicBezTo>
                    <a:pt x="518" y="210"/>
                    <a:pt x="550" y="278"/>
                    <a:pt x="550" y="414"/>
                  </a:cubicBezTo>
                  <a:cubicBezTo>
                    <a:pt x="550" y="596"/>
                    <a:pt x="492" y="721"/>
                    <a:pt x="375" y="788"/>
                  </a:cubicBezTo>
                  <a:cubicBezTo>
                    <a:pt x="346" y="804"/>
                    <a:pt x="321" y="812"/>
                    <a:pt x="299" y="812"/>
                  </a:cubicBezTo>
                  <a:cubicBezTo>
                    <a:pt x="274" y="812"/>
                    <a:pt x="253" y="801"/>
                    <a:pt x="237" y="779"/>
                  </a:cubicBezTo>
                  <a:cubicBezTo>
                    <a:pt x="212" y="746"/>
                    <a:pt x="199" y="691"/>
                    <a:pt x="199" y="611"/>
                  </a:cubicBezTo>
                  <a:lnTo>
                    <a:pt x="201" y="611"/>
                  </a:lnTo>
                  <a:cubicBezTo>
                    <a:pt x="201" y="427"/>
                    <a:pt x="259" y="301"/>
                    <a:pt x="375" y="235"/>
                  </a:cubicBezTo>
                  <a:cubicBezTo>
                    <a:pt x="405" y="218"/>
                    <a:pt x="432" y="210"/>
                    <a:pt x="455" y="210"/>
                  </a:cubicBezTo>
                  <a:close/>
                  <a:moveTo>
                    <a:pt x="552" y="0"/>
                  </a:moveTo>
                  <a:cubicBezTo>
                    <a:pt x="501" y="0"/>
                    <a:pt x="442" y="19"/>
                    <a:pt x="375" y="57"/>
                  </a:cubicBezTo>
                  <a:cubicBezTo>
                    <a:pt x="260" y="122"/>
                    <a:pt x="166" y="218"/>
                    <a:pt x="103" y="334"/>
                  </a:cubicBezTo>
                  <a:cubicBezTo>
                    <a:pt x="35" y="453"/>
                    <a:pt x="0" y="586"/>
                    <a:pt x="2" y="723"/>
                  </a:cubicBezTo>
                  <a:cubicBezTo>
                    <a:pt x="0" y="860"/>
                    <a:pt x="35" y="950"/>
                    <a:pt x="103" y="995"/>
                  </a:cubicBezTo>
                  <a:cubicBezTo>
                    <a:pt x="131" y="1014"/>
                    <a:pt x="163" y="1023"/>
                    <a:pt x="199" y="1023"/>
                  </a:cubicBezTo>
                  <a:cubicBezTo>
                    <a:pt x="250" y="1023"/>
                    <a:pt x="309" y="1004"/>
                    <a:pt x="375" y="966"/>
                  </a:cubicBezTo>
                  <a:cubicBezTo>
                    <a:pt x="491" y="901"/>
                    <a:pt x="585" y="805"/>
                    <a:pt x="647" y="689"/>
                  </a:cubicBezTo>
                  <a:cubicBezTo>
                    <a:pt x="714" y="570"/>
                    <a:pt x="749" y="437"/>
                    <a:pt x="749" y="301"/>
                  </a:cubicBezTo>
                  <a:cubicBezTo>
                    <a:pt x="749" y="163"/>
                    <a:pt x="714" y="72"/>
                    <a:pt x="647" y="28"/>
                  </a:cubicBezTo>
                  <a:cubicBezTo>
                    <a:pt x="619" y="10"/>
                    <a:pt x="588" y="0"/>
                    <a:pt x="552" y="0"/>
                  </a:cubicBezTo>
                  <a:close/>
                </a:path>
              </a:pathLst>
            </a:custGeom>
            <a:solidFill>
              <a:srgbClr val="FE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
            <p:cNvSpPr/>
            <p:nvPr/>
          </p:nvSpPr>
          <p:spPr>
            <a:xfrm>
              <a:off x="390225" y="1095500"/>
              <a:ext cx="27625" cy="35225"/>
            </a:xfrm>
            <a:custGeom>
              <a:rect b="b" l="l" r="r" t="t"/>
              <a:pathLst>
                <a:path extrusionOk="0" h="1409" w="1105">
                  <a:moveTo>
                    <a:pt x="984" y="1"/>
                  </a:moveTo>
                  <a:cubicBezTo>
                    <a:pt x="945" y="1"/>
                    <a:pt x="897" y="17"/>
                    <a:pt x="840" y="49"/>
                  </a:cubicBezTo>
                  <a:cubicBezTo>
                    <a:pt x="747" y="101"/>
                    <a:pt x="675" y="189"/>
                    <a:pt x="623" y="316"/>
                  </a:cubicBezTo>
                  <a:cubicBezTo>
                    <a:pt x="602" y="273"/>
                    <a:pt x="571" y="252"/>
                    <a:pt x="529" y="252"/>
                  </a:cubicBezTo>
                  <a:cubicBezTo>
                    <a:pt x="496" y="252"/>
                    <a:pt x="457" y="265"/>
                    <a:pt x="411" y="291"/>
                  </a:cubicBezTo>
                  <a:cubicBezTo>
                    <a:pt x="320" y="343"/>
                    <a:pt x="246" y="432"/>
                    <a:pt x="190" y="556"/>
                  </a:cubicBezTo>
                  <a:lnTo>
                    <a:pt x="188" y="558"/>
                  </a:lnTo>
                  <a:lnTo>
                    <a:pt x="188" y="440"/>
                  </a:lnTo>
                  <a:lnTo>
                    <a:pt x="1" y="546"/>
                  </a:lnTo>
                  <a:lnTo>
                    <a:pt x="1" y="1409"/>
                  </a:lnTo>
                  <a:lnTo>
                    <a:pt x="199" y="1297"/>
                  </a:lnTo>
                  <a:lnTo>
                    <a:pt x="199" y="797"/>
                  </a:lnTo>
                  <a:cubicBezTo>
                    <a:pt x="196" y="729"/>
                    <a:pt x="215" y="662"/>
                    <a:pt x="251" y="604"/>
                  </a:cubicBezTo>
                  <a:cubicBezTo>
                    <a:pt x="272" y="571"/>
                    <a:pt x="299" y="542"/>
                    <a:pt x="333" y="521"/>
                  </a:cubicBezTo>
                  <a:cubicBezTo>
                    <a:pt x="357" y="508"/>
                    <a:pt x="379" y="501"/>
                    <a:pt x="396" y="501"/>
                  </a:cubicBezTo>
                  <a:cubicBezTo>
                    <a:pt x="416" y="501"/>
                    <a:pt x="431" y="511"/>
                    <a:pt x="440" y="532"/>
                  </a:cubicBezTo>
                  <a:cubicBezTo>
                    <a:pt x="449" y="550"/>
                    <a:pt x="453" y="597"/>
                    <a:pt x="453" y="669"/>
                  </a:cubicBezTo>
                  <a:lnTo>
                    <a:pt x="453" y="1154"/>
                  </a:lnTo>
                  <a:lnTo>
                    <a:pt x="652" y="1042"/>
                  </a:lnTo>
                  <a:lnTo>
                    <a:pt x="652" y="561"/>
                  </a:lnTo>
                  <a:cubicBezTo>
                    <a:pt x="652" y="416"/>
                    <a:pt x="695" y="317"/>
                    <a:pt x="785" y="268"/>
                  </a:cubicBezTo>
                  <a:cubicBezTo>
                    <a:pt x="809" y="254"/>
                    <a:pt x="830" y="247"/>
                    <a:pt x="847" y="247"/>
                  </a:cubicBezTo>
                  <a:cubicBezTo>
                    <a:pt x="865" y="247"/>
                    <a:pt x="878" y="255"/>
                    <a:pt x="888" y="271"/>
                  </a:cubicBezTo>
                  <a:cubicBezTo>
                    <a:pt x="900" y="292"/>
                    <a:pt x="905" y="339"/>
                    <a:pt x="905" y="410"/>
                  </a:cubicBezTo>
                  <a:lnTo>
                    <a:pt x="905" y="899"/>
                  </a:lnTo>
                  <a:lnTo>
                    <a:pt x="1104" y="787"/>
                  </a:lnTo>
                  <a:lnTo>
                    <a:pt x="1104" y="208"/>
                  </a:lnTo>
                  <a:cubicBezTo>
                    <a:pt x="1104" y="69"/>
                    <a:pt x="1064" y="1"/>
                    <a:pt x="984" y="1"/>
                  </a:cubicBezTo>
                  <a:close/>
                </a:path>
              </a:pathLst>
            </a:custGeom>
            <a:solidFill>
              <a:srgbClr val="FE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
            <p:cNvSpPr/>
            <p:nvPr/>
          </p:nvSpPr>
          <p:spPr>
            <a:xfrm>
              <a:off x="420850" y="1084850"/>
              <a:ext cx="18225" cy="25375"/>
            </a:xfrm>
            <a:custGeom>
              <a:rect b="b" l="l" r="r" t="t"/>
              <a:pathLst>
                <a:path extrusionOk="0" h="1015" w="729">
                  <a:moveTo>
                    <a:pt x="434" y="209"/>
                  </a:moveTo>
                  <a:cubicBezTo>
                    <a:pt x="480" y="209"/>
                    <a:pt x="510" y="248"/>
                    <a:pt x="523" y="325"/>
                  </a:cubicBezTo>
                  <a:lnTo>
                    <a:pt x="199" y="508"/>
                  </a:lnTo>
                  <a:cubicBezTo>
                    <a:pt x="202" y="460"/>
                    <a:pt x="214" y="412"/>
                    <a:pt x="236" y="370"/>
                  </a:cubicBezTo>
                  <a:cubicBezTo>
                    <a:pt x="263" y="311"/>
                    <a:pt x="308" y="263"/>
                    <a:pt x="365" y="231"/>
                  </a:cubicBezTo>
                  <a:cubicBezTo>
                    <a:pt x="391" y="216"/>
                    <a:pt x="414" y="209"/>
                    <a:pt x="434" y="209"/>
                  </a:cubicBezTo>
                  <a:close/>
                  <a:moveTo>
                    <a:pt x="523" y="1"/>
                  </a:moveTo>
                  <a:cubicBezTo>
                    <a:pt x="479" y="1"/>
                    <a:pt x="428" y="17"/>
                    <a:pt x="371" y="48"/>
                  </a:cubicBezTo>
                  <a:cubicBezTo>
                    <a:pt x="256" y="115"/>
                    <a:pt x="165" y="212"/>
                    <a:pt x="104" y="328"/>
                  </a:cubicBezTo>
                  <a:cubicBezTo>
                    <a:pt x="37" y="446"/>
                    <a:pt x="2" y="578"/>
                    <a:pt x="1" y="713"/>
                  </a:cubicBezTo>
                  <a:cubicBezTo>
                    <a:pt x="1" y="847"/>
                    <a:pt x="34" y="939"/>
                    <a:pt x="101" y="985"/>
                  </a:cubicBezTo>
                  <a:cubicBezTo>
                    <a:pt x="129" y="1005"/>
                    <a:pt x="161" y="1014"/>
                    <a:pt x="197" y="1014"/>
                  </a:cubicBezTo>
                  <a:cubicBezTo>
                    <a:pt x="247" y="1014"/>
                    <a:pt x="305" y="996"/>
                    <a:pt x="371" y="959"/>
                  </a:cubicBezTo>
                  <a:cubicBezTo>
                    <a:pt x="542" y="862"/>
                    <a:pt x="655" y="701"/>
                    <a:pt x="708" y="478"/>
                  </a:cubicBezTo>
                  <a:lnTo>
                    <a:pt x="708" y="478"/>
                  </a:lnTo>
                  <a:lnTo>
                    <a:pt x="533" y="576"/>
                  </a:lnTo>
                  <a:cubicBezTo>
                    <a:pt x="524" y="615"/>
                    <a:pt x="505" y="652"/>
                    <a:pt x="481" y="682"/>
                  </a:cubicBezTo>
                  <a:cubicBezTo>
                    <a:pt x="453" y="720"/>
                    <a:pt x="417" y="753"/>
                    <a:pt x="376" y="776"/>
                  </a:cubicBezTo>
                  <a:cubicBezTo>
                    <a:pt x="342" y="796"/>
                    <a:pt x="312" y="806"/>
                    <a:pt x="288" y="806"/>
                  </a:cubicBezTo>
                  <a:cubicBezTo>
                    <a:pt x="233" y="806"/>
                    <a:pt x="203" y="757"/>
                    <a:pt x="199" y="657"/>
                  </a:cubicBezTo>
                  <a:lnTo>
                    <a:pt x="722" y="365"/>
                  </a:lnTo>
                  <a:cubicBezTo>
                    <a:pt x="729" y="218"/>
                    <a:pt x="703" y="115"/>
                    <a:pt x="642" y="53"/>
                  </a:cubicBezTo>
                  <a:cubicBezTo>
                    <a:pt x="609" y="18"/>
                    <a:pt x="570" y="1"/>
                    <a:pt x="523" y="1"/>
                  </a:cubicBezTo>
                  <a:close/>
                </a:path>
              </a:pathLst>
            </a:custGeom>
            <a:solidFill>
              <a:srgbClr val="FE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
            <p:cNvSpPr/>
            <p:nvPr/>
          </p:nvSpPr>
          <p:spPr>
            <a:xfrm>
              <a:off x="442075" y="1068675"/>
              <a:ext cx="5500" cy="32850"/>
            </a:xfrm>
            <a:custGeom>
              <a:rect b="b" l="l" r="r" t="t"/>
              <a:pathLst>
                <a:path extrusionOk="0" h="1314" w="220">
                  <a:moveTo>
                    <a:pt x="212" y="1"/>
                  </a:moveTo>
                  <a:lnTo>
                    <a:pt x="6" y="118"/>
                  </a:lnTo>
                  <a:lnTo>
                    <a:pt x="6" y="439"/>
                  </a:lnTo>
                  <a:lnTo>
                    <a:pt x="58" y="923"/>
                  </a:lnTo>
                  <a:lnTo>
                    <a:pt x="158" y="867"/>
                  </a:lnTo>
                  <a:lnTo>
                    <a:pt x="212" y="321"/>
                  </a:lnTo>
                  <a:lnTo>
                    <a:pt x="212" y="1"/>
                  </a:lnTo>
                  <a:close/>
                  <a:moveTo>
                    <a:pt x="219" y="933"/>
                  </a:moveTo>
                  <a:lnTo>
                    <a:pt x="0" y="1057"/>
                  </a:lnTo>
                  <a:lnTo>
                    <a:pt x="0" y="1313"/>
                  </a:lnTo>
                  <a:lnTo>
                    <a:pt x="219" y="1190"/>
                  </a:lnTo>
                  <a:lnTo>
                    <a:pt x="219" y="933"/>
                  </a:lnTo>
                  <a:close/>
                </a:path>
              </a:pathLst>
            </a:custGeom>
            <a:solidFill>
              <a:srgbClr val="FE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3" name="Shape 2173"/>
        <p:cNvGrpSpPr/>
        <p:nvPr/>
      </p:nvGrpSpPr>
      <p:grpSpPr>
        <a:xfrm>
          <a:off x="0" y="0"/>
          <a:ext cx="0" cy="0"/>
          <a:chOff x="0" y="0"/>
          <a:chExt cx="0" cy="0"/>
        </a:xfrm>
      </p:grpSpPr>
      <p:sp>
        <p:nvSpPr>
          <p:cNvPr id="2174" name="Google Shape;2174;p9"/>
          <p:cNvSpPr txBox="1"/>
          <p:nvPr>
            <p:ph type="title"/>
          </p:nvPr>
        </p:nvSpPr>
        <p:spPr>
          <a:xfrm>
            <a:off x="609056" y="354656"/>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Models: Gradient Boosted Trees</a:t>
            </a:r>
            <a:endParaRPr/>
          </a:p>
        </p:txBody>
      </p:sp>
      <p:sp>
        <p:nvSpPr>
          <p:cNvPr id="2175" name="Google Shape;2175;p9"/>
          <p:cNvSpPr/>
          <p:nvPr/>
        </p:nvSpPr>
        <p:spPr>
          <a:xfrm>
            <a:off x="699700" y="922825"/>
            <a:ext cx="945300" cy="68400"/>
          </a:xfrm>
          <a:prstGeom prst="rect">
            <a:avLst/>
          </a:prstGeom>
          <a:solidFill>
            <a:srgbClr val="F4AA9E">
              <a:alpha val="5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9"/>
          <p:cNvSpPr txBox="1"/>
          <p:nvPr>
            <p:ph idx="1" type="body"/>
          </p:nvPr>
        </p:nvSpPr>
        <p:spPr>
          <a:xfrm>
            <a:off x="226725" y="1032575"/>
            <a:ext cx="8736600" cy="503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1600"/>
              </a:spcAft>
              <a:buSzPts val="1600"/>
              <a:buNone/>
            </a:pPr>
            <a:r>
              <a:rPr lang="en" sz="1100">
                <a:latin typeface="Red Hat Display"/>
                <a:ea typeface="Red Hat Display"/>
                <a:cs typeface="Red Hat Display"/>
                <a:sym typeface="Red Hat Display"/>
              </a:rPr>
              <a:t>cv.gbt(result, K = 10, params = list(max_depth = 2:6, learning_rate = c(0.01, 0.1, 0.3), nrounds=c(1000, 2000)), fun=Rsq, maximize = TRUE)</a:t>
            </a:r>
            <a:endParaRPr sz="1100">
              <a:latin typeface="Red Hat Display"/>
              <a:ea typeface="Red Hat Display"/>
              <a:cs typeface="Red Hat Display"/>
              <a:sym typeface="Red Hat Display"/>
            </a:endParaRPr>
          </a:p>
        </p:txBody>
      </p:sp>
      <p:pic>
        <p:nvPicPr>
          <p:cNvPr id="2177" name="Google Shape;2177;p9"/>
          <p:cNvPicPr preferRelativeResize="0"/>
          <p:nvPr/>
        </p:nvPicPr>
        <p:blipFill rotWithShape="1">
          <a:blip r:embed="rId3">
            <a:alphaModFix/>
          </a:blip>
          <a:srcRect b="0" l="0" r="0" t="0"/>
          <a:stretch/>
        </p:blipFill>
        <p:spPr>
          <a:xfrm>
            <a:off x="98875" y="1319425"/>
            <a:ext cx="8946251" cy="3647186"/>
          </a:xfrm>
          <a:prstGeom prst="rect">
            <a:avLst/>
          </a:prstGeom>
          <a:noFill/>
          <a:ln>
            <a:noFill/>
          </a:ln>
        </p:spPr>
      </p:pic>
      <p:pic>
        <p:nvPicPr>
          <p:cNvPr id="2178" name="Google Shape;2178;p9"/>
          <p:cNvPicPr preferRelativeResize="0"/>
          <p:nvPr/>
        </p:nvPicPr>
        <p:blipFill rotWithShape="1">
          <a:blip r:embed="rId4">
            <a:alphaModFix/>
          </a:blip>
          <a:srcRect b="0" l="0" r="0" t="0"/>
          <a:stretch/>
        </p:blipFill>
        <p:spPr>
          <a:xfrm>
            <a:off x="1404819" y="927350"/>
            <a:ext cx="6191468" cy="4070951"/>
          </a:xfrm>
          <a:prstGeom prst="rect">
            <a:avLst/>
          </a:prstGeom>
          <a:noFill/>
          <a:ln>
            <a:noFill/>
          </a:ln>
        </p:spPr>
      </p:pic>
      <p:pic>
        <p:nvPicPr>
          <p:cNvPr id="2179" name="Google Shape;2179;p9" title="Gradient Boosted Trees.mp3">
            <a:hlinkClick r:id="rId5"/>
          </p:cNvPr>
          <p:cNvPicPr preferRelativeResize="0"/>
          <p:nvPr/>
        </p:nvPicPr>
        <p:blipFill>
          <a:blip r:embed="rId6">
            <a:alphaModFix/>
          </a:blip>
          <a:stretch>
            <a:fillRect/>
          </a:stretch>
        </p:blipFill>
        <p:spPr>
          <a:xfrm>
            <a:off x="152400" y="152400"/>
            <a:ext cx="304256" cy="30425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8"/>
                                        </p:tgtEl>
                                        <p:attrNameLst>
                                          <p:attrName>style.visibility</p:attrName>
                                        </p:attrNameLst>
                                      </p:cBhvr>
                                      <p:to>
                                        <p:strVal val="visible"/>
                                      </p:to>
                                    </p:set>
                                    <p:animEffect filter="fade" transition="in">
                                      <p:cBhvr>
                                        <p:cTn dur="1000"/>
                                        <p:tgtEl>
                                          <p:spTgt spid="2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3" name="Shape 2183"/>
        <p:cNvGrpSpPr/>
        <p:nvPr/>
      </p:nvGrpSpPr>
      <p:grpSpPr>
        <a:xfrm>
          <a:off x="0" y="0"/>
          <a:ext cx="0" cy="0"/>
          <a:chOff x="0" y="0"/>
          <a:chExt cx="0" cy="0"/>
        </a:xfrm>
      </p:grpSpPr>
      <p:sp>
        <p:nvSpPr>
          <p:cNvPr id="2184" name="Google Shape;2184;p10"/>
          <p:cNvSpPr txBox="1"/>
          <p:nvPr>
            <p:ph type="title"/>
          </p:nvPr>
        </p:nvSpPr>
        <p:spPr>
          <a:xfrm>
            <a:off x="609056" y="354656"/>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Models: Neural Network</a:t>
            </a:r>
            <a:endParaRPr/>
          </a:p>
        </p:txBody>
      </p:sp>
      <p:sp>
        <p:nvSpPr>
          <p:cNvPr id="2185" name="Google Shape;2185;p10"/>
          <p:cNvSpPr txBox="1"/>
          <p:nvPr>
            <p:ph idx="1" type="body"/>
          </p:nvPr>
        </p:nvSpPr>
        <p:spPr>
          <a:xfrm>
            <a:off x="699700" y="927350"/>
            <a:ext cx="7279500" cy="512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600"/>
              <a:buNone/>
            </a:pPr>
            <a:r>
              <a:rPr lang="en" sz="1100">
                <a:solidFill>
                  <a:srgbClr val="000000"/>
                </a:solidFill>
                <a:latin typeface="Arial"/>
                <a:ea typeface="Arial"/>
                <a:cs typeface="Arial"/>
                <a:sym typeface="Arial"/>
              </a:rPr>
              <a:t>cv.nn(result, K=10, decay =c(0.01,0.1,0.3,0.5,0.7,0.9,1.0), size = seq(3,9,1), seed=1, fun = Rsq)</a:t>
            </a:r>
            <a:endParaRPr b="1" sz="3000">
              <a:latin typeface="Red Hat Display"/>
              <a:ea typeface="Red Hat Display"/>
              <a:cs typeface="Red Hat Display"/>
              <a:sym typeface="Red Hat Display"/>
            </a:endParaRPr>
          </a:p>
        </p:txBody>
      </p:sp>
      <p:sp>
        <p:nvSpPr>
          <p:cNvPr id="2186" name="Google Shape;2186;p10"/>
          <p:cNvSpPr/>
          <p:nvPr/>
        </p:nvSpPr>
        <p:spPr>
          <a:xfrm>
            <a:off x="699700" y="922825"/>
            <a:ext cx="945300" cy="68400"/>
          </a:xfrm>
          <a:prstGeom prst="rect">
            <a:avLst/>
          </a:prstGeom>
          <a:solidFill>
            <a:srgbClr val="F4AA9E">
              <a:alpha val="5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87" name="Google Shape;2187;p10"/>
          <p:cNvPicPr preferRelativeResize="0"/>
          <p:nvPr/>
        </p:nvPicPr>
        <p:blipFill rotWithShape="1">
          <a:blip r:embed="rId3">
            <a:alphaModFix/>
          </a:blip>
          <a:srcRect b="0" l="0" r="0" t="0"/>
          <a:stretch/>
        </p:blipFill>
        <p:spPr>
          <a:xfrm>
            <a:off x="1337050" y="1848625"/>
            <a:ext cx="6469913" cy="3076600"/>
          </a:xfrm>
          <a:prstGeom prst="rect">
            <a:avLst/>
          </a:prstGeom>
          <a:noFill/>
          <a:ln>
            <a:noFill/>
          </a:ln>
        </p:spPr>
      </p:pic>
      <p:sp>
        <p:nvSpPr>
          <p:cNvPr id="2188" name="Google Shape;2188;p10"/>
          <p:cNvSpPr txBox="1"/>
          <p:nvPr/>
        </p:nvSpPr>
        <p:spPr>
          <a:xfrm>
            <a:off x="1893250" y="1444250"/>
            <a:ext cx="5964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Rsq (mean)                   std                    min                max    decay      size</a:t>
            </a:r>
            <a:endParaRPr b="0" i="0" sz="1400" u="none" cap="none" strike="noStrike">
              <a:solidFill>
                <a:srgbClr val="000000"/>
              </a:solidFill>
              <a:latin typeface="Arial"/>
              <a:ea typeface="Arial"/>
              <a:cs typeface="Arial"/>
              <a:sym typeface="Arial"/>
            </a:endParaRPr>
          </a:p>
        </p:txBody>
      </p:sp>
      <p:pic>
        <p:nvPicPr>
          <p:cNvPr id="2189" name="Google Shape;2189;p10"/>
          <p:cNvPicPr preferRelativeResize="0"/>
          <p:nvPr/>
        </p:nvPicPr>
        <p:blipFill rotWithShape="1">
          <a:blip r:embed="rId4">
            <a:alphaModFix/>
          </a:blip>
          <a:srcRect b="0" l="0" r="0" t="0"/>
          <a:stretch/>
        </p:blipFill>
        <p:spPr>
          <a:xfrm>
            <a:off x="2111700" y="1032875"/>
            <a:ext cx="4581049" cy="398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9"/>
                                        </p:tgtEl>
                                        <p:attrNameLst>
                                          <p:attrName>style.visibility</p:attrName>
                                        </p:attrNameLst>
                                      </p:cBhvr>
                                      <p:to>
                                        <p:strVal val="visible"/>
                                      </p:to>
                                    </p:set>
                                    <p:animEffect filter="fade" transition="in">
                                      <p:cBhvr>
                                        <p:cTn dur="1000"/>
                                        <p:tgtEl>
                                          <p:spTgt spid="2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3" name="Shape 2193"/>
        <p:cNvGrpSpPr/>
        <p:nvPr/>
      </p:nvGrpSpPr>
      <p:grpSpPr>
        <a:xfrm>
          <a:off x="0" y="0"/>
          <a:ext cx="0" cy="0"/>
          <a:chOff x="0" y="0"/>
          <a:chExt cx="0" cy="0"/>
        </a:xfrm>
      </p:grpSpPr>
      <p:sp>
        <p:nvSpPr>
          <p:cNvPr id="2194" name="Google Shape;2194;p11"/>
          <p:cNvSpPr txBox="1"/>
          <p:nvPr>
            <p:ph type="title"/>
          </p:nvPr>
        </p:nvSpPr>
        <p:spPr>
          <a:xfrm>
            <a:off x="609056" y="354656"/>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Comparison of Models</a:t>
            </a:r>
            <a:endParaRPr/>
          </a:p>
        </p:txBody>
      </p:sp>
      <p:pic>
        <p:nvPicPr>
          <p:cNvPr id="2195" name="Google Shape;2195;p11"/>
          <p:cNvPicPr preferRelativeResize="0"/>
          <p:nvPr/>
        </p:nvPicPr>
        <p:blipFill rotWithShape="1">
          <a:blip r:embed="rId3">
            <a:alphaModFix/>
          </a:blip>
          <a:srcRect b="0" l="0" r="0" t="0"/>
          <a:stretch/>
        </p:blipFill>
        <p:spPr>
          <a:xfrm>
            <a:off x="1058500" y="1035348"/>
            <a:ext cx="4824025" cy="3815000"/>
          </a:xfrm>
          <a:prstGeom prst="rect">
            <a:avLst/>
          </a:prstGeom>
          <a:noFill/>
          <a:ln>
            <a:noFill/>
          </a:ln>
        </p:spPr>
      </p:pic>
      <p:sp>
        <p:nvSpPr>
          <p:cNvPr id="2196" name="Google Shape;2196;p11"/>
          <p:cNvSpPr txBox="1"/>
          <p:nvPr/>
        </p:nvSpPr>
        <p:spPr>
          <a:xfrm>
            <a:off x="6597100" y="3353925"/>
            <a:ext cx="20757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Lowest MAE value </a:t>
            </a:r>
            <a:r>
              <a:rPr lang="en"/>
              <a:t>Highest R-square for validation</a:t>
            </a:r>
            <a:endParaRPr b="0" i="0" sz="1400" u="none" cap="none" strike="noStrike">
              <a:solidFill>
                <a:srgbClr val="000000"/>
              </a:solidFill>
              <a:latin typeface="Arial"/>
              <a:ea typeface="Arial"/>
              <a:cs typeface="Arial"/>
              <a:sym typeface="Arial"/>
            </a:endParaRPr>
          </a:p>
        </p:txBody>
      </p:sp>
      <p:sp>
        <p:nvSpPr>
          <p:cNvPr id="2197" name="Google Shape;2197;p11"/>
          <p:cNvSpPr txBox="1"/>
          <p:nvPr/>
        </p:nvSpPr>
        <p:spPr>
          <a:xfrm>
            <a:off x="6501575" y="2410350"/>
            <a:ext cx="2235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t>O</a:t>
            </a:r>
            <a:r>
              <a:rPr b="0" i="0" lang="en" sz="1400" u="none" cap="none" strike="noStrike">
                <a:solidFill>
                  <a:srgbClr val="000000"/>
                </a:solidFill>
                <a:latin typeface="Arial"/>
                <a:ea typeface="Arial"/>
                <a:cs typeface="Arial"/>
                <a:sym typeface="Arial"/>
              </a:rPr>
              <a:t>verfitting</a:t>
            </a:r>
            <a:endParaRPr b="0" i="0" sz="1400" u="none" cap="none" strike="noStrike">
              <a:solidFill>
                <a:srgbClr val="000000"/>
              </a:solidFill>
              <a:latin typeface="Arial"/>
              <a:ea typeface="Arial"/>
              <a:cs typeface="Arial"/>
              <a:sym typeface="Arial"/>
            </a:endParaRPr>
          </a:p>
        </p:txBody>
      </p:sp>
      <p:grpSp>
        <p:nvGrpSpPr>
          <p:cNvPr id="2198" name="Google Shape;2198;p11"/>
          <p:cNvGrpSpPr/>
          <p:nvPr/>
        </p:nvGrpSpPr>
        <p:grpSpPr>
          <a:xfrm>
            <a:off x="2064725" y="2610450"/>
            <a:ext cx="4436850" cy="1724575"/>
            <a:chOff x="2064725" y="2610450"/>
            <a:chExt cx="4436850" cy="1724575"/>
          </a:xfrm>
        </p:grpSpPr>
        <p:sp>
          <p:nvSpPr>
            <p:cNvPr id="2199" name="Google Shape;2199;p11"/>
            <p:cNvSpPr/>
            <p:nvPr/>
          </p:nvSpPr>
          <p:spPr>
            <a:xfrm>
              <a:off x="2119550" y="3174650"/>
              <a:ext cx="885600" cy="254400"/>
            </a:xfrm>
            <a:prstGeom prst="ellipse">
              <a:avLst/>
            </a:prstGeom>
            <a:noFill/>
            <a:ln cap="flat" cmpd="sng" w="9525">
              <a:solidFill>
                <a:srgbClr val="E425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42524"/>
                </a:solidFill>
                <a:latin typeface="Arial"/>
                <a:ea typeface="Arial"/>
                <a:cs typeface="Arial"/>
                <a:sym typeface="Arial"/>
              </a:endParaRPr>
            </a:p>
          </p:txBody>
        </p:sp>
        <p:cxnSp>
          <p:nvCxnSpPr>
            <p:cNvPr id="2200" name="Google Shape;2200;p11"/>
            <p:cNvCxnSpPr/>
            <p:nvPr/>
          </p:nvCxnSpPr>
          <p:spPr>
            <a:xfrm>
              <a:off x="3570300" y="3391325"/>
              <a:ext cx="423900" cy="0"/>
            </a:xfrm>
            <a:prstGeom prst="straightConnector1">
              <a:avLst/>
            </a:prstGeom>
            <a:noFill/>
            <a:ln cap="flat" cmpd="sng" w="9525">
              <a:solidFill>
                <a:srgbClr val="E42524"/>
              </a:solidFill>
              <a:prstDash val="solid"/>
              <a:round/>
              <a:headEnd len="sm" w="sm" type="none"/>
              <a:tailEnd len="sm" w="sm" type="none"/>
            </a:ln>
          </p:spPr>
        </p:cxnSp>
        <p:cxnSp>
          <p:nvCxnSpPr>
            <p:cNvPr id="2201" name="Google Shape;2201;p11"/>
            <p:cNvCxnSpPr/>
            <p:nvPr/>
          </p:nvCxnSpPr>
          <p:spPr>
            <a:xfrm>
              <a:off x="4919075" y="3391325"/>
              <a:ext cx="591900" cy="0"/>
            </a:xfrm>
            <a:prstGeom prst="straightConnector1">
              <a:avLst/>
            </a:prstGeom>
            <a:noFill/>
            <a:ln cap="flat" cmpd="sng" w="9525">
              <a:solidFill>
                <a:srgbClr val="E42524"/>
              </a:solidFill>
              <a:prstDash val="solid"/>
              <a:round/>
              <a:headEnd len="sm" w="sm" type="none"/>
              <a:tailEnd len="sm" w="sm" type="none"/>
            </a:ln>
          </p:spPr>
        </p:cxnSp>
        <p:cxnSp>
          <p:nvCxnSpPr>
            <p:cNvPr id="2202" name="Google Shape;2202;p11"/>
            <p:cNvCxnSpPr>
              <a:endCxn id="2197" idx="1"/>
            </p:cNvCxnSpPr>
            <p:nvPr/>
          </p:nvCxnSpPr>
          <p:spPr>
            <a:xfrm flipH="1" rot="10800000">
              <a:off x="5510975" y="2610450"/>
              <a:ext cx="990600" cy="1502400"/>
            </a:xfrm>
            <a:prstGeom prst="straightConnector1">
              <a:avLst/>
            </a:prstGeom>
            <a:noFill/>
            <a:ln cap="flat" cmpd="sng" w="9525">
              <a:solidFill>
                <a:srgbClr val="E42524"/>
              </a:solidFill>
              <a:prstDash val="solid"/>
              <a:round/>
              <a:headEnd len="sm" w="sm" type="none"/>
              <a:tailEnd len="sm" w="sm" type="none"/>
            </a:ln>
          </p:spPr>
        </p:cxnSp>
        <p:cxnSp>
          <p:nvCxnSpPr>
            <p:cNvPr id="2203" name="Google Shape;2203;p11"/>
            <p:cNvCxnSpPr>
              <a:endCxn id="2197" idx="1"/>
            </p:cNvCxnSpPr>
            <p:nvPr/>
          </p:nvCxnSpPr>
          <p:spPr>
            <a:xfrm flipH="1" rot="10800000">
              <a:off x="5510975" y="2610450"/>
              <a:ext cx="990600" cy="579000"/>
            </a:xfrm>
            <a:prstGeom prst="straightConnector1">
              <a:avLst/>
            </a:prstGeom>
            <a:noFill/>
            <a:ln cap="flat" cmpd="sng" w="9525">
              <a:solidFill>
                <a:schemeClr val="accent1"/>
              </a:solidFill>
              <a:prstDash val="solid"/>
              <a:round/>
              <a:headEnd len="sm" w="sm" type="none"/>
              <a:tailEnd len="sm" w="sm" type="none"/>
            </a:ln>
          </p:spPr>
        </p:cxnSp>
        <p:cxnSp>
          <p:nvCxnSpPr>
            <p:cNvPr id="2204" name="Google Shape;2204;p11"/>
            <p:cNvCxnSpPr/>
            <p:nvPr/>
          </p:nvCxnSpPr>
          <p:spPr>
            <a:xfrm>
              <a:off x="4919075" y="4335025"/>
              <a:ext cx="591900" cy="0"/>
            </a:xfrm>
            <a:prstGeom prst="straightConnector1">
              <a:avLst/>
            </a:prstGeom>
            <a:noFill/>
            <a:ln cap="flat" cmpd="sng" w="9525">
              <a:solidFill>
                <a:srgbClr val="E42524"/>
              </a:solidFill>
              <a:prstDash val="solid"/>
              <a:round/>
              <a:headEnd len="sm" w="sm" type="none"/>
              <a:tailEnd len="sm" w="sm" type="none"/>
            </a:ln>
          </p:spPr>
        </p:cxnSp>
        <p:cxnSp>
          <p:nvCxnSpPr>
            <p:cNvPr id="2205" name="Google Shape;2205;p11"/>
            <p:cNvCxnSpPr/>
            <p:nvPr/>
          </p:nvCxnSpPr>
          <p:spPr>
            <a:xfrm>
              <a:off x="3570300" y="4335025"/>
              <a:ext cx="423900" cy="0"/>
            </a:xfrm>
            <a:prstGeom prst="straightConnector1">
              <a:avLst/>
            </a:prstGeom>
            <a:noFill/>
            <a:ln cap="flat" cmpd="sng" w="9525">
              <a:solidFill>
                <a:srgbClr val="E42524"/>
              </a:solidFill>
              <a:prstDash val="solid"/>
              <a:round/>
              <a:headEnd len="sm" w="sm" type="none"/>
              <a:tailEnd len="sm" w="sm" type="none"/>
            </a:ln>
          </p:spPr>
        </p:cxnSp>
        <p:sp>
          <p:nvSpPr>
            <p:cNvPr id="2206" name="Google Shape;2206;p11"/>
            <p:cNvSpPr/>
            <p:nvPr/>
          </p:nvSpPr>
          <p:spPr>
            <a:xfrm>
              <a:off x="2064725" y="4080625"/>
              <a:ext cx="885600" cy="254400"/>
            </a:xfrm>
            <a:prstGeom prst="ellipse">
              <a:avLst/>
            </a:prstGeom>
            <a:noFill/>
            <a:ln cap="flat" cmpd="sng" w="9525">
              <a:solidFill>
                <a:srgbClr val="E425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42524"/>
                </a:solidFill>
                <a:latin typeface="Arial"/>
                <a:ea typeface="Arial"/>
                <a:cs typeface="Arial"/>
                <a:sym typeface="Arial"/>
              </a:endParaRPr>
            </a:p>
          </p:txBody>
        </p:sp>
      </p:grpSp>
      <p:grpSp>
        <p:nvGrpSpPr>
          <p:cNvPr id="2207" name="Google Shape;2207;p11"/>
          <p:cNvGrpSpPr/>
          <p:nvPr/>
        </p:nvGrpSpPr>
        <p:grpSpPr>
          <a:xfrm>
            <a:off x="2064725" y="3429050"/>
            <a:ext cx="4532375" cy="1160375"/>
            <a:chOff x="2064725" y="3429050"/>
            <a:chExt cx="4532375" cy="1160375"/>
          </a:xfrm>
        </p:grpSpPr>
        <p:sp>
          <p:nvSpPr>
            <p:cNvPr id="2208" name="Google Shape;2208;p11"/>
            <p:cNvSpPr/>
            <p:nvPr/>
          </p:nvSpPr>
          <p:spPr>
            <a:xfrm>
              <a:off x="2064725" y="4335025"/>
              <a:ext cx="885600" cy="2544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42524"/>
                </a:solidFill>
                <a:latin typeface="Arial"/>
                <a:ea typeface="Arial"/>
                <a:cs typeface="Arial"/>
                <a:sym typeface="Arial"/>
              </a:endParaRPr>
            </a:p>
          </p:txBody>
        </p:sp>
        <p:cxnSp>
          <p:nvCxnSpPr>
            <p:cNvPr id="2209" name="Google Shape;2209;p11"/>
            <p:cNvCxnSpPr/>
            <p:nvPr/>
          </p:nvCxnSpPr>
          <p:spPr>
            <a:xfrm>
              <a:off x="3570300" y="4551700"/>
              <a:ext cx="423900" cy="0"/>
            </a:xfrm>
            <a:prstGeom prst="straightConnector1">
              <a:avLst/>
            </a:prstGeom>
            <a:noFill/>
            <a:ln cap="flat" cmpd="sng" w="9525">
              <a:solidFill>
                <a:srgbClr val="0000FF"/>
              </a:solidFill>
              <a:prstDash val="solid"/>
              <a:round/>
              <a:headEnd len="sm" w="sm" type="none"/>
              <a:tailEnd len="sm" w="sm" type="none"/>
            </a:ln>
          </p:spPr>
        </p:cxnSp>
        <p:cxnSp>
          <p:nvCxnSpPr>
            <p:cNvPr id="2210" name="Google Shape;2210;p11"/>
            <p:cNvCxnSpPr/>
            <p:nvPr/>
          </p:nvCxnSpPr>
          <p:spPr>
            <a:xfrm>
              <a:off x="4919075" y="4551700"/>
              <a:ext cx="591900" cy="0"/>
            </a:xfrm>
            <a:prstGeom prst="straightConnector1">
              <a:avLst/>
            </a:prstGeom>
            <a:noFill/>
            <a:ln cap="flat" cmpd="sng" w="9525">
              <a:solidFill>
                <a:srgbClr val="0000FF"/>
              </a:solidFill>
              <a:prstDash val="solid"/>
              <a:round/>
              <a:headEnd len="sm" w="sm" type="none"/>
              <a:tailEnd len="sm" w="sm" type="none"/>
            </a:ln>
          </p:spPr>
        </p:cxnSp>
        <p:sp>
          <p:nvSpPr>
            <p:cNvPr id="2211" name="Google Shape;2211;p11"/>
            <p:cNvSpPr/>
            <p:nvPr/>
          </p:nvSpPr>
          <p:spPr>
            <a:xfrm>
              <a:off x="2064725" y="3429050"/>
              <a:ext cx="885600" cy="2544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42524"/>
                </a:solidFill>
                <a:latin typeface="Arial"/>
                <a:ea typeface="Arial"/>
                <a:cs typeface="Arial"/>
                <a:sym typeface="Arial"/>
              </a:endParaRPr>
            </a:p>
          </p:txBody>
        </p:sp>
        <p:cxnSp>
          <p:nvCxnSpPr>
            <p:cNvPr id="2212" name="Google Shape;2212;p11"/>
            <p:cNvCxnSpPr/>
            <p:nvPr/>
          </p:nvCxnSpPr>
          <p:spPr>
            <a:xfrm>
              <a:off x="3570300" y="3606525"/>
              <a:ext cx="423900" cy="0"/>
            </a:xfrm>
            <a:prstGeom prst="straightConnector1">
              <a:avLst/>
            </a:prstGeom>
            <a:noFill/>
            <a:ln cap="flat" cmpd="sng" w="9525">
              <a:solidFill>
                <a:srgbClr val="0000FF"/>
              </a:solidFill>
              <a:prstDash val="solid"/>
              <a:round/>
              <a:headEnd len="sm" w="sm" type="none"/>
              <a:tailEnd len="sm" w="sm" type="none"/>
            </a:ln>
          </p:spPr>
        </p:cxnSp>
        <p:cxnSp>
          <p:nvCxnSpPr>
            <p:cNvPr id="2213" name="Google Shape;2213;p11"/>
            <p:cNvCxnSpPr/>
            <p:nvPr/>
          </p:nvCxnSpPr>
          <p:spPr>
            <a:xfrm>
              <a:off x="4919075" y="3606525"/>
              <a:ext cx="591900" cy="0"/>
            </a:xfrm>
            <a:prstGeom prst="straightConnector1">
              <a:avLst/>
            </a:prstGeom>
            <a:noFill/>
            <a:ln cap="flat" cmpd="sng" w="9525">
              <a:solidFill>
                <a:srgbClr val="0000FF"/>
              </a:solidFill>
              <a:prstDash val="solid"/>
              <a:round/>
              <a:headEnd len="sm" w="sm" type="none"/>
              <a:tailEnd len="sm" w="sm" type="none"/>
            </a:ln>
          </p:spPr>
        </p:cxnSp>
        <p:cxnSp>
          <p:nvCxnSpPr>
            <p:cNvPr id="2214" name="Google Shape;2214;p11"/>
            <p:cNvCxnSpPr>
              <a:endCxn id="2196" idx="1"/>
            </p:cNvCxnSpPr>
            <p:nvPr/>
          </p:nvCxnSpPr>
          <p:spPr>
            <a:xfrm>
              <a:off x="5520100" y="3637275"/>
              <a:ext cx="1077000" cy="132300"/>
            </a:xfrm>
            <a:prstGeom prst="straightConnector1">
              <a:avLst/>
            </a:prstGeom>
            <a:noFill/>
            <a:ln cap="flat" cmpd="sng" w="9525">
              <a:solidFill>
                <a:srgbClr val="0000FF"/>
              </a:solidFill>
              <a:prstDash val="solid"/>
              <a:round/>
              <a:headEnd len="sm" w="sm" type="none"/>
              <a:tailEnd len="sm" w="sm" type="none"/>
            </a:ln>
          </p:spPr>
        </p:cxnSp>
        <p:cxnSp>
          <p:nvCxnSpPr>
            <p:cNvPr id="2215" name="Google Shape;2215;p11"/>
            <p:cNvCxnSpPr>
              <a:endCxn id="2196" idx="1"/>
            </p:cNvCxnSpPr>
            <p:nvPr/>
          </p:nvCxnSpPr>
          <p:spPr>
            <a:xfrm flipH="1" rot="10800000">
              <a:off x="5541700" y="3769575"/>
              <a:ext cx="1055400" cy="782400"/>
            </a:xfrm>
            <a:prstGeom prst="straightConnector1">
              <a:avLst/>
            </a:prstGeom>
            <a:noFill/>
            <a:ln cap="flat" cmpd="sng" w="9525">
              <a:solidFill>
                <a:srgbClr val="0000FF"/>
              </a:solidFill>
              <a:prstDash val="solid"/>
              <a:round/>
              <a:headEnd len="sm" w="sm" type="none"/>
              <a:tailEnd len="sm" w="sm" type="none"/>
            </a:ln>
          </p:spPr>
        </p:cxnSp>
      </p:grpSp>
      <p:sp>
        <p:nvSpPr>
          <p:cNvPr id="2216" name="Google Shape;2216;p11"/>
          <p:cNvSpPr txBox="1"/>
          <p:nvPr/>
        </p:nvSpPr>
        <p:spPr>
          <a:xfrm>
            <a:off x="6713850" y="4134925"/>
            <a:ext cx="17037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Middle R-squared on Validation &amp; High MAE</a:t>
            </a:r>
            <a:endParaRPr b="0" i="0" sz="1400" u="none" cap="none" strike="noStrike">
              <a:solidFill>
                <a:srgbClr val="000000"/>
              </a:solidFill>
              <a:latin typeface="Arial"/>
              <a:ea typeface="Arial"/>
              <a:cs typeface="Arial"/>
              <a:sym typeface="Arial"/>
            </a:endParaRPr>
          </a:p>
        </p:txBody>
      </p:sp>
      <p:grpSp>
        <p:nvGrpSpPr>
          <p:cNvPr id="2217" name="Google Shape;2217;p11"/>
          <p:cNvGrpSpPr/>
          <p:nvPr/>
        </p:nvGrpSpPr>
        <p:grpSpPr>
          <a:xfrm>
            <a:off x="2119550" y="3683438"/>
            <a:ext cx="4594300" cy="1160387"/>
            <a:chOff x="2119550" y="3683438"/>
            <a:chExt cx="4594300" cy="1160387"/>
          </a:xfrm>
        </p:grpSpPr>
        <p:sp>
          <p:nvSpPr>
            <p:cNvPr id="2218" name="Google Shape;2218;p11"/>
            <p:cNvSpPr/>
            <p:nvPr/>
          </p:nvSpPr>
          <p:spPr>
            <a:xfrm>
              <a:off x="2119550" y="3683438"/>
              <a:ext cx="885600" cy="254400"/>
            </a:xfrm>
            <a:prstGeom prst="ellipse">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42524"/>
                </a:solidFill>
                <a:latin typeface="Arial"/>
                <a:ea typeface="Arial"/>
                <a:cs typeface="Arial"/>
                <a:sym typeface="Arial"/>
              </a:endParaRPr>
            </a:p>
          </p:txBody>
        </p:sp>
        <p:sp>
          <p:nvSpPr>
            <p:cNvPr id="2219" name="Google Shape;2219;p11"/>
            <p:cNvSpPr/>
            <p:nvPr/>
          </p:nvSpPr>
          <p:spPr>
            <a:xfrm>
              <a:off x="2119550" y="4589425"/>
              <a:ext cx="885600" cy="254400"/>
            </a:xfrm>
            <a:prstGeom prst="ellipse">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42524"/>
                </a:solidFill>
                <a:latin typeface="Arial"/>
                <a:ea typeface="Arial"/>
                <a:cs typeface="Arial"/>
                <a:sym typeface="Arial"/>
              </a:endParaRPr>
            </a:p>
          </p:txBody>
        </p:sp>
        <p:cxnSp>
          <p:nvCxnSpPr>
            <p:cNvPr id="2220" name="Google Shape;2220;p11"/>
            <p:cNvCxnSpPr/>
            <p:nvPr/>
          </p:nvCxnSpPr>
          <p:spPr>
            <a:xfrm>
              <a:off x="3570300" y="3855750"/>
              <a:ext cx="423900" cy="0"/>
            </a:xfrm>
            <a:prstGeom prst="straightConnector1">
              <a:avLst/>
            </a:prstGeom>
            <a:noFill/>
            <a:ln cap="flat" cmpd="sng" w="9525">
              <a:solidFill>
                <a:srgbClr val="FF00FF"/>
              </a:solidFill>
              <a:prstDash val="solid"/>
              <a:round/>
              <a:headEnd len="sm" w="sm" type="none"/>
              <a:tailEnd len="sm" w="sm" type="none"/>
            </a:ln>
          </p:spPr>
        </p:cxnSp>
        <p:cxnSp>
          <p:nvCxnSpPr>
            <p:cNvPr id="2221" name="Google Shape;2221;p11"/>
            <p:cNvCxnSpPr/>
            <p:nvPr/>
          </p:nvCxnSpPr>
          <p:spPr>
            <a:xfrm>
              <a:off x="3570300" y="4782925"/>
              <a:ext cx="423900" cy="0"/>
            </a:xfrm>
            <a:prstGeom prst="straightConnector1">
              <a:avLst/>
            </a:prstGeom>
            <a:noFill/>
            <a:ln cap="flat" cmpd="sng" w="9525">
              <a:solidFill>
                <a:srgbClr val="FF00FF"/>
              </a:solidFill>
              <a:prstDash val="solid"/>
              <a:round/>
              <a:headEnd len="sm" w="sm" type="none"/>
              <a:tailEnd len="sm" w="sm" type="none"/>
            </a:ln>
          </p:spPr>
        </p:cxnSp>
        <p:cxnSp>
          <p:nvCxnSpPr>
            <p:cNvPr id="2222" name="Google Shape;2222;p11"/>
            <p:cNvCxnSpPr/>
            <p:nvPr/>
          </p:nvCxnSpPr>
          <p:spPr>
            <a:xfrm>
              <a:off x="4919075" y="3855750"/>
              <a:ext cx="591900" cy="0"/>
            </a:xfrm>
            <a:prstGeom prst="straightConnector1">
              <a:avLst/>
            </a:prstGeom>
            <a:noFill/>
            <a:ln cap="flat" cmpd="sng" w="9525">
              <a:solidFill>
                <a:srgbClr val="FF00FF"/>
              </a:solidFill>
              <a:prstDash val="solid"/>
              <a:round/>
              <a:headEnd len="sm" w="sm" type="none"/>
              <a:tailEnd len="sm" w="sm" type="none"/>
            </a:ln>
          </p:spPr>
        </p:cxnSp>
        <p:cxnSp>
          <p:nvCxnSpPr>
            <p:cNvPr id="2223" name="Google Shape;2223;p11"/>
            <p:cNvCxnSpPr/>
            <p:nvPr/>
          </p:nvCxnSpPr>
          <p:spPr>
            <a:xfrm>
              <a:off x="4919075" y="4782925"/>
              <a:ext cx="591900" cy="0"/>
            </a:xfrm>
            <a:prstGeom prst="straightConnector1">
              <a:avLst/>
            </a:prstGeom>
            <a:noFill/>
            <a:ln cap="flat" cmpd="sng" w="9525">
              <a:solidFill>
                <a:srgbClr val="FF00FF"/>
              </a:solidFill>
              <a:prstDash val="solid"/>
              <a:round/>
              <a:headEnd len="sm" w="sm" type="none"/>
              <a:tailEnd len="sm" w="sm" type="none"/>
            </a:ln>
          </p:spPr>
        </p:cxnSp>
        <p:cxnSp>
          <p:nvCxnSpPr>
            <p:cNvPr id="2224" name="Google Shape;2224;p11"/>
            <p:cNvCxnSpPr>
              <a:endCxn id="2216" idx="1"/>
            </p:cNvCxnSpPr>
            <p:nvPr/>
          </p:nvCxnSpPr>
          <p:spPr>
            <a:xfrm>
              <a:off x="5498550" y="3766075"/>
              <a:ext cx="1215300" cy="784500"/>
            </a:xfrm>
            <a:prstGeom prst="straightConnector1">
              <a:avLst/>
            </a:prstGeom>
            <a:noFill/>
            <a:ln cap="flat" cmpd="sng" w="9525">
              <a:solidFill>
                <a:srgbClr val="FF00FF"/>
              </a:solidFill>
              <a:prstDash val="solid"/>
              <a:round/>
              <a:headEnd len="sm" w="sm" type="none"/>
              <a:tailEnd len="sm" w="sm" type="none"/>
            </a:ln>
          </p:spPr>
        </p:cxnSp>
        <p:cxnSp>
          <p:nvCxnSpPr>
            <p:cNvPr id="2225" name="Google Shape;2225;p11"/>
            <p:cNvCxnSpPr>
              <a:endCxn id="2216" idx="1"/>
            </p:cNvCxnSpPr>
            <p:nvPr/>
          </p:nvCxnSpPr>
          <p:spPr>
            <a:xfrm flipH="1" rot="10800000">
              <a:off x="5552250" y="4550575"/>
              <a:ext cx="1161600" cy="130200"/>
            </a:xfrm>
            <a:prstGeom prst="straightConnector1">
              <a:avLst/>
            </a:prstGeom>
            <a:noFill/>
            <a:ln cap="flat" cmpd="sng" w="9525">
              <a:solidFill>
                <a:srgbClr val="FF00FF"/>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8"/>
                                        </p:tgtEl>
                                        <p:attrNameLst>
                                          <p:attrName>style.visibility</p:attrName>
                                        </p:attrNameLst>
                                      </p:cBhvr>
                                      <p:to>
                                        <p:strVal val="visible"/>
                                      </p:to>
                                    </p:set>
                                    <p:animEffect filter="fade" transition="in">
                                      <p:cBhvr>
                                        <p:cTn dur="1000"/>
                                        <p:tgtEl>
                                          <p:spTgt spid="2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7"/>
                                        </p:tgtEl>
                                        <p:attrNameLst>
                                          <p:attrName>style.visibility</p:attrName>
                                        </p:attrNameLst>
                                      </p:cBhvr>
                                      <p:to>
                                        <p:strVal val="visible"/>
                                      </p:to>
                                    </p:set>
                                    <p:animEffect filter="fade" transition="in">
                                      <p:cBhvr>
                                        <p:cTn dur="1000"/>
                                        <p:tgtEl>
                                          <p:spTgt spid="2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7"/>
                                        </p:tgtEl>
                                        <p:attrNameLst>
                                          <p:attrName>style.visibility</p:attrName>
                                        </p:attrNameLst>
                                      </p:cBhvr>
                                      <p:to>
                                        <p:strVal val="visible"/>
                                      </p:to>
                                    </p:set>
                                    <p:animEffect filter="fade" transition="in">
                                      <p:cBhvr>
                                        <p:cTn dur="1000"/>
                                        <p:tgtEl>
                                          <p:spTgt spid="2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6"/>
                                        </p:tgtEl>
                                        <p:attrNameLst>
                                          <p:attrName>style.visibility</p:attrName>
                                        </p:attrNameLst>
                                      </p:cBhvr>
                                      <p:to>
                                        <p:strVal val="visible"/>
                                      </p:to>
                                    </p:set>
                                    <p:animEffect filter="fade" transition="in">
                                      <p:cBhvr>
                                        <p:cTn dur="1000"/>
                                        <p:tgtEl>
                                          <p:spTgt spid="2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7"/>
                                        </p:tgtEl>
                                        <p:attrNameLst>
                                          <p:attrName>style.visibility</p:attrName>
                                        </p:attrNameLst>
                                      </p:cBhvr>
                                      <p:to>
                                        <p:strVal val="visible"/>
                                      </p:to>
                                    </p:set>
                                    <p:animEffect filter="fade" transition="in">
                                      <p:cBhvr>
                                        <p:cTn dur="1000"/>
                                        <p:tgtEl>
                                          <p:spTgt spid="2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6"/>
                                        </p:tgtEl>
                                        <p:attrNameLst>
                                          <p:attrName>style.visibility</p:attrName>
                                        </p:attrNameLst>
                                      </p:cBhvr>
                                      <p:to>
                                        <p:strVal val="visible"/>
                                      </p:to>
                                    </p:set>
                                    <p:animEffect filter="fade" transition="in">
                                      <p:cBhvr>
                                        <p:cTn dur="1000"/>
                                        <p:tgtEl>
                                          <p:spTgt spid="2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9" name="Shape 2229"/>
        <p:cNvGrpSpPr/>
        <p:nvPr/>
      </p:nvGrpSpPr>
      <p:grpSpPr>
        <a:xfrm>
          <a:off x="0" y="0"/>
          <a:ext cx="0" cy="0"/>
          <a:chOff x="0" y="0"/>
          <a:chExt cx="0" cy="0"/>
        </a:xfrm>
      </p:grpSpPr>
      <p:sp>
        <p:nvSpPr>
          <p:cNvPr id="2230" name="Google Shape;2230;p12"/>
          <p:cNvSpPr txBox="1"/>
          <p:nvPr>
            <p:ph type="ctrTitle"/>
          </p:nvPr>
        </p:nvSpPr>
        <p:spPr>
          <a:xfrm>
            <a:off x="1336626" y="1829550"/>
            <a:ext cx="3105900" cy="55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sz="2500"/>
              <a:t>Common Factors</a:t>
            </a:r>
            <a:endParaRPr sz="2500"/>
          </a:p>
        </p:txBody>
      </p:sp>
      <p:sp>
        <p:nvSpPr>
          <p:cNvPr id="2231" name="Google Shape;2231;p12"/>
          <p:cNvSpPr txBox="1"/>
          <p:nvPr>
            <p:ph idx="1" type="subTitle"/>
          </p:nvPr>
        </p:nvSpPr>
        <p:spPr>
          <a:xfrm>
            <a:off x="1336626" y="2273175"/>
            <a:ext cx="3105900" cy="192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i="1" lang="en" sz="1500"/>
              <a:t>Variables that significantly affect price across the four models:</a:t>
            </a:r>
            <a:endParaRPr i="1" sz="1500"/>
          </a:p>
          <a:p>
            <a:pPr indent="-273050" lvl="0" marL="457200" marR="0" rtl="0" algn="l">
              <a:lnSpc>
                <a:spcPct val="100000"/>
              </a:lnSpc>
              <a:spcBef>
                <a:spcPts val="0"/>
              </a:spcBef>
              <a:spcAft>
                <a:spcPts val="0"/>
              </a:spcAft>
              <a:buSzPts val="700"/>
              <a:buChar char="●"/>
            </a:pPr>
            <a:r>
              <a:rPr lang="en" sz="1500"/>
              <a:t>Accomodations</a:t>
            </a:r>
            <a:endParaRPr sz="1500"/>
          </a:p>
          <a:p>
            <a:pPr indent="-273050" lvl="0" marL="457200" rtl="0" algn="l">
              <a:lnSpc>
                <a:spcPct val="100000"/>
              </a:lnSpc>
              <a:spcBef>
                <a:spcPts val="0"/>
              </a:spcBef>
              <a:spcAft>
                <a:spcPts val="0"/>
              </a:spcAft>
              <a:buSzPts val="700"/>
              <a:buChar char="●"/>
            </a:pPr>
            <a:r>
              <a:rPr lang="en" sz="1500"/>
              <a:t>Bedrooms</a:t>
            </a:r>
            <a:endParaRPr sz="1500"/>
          </a:p>
          <a:p>
            <a:pPr indent="-273050" lvl="0" marL="457200" rtl="0" algn="l">
              <a:lnSpc>
                <a:spcPct val="100000"/>
              </a:lnSpc>
              <a:spcBef>
                <a:spcPts val="0"/>
              </a:spcBef>
              <a:spcAft>
                <a:spcPts val="0"/>
              </a:spcAft>
              <a:buSzPts val="700"/>
              <a:buChar char="●"/>
            </a:pPr>
            <a:r>
              <a:rPr lang="en" sz="1500"/>
              <a:t>Host acceptance rate</a:t>
            </a:r>
            <a:endParaRPr sz="1500"/>
          </a:p>
          <a:p>
            <a:pPr indent="-273050" lvl="0" marL="457200" rtl="0" algn="l">
              <a:lnSpc>
                <a:spcPct val="100000"/>
              </a:lnSpc>
              <a:spcBef>
                <a:spcPts val="0"/>
              </a:spcBef>
              <a:spcAft>
                <a:spcPts val="0"/>
              </a:spcAft>
              <a:buSzPts val="700"/>
              <a:buChar char="●"/>
            </a:pPr>
            <a:r>
              <a:rPr lang="en" sz="1500"/>
              <a:t>Host’s total listing</a:t>
            </a:r>
            <a:endParaRPr sz="1500"/>
          </a:p>
          <a:p>
            <a:pPr indent="-273050" lvl="0" marL="457200" rtl="0" algn="l">
              <a:lnSpc>
                <a:spcPct val="100000"/>
              </a:lnSpc>
              <a:spcBef>
                <a:spcPts val="0"/>
              </a:spcBef>
              <a:spcAft>
                <a:spcPts val="0"/>
              </a:spcAft>
              <a:buSzPts val="700"/>
              <a:buChar char="●"/>
            </a:pPr>
            <a:r>
              <a:rPr lang="en" sz="1500"/>
              <a:t>Review scores rating</a:t>
            </a:r>
            <a:endParaRPr sz="1500"/>
          </a:p>
          <a:p>
            <a:pPr indent="-273050" lvl="0" marL="457200" rtl="0" algn="l">
              <a:lnSpc>
                <a:spcPct val="100000"/>
              </a:lnSpc>
              <a:spcBef>
                <a:spcPts val="0"/>
              </a:spcBef>
              <a:spcAft>
                <a:spcPts val="0"/>
              </a:spcAft>
              <a:buSzPts val="700"/>
              <a:buChar char="●"/>
            </a:pPr>
            <a:r>
              <a:rPr lang="en" sz="1500"/>
              <a:t>Property Type</a:t>
            </a:r>
            <a:br>
              <a:rPr lang="en" sz="1500"/>
            </a:br>
            <a:endParaRPr sz="1500"/>
          </a:p>
          <a:p>
            <a:pPr indent="0" lvl="0" marL="0" rtl="0" algn="l">
              <a:lnSpc>
                <a:spcPct val="100000"/>
              </a:lnSpc>
              <a:spcBef>
                <a:spcPts val="0"/>
              </a:spcBef>
              <a:spcAft>
                <a:spcPts val="0"/>
              </a:spcAft>
              <a:buSzPts val="1000"/>
              <a:buNone/>
            </a:pPr>
            <a:r>
              <a:t/>
            </a:r>
            <a:endParaRPr sz="1500"/>
          </a:p>
        </p:txBody>
      </p:sp>
      <p:sp>
        <p:nvSpPr>
          <p:cNvPr id="2232" name="Google Shape;2232;p12"/>
          <p:cNvSpPr txBox="1"/>
          <p:nvPr>
            <p:ph idx="2" type="ctrTitle"/>
          </p:nvPr>
        </p:nvSpPr>
        <p:spPr>
          <a:xfrm>
            <a:off x="5665550" y="1307325"/>
            <a:ext cx="3305100" cy="426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sz="2500"/>
              <a:t>Gradient Boosted Trees</a:t>
            </a:r>
            <a:endParaRPr sz="2500"/>
          </a:p>
        </p:txBody>
      </p:sp>
      <p:sp>
        <p:nvSpPr>
          <p:cNvPr id="2233" name="Google Shape;2233;p12"/>
          <p:cNvSpPr txBox="1"/>
          <p:nvPr>
            <p:ph idx="3" type="subTitle"/>
          </p:nvPr>
        </p:nvSpPr>
        <p:spPr>
          <a:xfrm>
            <a:off x="5485225" y="1607675"/>
            <a:ext cx="2983800" cy="181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i="1" lang="en" sz="1500"/>
              <a:t>Test on Accuracy</a:t>
            </a:r>
            <a:endParaRPr i="1" sz="1500"/>
          </a:p>
          <a:p>
            <a:pPr indent="-273050" lvl="0" marL="457200" rtl="0" algn="l">
              <a:lnSpc>
                <a:spcPct val="100000"/>
              </a:lnSpc>
              <a:spcBef>
                <a:spcPts val="0"/>
              </a:spcBef>
              <a:spcAft>
                <a:spcPts val="0"/>
              </a:spcAft>
              <a:buSzPts val="700"/>
              <a:buChar char="●"/>
            </a:pPr>
            <a:r>
              <a:rPr lang="en" sz="1500"/>
              <a:t>Highest R-squared in the validations set along with the lowest MAE</a:t>
            </a:r>
            <a:endParaRPr sz="1500"/>
          </a:p>
          <a:p>
            <a:pPr indent="0" lvl="0" marL="0" rtl="0" algn="l">
              <a:lnSpc>
                <a:spcPct val="100000"/>
              </a:lnSpc>
              <a:spcBef>
                <a:spcPts val="0"/>
              </a:spcBef>
              <a:spcAft>
                <a:spcPts val="0"/>
              </a:spcAft>
              <a:buSzPts val="1000"/>
              <a:buNone/>
            </a:pPr>
            <a:r>
              <a:t/>
            </a:r>
            <a:endParaRPr sz="1500"/>
          </a:p>
          <a:p>
            <a:pPr indent="0" lvl="0" marL="0" rtl="0" algn="l">
              <a:lnSpc>
                <a:spcPct val="100000"/>
              </a:lnSpc>
              <a:spcBef>
                <a:spcPts val="0"/>
              </a:spcBef>
              <a:spcAft>
                <a:spcPts val="0"/>
              </a:spcAft>
              <a:buSzPts val="1000"/>
              <a:buNone/>
            </a:pPr>
            <a:r>
              <a:rPr i="1" lang="en" sz="1500"/>
              <a:t>Most significant variables </a:t>
            </a:r>
            <a:endParaRPr i="1" sz="1500"/>
          </a:p>
          <a:p>
            <a:pPr indent="-273050" lvl="0" marL="457200" marR="0" rtl="0" algn="l">
              <a:lnSpc>
                <a:spcPct val="100000"/>
              </a:lnSpc>
              <a:spcBef>
                <a:spcPts val="0"/>
              </a:spcBef>
              <a:spcAft>
                <a:spcPts val="0"/>
              </a:spcAft>
              <a:buSzPts val="700"/>
              <a:buChar char="●"/>
            </a:pPr>
            <a:r>
              <a:rPr lang="en" sz="1500"/>
              <a:t>Bedrooms (+)</a:t>
            </a:r>
            <a:endParaRPr sz="1500"/>
          </a:p>
          <a:p>
            <a:pPr indent="-273050" lvl="0" marL="457200" marR="0" rtl="0" algn="l">
              <a:lnSpc>
                <a:spcPct val="100000"/>
              </a:lnSpc>
              <a:spcBef>
                <a:spcPts val="0"/>
              </a:spcBef>
              <a:spcAft>
                <a:spcPts val="0"/>
              </a:spcAft>
              <a:buSzPts val="700"/>
              <a:buChar char="●"/>
            </a:pPr>
            <a:r>
              <a:rPr lang="en" sz="1500"/>
              <a:t>Host’s total listings (+)</a:t>
            </a:r>
            <a:endParaRPr sz="1500"/>
          </a:p>
          <a:p>
            <a:pPr indent="-273050" lvl="0" marL="457200" marR="0" rtl="0" algn="l">
              <a:lnSpc>
                <a:spcPct val="100000"/>
              </a:lnSpc>
              <a:spcBef>
                <a:spcPts val="0"/>
              </a:spcBef>
              <a:spcAft>
                <a:spcPts val="0"/>
              </a:spcAft>
              <a:buSzPts val="700"/>
              <a:buChar char="●"/>
            </a:pPr>
            <a:r>
              <a:rPr lang="en" sz="1500"/>
              <a:t>Accomodations (+)</a:t>
            </a:r>
            <a:endParaRPr sz="1500"/>
          </a:p>
          <a:p>
            <a:pPr indent="0" lvl="0" marL="457200" marR="0" rtl="0" algn="l">
              <a:lnSpc>
                <a:spcPct val="100000"/>
              </a:lnSpc>
              <a:spcBef>
                <a:spcPts val="0"/>
              </a:spcBef>
              <a:spcAft>
                <a:spcPts val="0"/>
              </a:spcAft>
              <a:buSzPts val="1000"/>
              <a:buNone/>
            </a:pPr>
            <a:r>
              <a:t/>
            </a:r>
            <a:endParaRPr sz="1500"/>
          </a:p>
        </p:txBody>
      </p:sp>
      <p:sp>
        <p:nvSpPr>
          <p:cNvPr id="2234" name="Google Shape;2234;p12"/>
          <p:cNvSpPr txBox="1"/>
          <p:nvPr>
            <p:ph idx="4294967295" type="title"/>
          </p:nvPr>
        </p:nvSpPr>
        <p:spPr>
          <a:xfrm>
            <a:off x="311706" y="34281"/>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Key Insights</a:t>
            </a:r>
            <a:endParaRPr/>
          </a:p>
        </p:txBody>
      </p:sp>
      <p:sp>
        <p:nvSpPr>
          <p:cNvPr id="2235" name="Google Shape;2235;p12"/>
          <p:cNvSpPr/>
          <p:nvPr/>
        </p:nvSpPr>
        <p:spPr>
          <a:xfrm flipH="1" rot="10800000">
            <a:off x="4099350" y="606977"/>
            <a:ext cx="945300" cy="96900"/>
          </a:xfrm>
          <a:prstGeom prst="rect">
            <a:avLst/>
          </a:prstGeom>
          <a:solidFill>
            <a:srgbClr val="F4AA9E">
              <a:alpha val="5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12"/>
          <p:cNvSpPr/>
          <p:nvPr/>
        </p:nvSpPr>
        <p:spPr>
          <a:xfrm>
            <a:off x="844605" y="1894186"/>
            <a:ext cx="426300" cy="426300"/>
          </a:xfrm>
          <a:prstGeom prst="rect">
            <a:avLst/>
          </a:prstGeom>
          <a:solidFill>
            <a:srgbClr val="F4AA9E">
              <a:alpha val="5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12"/>
          <p:cNvSpPr txBox="1"/>
          <p:nvPr>
            <p:ph type="ctrTitle"/>
          </p:nvPr>
        </p:nvSpPr>
        <p:spPr>
          <a:xfrm>
            <a:off x="732925" y="1941495"/>
            <a:ext cx="649800" cy="33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sz="2800">
                <a:solidFill>
                  <a:schemeClr val="accent1"/>
                </a:solidFill>
              </a:rPr>
              <a:t>01</a:t>
            </a:r>
            <a:endParaRPr sz="2800">
              <a:solidFill>
                <a:schemeClr val="accent1"/>
              </a:solidFill>
            </a:endParaRPr>
          </a:p>
        </p:txBody>
      </p:sp>
      <p:sp>
        <p:nvSpPr>
          <p:cNvPr id="2238" name="Google Shape;2238;p12"/>
          <p:cNvSpPr/>
          <p:nvPr/>
        </p:nvSpPr>
        <p:spPr>
          <a:xfrm>
            <a:off x="5117462" y="948750"/>
            <a:ext cx="494700" cy="494700"/>
          </a:xfrm>
          <a:prstGeom prst="rect">
            <a:avLst/>
          </a:prstGeom>
          <a:solidFill>
            <a:srgbClr val="F4AA9E">
              <a:alpha val="5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12"/>
          <p:cNvSpPr txBox="1"/>
          <p:nvPr>
            <p:ph type="ctrTitle"/>
          </p:nvPr>
        </p:nvSpPr>
        <p:spPr>
          <a:xfrm>
            <a:off x="4987851" y="982350"/>
            <a:ext cx="753900" cy="384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sz="2800">
                <a:solidFill>
                  <a:schemeClr val="accent1"/>
                </a:solidFill>
              </a:rPr>
              <a:t>0</a:t>
            </a:r>
            <a:r>
              <a:rPr lang="en" sz="2800"/>
              <a:t>2</a:t>
            </a:r>
            <a:endParaRPr sz="2800">
              <a:solidFill>
                <a:schemeClr val="accent1"/>
              </a:solidFill>
            </a:endParaRPr>
          </a:p>
        </p:txBody>
      </p:sp>
      <p:cxnSp>
        <p:nvCxnSpPr>
          <p:cNvPr id="2240" name="Google Shape;2240;p12"/>
          <p:cNvCxnSpPr/>
          <p:nvPr/>
        </p:nvCxnSpPr>
        <p:spPr>
          <a:xfrm>
            <a:off x="-38700" y="1307325"/>
            <a:ext cx="9221400" cy="3063000"/>
          </a:xfrm>
          <a:prstGeom prst="bentConnector3">
            <a:avLst>
              <a:gd fmla="val 50000" name="adj1"/>
            </a:avLst>
          </a:prstGeom>
          <a:noFill/>
          <a:ln cap="flat" cmpd="sng" w="9525">
            <a:solidFill>
              <a:schemeClr val="accent5"/>
            </a:solidFill>
            <a:prstDash val="solid"/>
            <a:round/>
            <a:headEnd len="sm" w="sm" type="none"/>
            <a:tailEnd len="sm" w="sm" type="none"/>
          </a:ln>
        </p:spPr>
      </p:cxnSp>
      <p:grpSp>
        <p:nvGrpSpPr>
          <p:cNvPr id="2241" name="Google Shape;2241;p12"/>
          <p:cNvGrpSpPr/>
          <p:nvPr/>
        </p:nvGrpSpPr>
        <p:grpSpPr>
          <a:xfrm>
            <a:off x="7257958" y="3684634"/>
            <a:ext cx="1789916" cy="1382466"/>
            <a:chOff x="1721200" y="1791550"/>
            <a:chExt cx="329750" cy="242075"/>
          </a:xfrm>
        </p:grpSpPr>
        <p:sp>
          <p:nvSpPr>
            <p:cNvPr id="2242" name="Google Shape;2242;p12"/>
            <p:cNvSpPr/>
            <p:nvPr/>
          </p:nvSpPr>
          <p:spPr>
            <a:xfrm>
              <a:off x="1886600" y="1931150"/>
              <a:ext cx="164350" cy="102475"/>
            </a:xfrm>
            <a:custGeom>
              <a:rect b="b" l="l" r="r" t="t"/>
              <a:pathLst>
                <a:path extrusionOk="0" h="4099" w="6574">
                  <a:moveTo>
                    <a:pt x="6573" y="0"/>
                  </a:moveTo>
                  <a:lnTo>
                    <a:pt x="2" y="3818"/>
                  </a:lnTo>
                  <a:lnTo>
                    <a:pt x="0" y="4098"/>
                  </a:lnTo>
                  <a:lnTo>
                    <a:pt x="6572" y="279"/>
                  </a:lnTo>
                  <a:lnTo>
                    <a:pt x="6573"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12"/>
            <p:cNvSpPr/>
            <p:nvPr/>
          </p:nvSpPr>
          <p:spPr>
            <a:xfrm>
              <a:off x="1721200" y="1931150"/>
              <a:ext cx="165450" cy="102475"/>
            </a:xfrm>
            <a:custGeom>
              <a:rect b="b" l="l" r="r" t="t"/>
              <a:pathLst>
                <a:path extrusionOk="0" h="4099" w="6618">
                  <a:moveTo>
                    <a:pt x="2" y="0"/>
                  </a:moveTo>
                  <a:lnTo>
                    <a:pt x="1" y="279"/>
                  </a:lnTo>
                  <a:lnTo>
                    <a:pt x="6616" y="4098"/>
                  </a:lnTo>
                  <a:lnTo>
                    <a:pt x="6618" y="3818"/>
                  </a:lnTo>
                  <a:lnTo>
                    <a:pt x="2"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12"/>
            <p:cNvSpPr/>
            <p:nvPr/>
          </p:nvSpPr>
          <p:spPr>
            <a:xfrm>
              <a:off x="1721250" y="1835650"/>
              <a:ext cx="329700" cy="190975"/>
            </a:xfrm>
            <a:custGeom>
              <a:rect b="b" l="l" r="r" t="t"/>
              <a:pathLst>
                <a:path extrusionOk="0" h="7639" w="13188">
                  <a:moveTo>
                    <a:pt x="6572" y="1"/>
                  </a:moveTo>
                  <a:lnTo>
                    <a:pt x="0" y="3820"/>
                  </a:lnTo>
                  <a:lnTo>
                    <a:pt x="6616" y="7638"/>
                  </a:lnTo>
                  <a:lnTo>
                    <a:pt x="13187" y="3820"/>
                  </a:lnTo>
                  <a:lnTo>
                    <a:pt x="657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12"/>
            <p:cNvSpPr/>
            <p:nvPr/>
          </p:nvSpPr>
          <p:spPr>
            <a:xfrm>
              <a:off x="1800175" y="1872100"/>
              <a:ext cx="157575" cy="91275"/>
            </a:xfrm>
            <a:custGeom>
              <a:rect b="b" l="l" r="r" t="t"/>
              <a:pathLst>
                <a:path extrusionOk="0" h="3651" w="6303">
                  <a:moveTo>
                    <a:pt x="2940" y="0"/>
                  </a:moveTo>
                  <a:lnTo>
                    <a:pt x="0" y="1708"/>
                  </a:lnTo>
                  <a:lnTo>
                    <a:pt x="3361" y="3650"/>
                  </a:lnTo>
                  <a:lnTo>
                    <a:pt x="6302" y="1942"/>
                  </a:lnTo>
                  <a:lnTo>
                    <a:pt x="2940"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12"/>
            <p:cNvSpPr/>
            <p:nvPr/>
          </p:nvSpPr>
          <p:spPr>
            <a:xfrm>
              <a:off x="1884200" y="1920625"/>
              <a:ext cx="73550" cy="44000"/>
            </a:xfrm>
            <a:custGeom>
              <a:rect b="b" l="l" r="r" t="t"/>
              <a:pathLst>
                <a:path extrusionOk="0" h="1760" w="2942">
                  <a:moveTo>
                    <a:pt x="2941" y="1"/>
                  </a:moveTo>
                  <a:lnTo>
                    <a:pt x="0" y="1709"/>
                  </a:lnTo>
                  <a:lnTo>
                    <a:pt x="0" y="1760"/>
                  </a:lnTo>
                  <a:lnTo>
                    <a:pt x="2941" y="52"/>
                  </a:lnTo>
                  <a:lnTo>
                    <a:pt x="294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12"/>
            <p:cNvSpPr/>
            <p:nvPr/>
          </p:nvSpPr>
          <p:spPr>
            <a:xfrm>
              <a:off x="1800125" y="1914800"/>
              <a:ext cx="84100" cy="49825"/>
            </a:xfrm>
            <a:custGeom>
              <a:rect b="b" l="l" r="r" t="t"/>
              <a:pathLst>
                <a:path extrusionOk="0" h="1993" w="3364">
                  <a:moveTo>
                    <a:pt x="2" y="0"/>
                  </a:moveTo>
                  <a:lnTo>
                    <a:pt x="1" y="51"/>
                  </a:lnTo>
                  <a:lnTo>
                    <a:pt x="3363" y="1993"/>
                  </a:lnTo>
                  <a:lnTo>
                    <a:pt x="3363" y="1942"/>
                  </a:lnTo>
                  <a:lnTo>
                    <a:pt x="2"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12"/>
            <p:cNvSpPr/>
            <p:nvPr/>
          </p:nvSpPr>
          <p:spPr>
            <a:xfrm>
              <a:off x="1800175" y="1870575"/>
              <a:ext cx="157575" cy="91275"/>
            </a:xfrm>
            <a:custGeom>
              <a:rect b="b" l="l" r="r" t="t"/>
              <a:pathLst>
                <a:path extrusionOk="0" h="3651" w="6303">
                  <a:moveTo>
                    <a:pt x="2940" y="0"/>
                  </a:moveTo>
                  <a:lnTo>
                    <a:pt x="0" y="1709"/>
                  </a:lnTo>
                  <a:lnTo>
                    <a:pt x="3361" y="3650"/>
                  </a:lnTo>
                  <a:lnTo>
                    <a:pt x="6302" y="1942"/>
                  </a:lnTo>
                  <a:lnTo>
                    <a:pt x="29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12"/>
            <p:cNvSpPr/>
            <p:nvPr/>
          </p:nvSpPr>
          <p:spPr>
            <a:xfrm>
              <a:off x="1884200" y="1919125"/>
              <a:ext cx="73550" cy="43975"/>
            </a:xfrm>
            <a:custGeom>
              <a:rect b="b" l="l" r="r" t="t"/>
              <a:pathLst>
                <a:path extrusionOk="0" h="1759" w="2942">
                  <a:moveTo>
                    <a:pt x="2941" y="0"/>
                  </a:moveTo>
                  <a:lnTo>
                    <a:pt x="0" y="1708"/>
                  </a:lnTo>
                  <a:lnTo>
                    <a:pt x="0" y="1759"/>
                  </a:lnTo>
                  <a:lnTo>
                    <a:pt x="2941" y="51"/>
                  </a:lnTo>
                  <a:lnTo>
                    <a:pt x="294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12"/>
            <p:cNvSpPr/>
            <p:nvPr/>
          </p:nvSpPr>
          <p:spPr>
            <a:xfrm>
              <a:off x="1800175" y="1913275"/>
              <a:ext cx="84050" cy="49825"/>
            </a:xfrm>
            <a:custGeom>
              <a:rect b="b" l="l" r="r" t="t"/>
              <a:pathLst>
                <a:path extrusionOk="0" h="1993" w="3362">
                  <a:moveTo>
                    <a:pt x="0" y="1"/>
                  </a:moveTo>
                  <a:lnTo>
                    <a:pt x="0" y="51"/>
                  </a:lnTo>
                  <a:lnTo>
                    <a:pt x="3361" y="1993"/>
                  </a:lnTo>
                  <a:lnTo>
                    <a:pt x="3361" y="1942"/>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12"/>
            <p:cNvSpPr/>
            <p:nvPr/>
          </p:nvSpPr>
          <p:spPr>
            <a:xfrm>
              <a:off x="1838750" y="1844625"/>
              <a:ext cx="80525" cy="46625"/>
            </a:xfrm>
            <a:custGeom>
              <a:rect b="b" l="l" r="r" t="t"/>
              <a:pathLst>
                <a:path extrusionOk="0" h="1865" w="3221">
                  <a:moveTo>
                    <a:pt x="1456" y="0"/>
                  </a:moveTo>
                  <a:lnTo>
                    <a:pt x="0" y="847"/>
                  </a:lnTo>
                  <a:lnTo>
                    <a:pt x="1763" y="1865"/>
                  </a:lnTo>
                  <a:lnTo>
                    <a:pt x="3221" y="1018"/>
                  </a:lnTo>
                  <a:lnTo>
                    <a:pt x="1456"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12"/>
            <p:cNvSpPr/>
            <p:nvPr/>
          </p:nvSpPr>
          <p:spPr>
            <a:xfrm>
              <a:off x="1882725" y="1870075"/>
              <a:ext cx="36550" cy="66175"/>
            </a:xfrm>
            <a:custGeom>
              <a:rect b="b" l="l" r="r" t="t"/>
              <a:pathLst>
                <a:path extrusionOk="0" h="2647" w="1462">
                  <a:moveTo>
                    <a:pt x="1462" y="0"/>
                  </a:moveTo>
                  <a:lnTo>
                    <a:pt x="4" y="847"/>
                  </a:lnTo>
                  <a:lnTo>
                    <a:pt x="0" y="2646"/>
                  </a:lnTo>
                  <a:lnTo>
                    <a:pt x="1456" y="1800"/>
                  </a:lnTo>
                  <a:lnTo>
                    <a:pt x="1462"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12"/>
            <p:cNvSpPr/>
            <p:nvPr/>
          </p:nvSpPr>
          <p:spPr>
            <a:xfrm>
              <a:off x="1838600" y="1865775"/>
              <a:ext cx="44250" cy="70475"/>
            </a:xfrm>
            <a:custGeom>
              <a:rect b="b" l="l" r="r" t="t"/>
              <a:pathLst>
                <a:path extrusionOk="0" h="2819" w="1770">
                  <a:moveTo>
                    <a:pt x="6" y="1"/>
                  </a:moveTo>
                  <a:lnTo>
                    <a:pt x="0" y="1800"/>
                  </a:lnTo>
                  <a:lnTo>
                    <a:pt x="1765" y="2818"/>
                  </a:lnTo>
                  <a:lnTo>
                    <a:pt x="1769" y="1019"/>
                  </a:lnTo>
                  <a:lnTo>
                    <a:pt x="6"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12"/>
            <p:cNvSpPr/>
            <p:nvPr/>
          </p:nvSpPr>
          <p:spPr>
            <a:xfrm>
              <a:off x="1870100" y="1885075"/>
              <a:ext cx="36575" cy="66150"/>
            </a:xfrm>
            <a:custGeom>
              <a:rect b="b" l="l" r="r" t="t"/>
              <a:pathLst>
                <a:path extrusionOk="0" h="2646" w="1463">
                  <a:moveTo>
                    <a:pt x="1462" y="0"/>
                  </a:moveTo>
                  <a:lnTo>
                    <a:pt x="5" y="846"/>
                  </a:lnTo>
                  <a:lnTo>
                    <a:pt x="0" y="2645"/>
                  </a:lnTo>
                  <a:lnTo>
                    <a:pt x="1456" y="1800"/>
                  </a:lnTo>
                  <a:lnTo>
                    <a:pt x="146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12"/>
            <p:cNvSpPr/>
            <p:nvPr/>
          </p:nvSpPr>
          <p:spPr>
            <a:xfrm>
              <a:off x="1805750" y="1869075"/>
              <a:ext cx="64475" cy="82150"/>
            </a:xfrm>
            <a:custGeom>
              <a:rect b="b" l="l" r="r" t="t"/>
              <a:pathLst>
                <a:path extrusionOk="0" h="3286" w="2579">
                  <a:moveTo>
                    <a:pt x="6" y="1"/>
                  </a:moveTo>
                  <a:lnTo>
                    <a:pt x="1" y="1800"/>
                  </a:lnTo>
                  <a:lnTo>
                    <a:pt x="2574" y="3285"/>
                  </a:lnTo>
                  <a:lnTo>
                    <a:pt x="2579" y="1486"/>
                  </a:lnTo>
                  <a:lnTo>
                    <a:pt x="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12"/>
            <p:cNvSpPr/>
            <p:nvPr/>
          </p:nvSpPr>
          <p:spPr>
            <a:xfrm>
              <a:off x="1805900" y="1847925"/>
              <a:ext cx="100775" cy="58300"/>
            </a:xfrm>
            <a:custGeom>
              <a:rect b="b" l="l" r="r" t="t"/>
              <a:pathLst>
                <a:path extrusionOk="0" h="2332" w="4031">
                  <a:moveTo>
                    <a:pt x="1456" y="0"/>
                  </a:moveTo>
                  <a:lnTo>
                    <a:pt x="0" y="847"/>
                  </a:lnTo>
                  <a:lnTo>
                    <a:pt x="2573" y="2332"/>
                  </a:lnTo>
                  <a:lnTo>
                    <a:pt x="4030" y="1486"/>
                  </a:lnTo>
                  <a:lnTo>
                    <a:pt x="1456"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12"/>
            <p:cNvSpPr/>
            <p:nvPr/>
          </p:nvSpPr>
          <p:spPr>
            <a:xfrm>
              <a:off x="1885025" y="1934475"/>
              <a:ext cx="575" cy="1925"/>
            </a:xfrm>
            <a:custGeom>
              <a:rect b="b" l="l" r="r" t="t"/>
              <a:pathLst>
                <a:path extrusionOk="0" h="77" w="23">
                  <a:moveTo>
                    <a:pt x="1" y="1"/>
                  </a:moveTo>
                  <a:lnTo>
                    <a:pt x="1" y="65"/>
                  </a:lnTo>
                  <a:lnTo>
                    <a:pt x="23" y="76"/>
                  </a:lnTo>
                  <a:lnTo>
                    <a:pt x="23" y="14"/>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12"/>
            <p:cNvSpPr/>
            <p:nvPr/>
          </p:nvSpPr>
          <p:spPr>
            <a:xfrm>
              <a:off x="1885025" y="1933725"/>
              <a:ext cx="575" cy="1100"/>
            </a:xfrm>
            <a:custGeom>
              <a:rect b="b" l="l" r="r" t="t"/>
              <a:pathLst>
                <a:path extrusionOk="0" h="44" w="23">
                  <a:moveTo>
                    <a:pt x="1" y="0"/>
                  </a:moveTo>
                  <a:lnTo>
                    <a:pt x="1" y="31"/>
                  </a:lnTo>
                  <a:lnTo>
                    <a:pt x="23" y="44"/>
                  </a:lnTo>
                  <a:lnTo>
                    <a:pt x="23" y="13"/>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12"/>
            <p:cNvSpPr/>
            <p:nvPr/>
          </p:nvSpPr>
          <p:spPr>
            <a:xfrm>
              <a:off x="1885025" y="1932850"/>
              <a:ext cx="575" cy="1225"/>
            </a:xfrm>
            <a:custGeom>
              <a:rect b="b" l="l" r="r" t="t"/>
              <a:pathLst>
                <a:path extrusionOk="0" h="49" w="23">
                  <a:moveTo>
                    <a:pt x="1" y="1"/>
                  </a:moveTo>
                  <a:lnTo>
                    <a:pt x="1" y="35"/>
                  </a:lnTo>
                  <a:lnTo>
                    <a:pt x="23" y="48"/>
                  </a:lnTo>
                  <a:lnTo>
                    <a:pt x="23" y="14"/>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12"/>
            <p:cNvSpPr/>
            <p:nvPr/>
          </p:nvSpPr>
          <p:spPr>
            <a:xfrm>
              <a:off x="1885025" y="1932100"/>
              <a:ext cx="575" cy="1100"/>
            </a:xfrm>
            <a:custGeom>
              <a:rect b="b" l="l" r="r" t="t"/>
              <a:pathLst>
                <a:path extrusionOk="0" h="44" w="23">
                  <a:moveTo>
                    <a:pt x="1" y="0"/>
                  </a:moveTo>
                  <a:lnTo>
                    <a:pt x="1" y="31"/>
                  </a:lnTo>
                  <a:lnTo>
                    <a:pt x="23" y="44"/>
                  </a:lnTo>
                  <a:lnTo>
                    <a:pt x="23" y="13"/>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12"/>
            <p:cNvSpPr/>
            <p:nvPr/>
          </p:nvSpPr>
          <p:spPr>
            <a:xfrm>
              <a:off x="1878225" y="1936075"/>
              <a:ext cx="7375" cy="4275"/>
            </a:xfrm>
            <a:custGeom>
              <a:rect b="b" l="l" r="r" t="t"/>
              <a:pathLst>
                <a:path extrusionOk="0" h="171" w="295">
                  <a:moveTo>
                    <a:pt x="273" y="1"/>
                  </a:moveTo>
                  <a:lnTo>
                    <a:pt x="0" y="157"/>
                  </a:lnTo>
                  <a:lnTo>
                    <a:pt x="22" y="170"/>
                  </a:lnTo>
                  <a:lnTo>
                    <a:pt x="295" y="12"/>
                  </a:lnTo>
                  <a:lnTo>
                    <a:pt x="27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12"/>
            <p:cNvSpPr/>
            <p:nvPr/>
          </p:nvSpPr>
          <p:spPr>
            <a:xfrm>
              <a:off x="1885025" y="1926250"/>
              <a:ext cx="575" cy="6200"/>
            </a:xfrm>
            <a:custGeom>
              <a:rect b="b" l="l" r="r" t="t"/>
              <a:pathLst>
                <a:path extrusionOk="0" h="248" w="23">
                  <a:moveTo>
                    <a:pt x="1" y="1"/>
                  </a:moveTo>
                  <a:lnTo>
                    <a:pt x="1" y="234"/>
                  </a:lnTo>
                  <a:lnTo>
                    <a:pt x="23" y="247"/>
                  </a:lnTo>
                  <a:lnTo>
                    <a:pt x="23" y="14"/>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12"/>
            <p:cNvSpPr/>
            <p:nvPr/>
          </p:nvSpPr>
          <p:spPr>
            <a:xfrm>
              <a:off x="1885000" y="1925500"/>
              <a:ext cx="600" cy="1100"/>
            </a:xfrm>
            <a:custGeom>
              <a:rect b="b" l="l" r="r" t="t"/>
              <a:pathLst>
                <a:path extrusionOk="0" h="44" w="24">
                  <a:moveTo>
                    <a:pt x="0" y="0"/>
                  </a:moveTo>
                  <a:lnTo>
                    <a:pt x="2" y="31"/>
                  </a:lnTo>
                  <a:lnTo>
                    <a:pt x="24" y="44"/>
                  </a:lnTo>
                  <a:lnTo>
                    <a:pt x="24" y="13"/>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12"/>
            <p:cNvSpPr/>
            <p:nvPr/>
          </p:nvSpPr>
          <p:spPr>
            <a:xfrm>
              <a:off x="1878175" y="1934475"/>
              <a:ext cx="7425" cy="1275"/>
            </a:xfrm>
            <a:custGeom>
              <a:rect b="b" l="l" r="r" t="t"/>
              <a:pathLst>
                <a:path extrusionOk="0" h="51" w="297">
                  <a:moveTo>
                    <a:pt x="275" y="1"/>
                  </a:moveTo>
                  <a:lnTo>
                    <a:pt x="1" y="37"/>
                  </a:lnTo>
                  <a:lnTo>
                    <a:pt x="24" y="50"/>
                  </a:lnTo>
                  <a:lnTo>
                    <a:pt x="297" y="14"/>
                  </a:lnTo>
                  <a:lnTo>
                    <a:pt x="275"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12"/>
            <p:cNvSpPr/>
            <p:nvPr/>
          </p:nvSpPr>
          <p:spPr>
            <a:xfrm>
              <a:off x="1878175" y="1933725"/>
              <a:ext cx="7425" cy="1225"/>
            </a:xfrm>
            <a:custGeom>
              <a:rect b="b" l="l" r="r" t="t"/>
              <a:pathLst>
                <a:path extrusionOk="0" h="49" w="297">
                  <a:moveTo>
                    <a:pt x="275" y="0"/>
                  </a:moveTo>
                  <a:lnTo>
                    <a:pt x="1" y="37"/>
                  </a:lnTo>
                  <a:lnTo>
                    <a:pt x="24" y="48"/>
                  </a:lnTo>
                  <a:lnTo>
                    <a:pt x="297" y="13"/>
                  </a:lnTo>
                  <a:lnTo>
                    <a:pt x="27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12"/>
            <p:cNvSpPr/>
            <p:nvPr/>
          </p:nvSpPr>
          <p:spPr>
            <a:xfrm>
              <a:off x="1878175" y="1932850"/>
              <a:ext cx="7425" cy="1250"/>
            </a:xfrm>
            <a:custGeom>
              <a:rect b="b" l="l" r="r" t="t"/>
              <a:pathLst>
                <a:path extrusionOk="0" h="50" w="297">
                  <a:moveTo>
                    <a:pt x="275" y="1"/>
                  </a:moveTo>
                  <a:lnTo>
                    <a:pt x="1" y="37"/>
                  </a:lnTo>
                  <a:lnTo>
                    <a:pt x="23" y="50"/>
                  </a:lnTo>
                  <a:lnTo>
                    <a:pt x="297" y="14"/>
                  </a:lnTo>
                  <a:lnTo>
                    <a:pt x="275"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12"/>
            <p:cNvSpPr/>
            <p:nvPr/>
          </p:nvSpPr>
          <p:spPr>
            <a:xfrm>
              <a:off x="1878175" y="1933000"/>
              <a:ext cx="575" cy="1100"/>
            </a:xfrm>
            <a:custGeom>
              <a:rect b="b" l="l" r="r" t="t"/>
              <a:pathLst>
                <a:path extrusionOk="0" h="44" w="23">
                  <a:moveTo>
                    <a:pt x="1" y="0"/>
                  </a:moveTo>
                  <a:lnTo>
                    <a:pt x="1" y="31"/>
                  </a:lnTo>
                  <a:lnTo>
                    <a:pt x="23" y="44"/>
                  </a:lnTo>
                  <a:lnTo>
                    <a:pt x="23" y="13"/>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12"/>
            <p:cNvSpPr/>
            <p:nvPr/>
          </p:nvSpPr>
          <p:spPr>
            <a:xfrm>
              <a:off x="1878175" y="1932100"/>
              <a:ext cx="7425" cy="1250"/>
            </a:xfrm>
            <a:custGeom>
              <a:rect b="b" l="l" r="r" t="t"/>
              <a:pathLst>
                <a:path extrusionOk="0" h="50" w="297">
                  <a:moveTo>
                    <a:pt x="275" y="0"/>
                  </a:moveTo>
                  <a:lnTo>
                    <a:pt x="1" y="36"/>
                  </a:lnTo>
                  <a:lnTo>
                    <a:pt x="23" y="49"/>
                  </a:lnTo>
                  <a:lnTo>
                    <a:pt x="297" y="13"/>
                  </a:lnTo>
                  <a:lnTo>
                    <a:pt x="27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12"/>
            <p:cNvSpPr/>
            <p:nvPr/>
          </p:nvSpPr>
          <p:spPr>
            <a:xfrm>
              <a:off x="1878175" y="1926250"/>
              <a:ext cx="7425" cy="1250"/>
            </a:xfrm>
            <a:custGeom>
              <a:rect b="b" l="l" r="r" t="t"/>
              <a:pathLst>
                <a:path extrusionOk="0" h="50" w="297">
                  <a:moveTo>
                    <a:pt x="275" y="1"/>
                  </a:moveTo>
                  <a:lnTo>
                    <a:pt x="1" y="37"/>
                  </a:lnTo>
                  <a:lnTo>
                    <a:pt x="23" y="50"/>
                  </a:lnTo>
                  <a:lnTo>
                    <a:pt x="297" y="14"/>
                  </a:lnTo>
                  <a:lnTo>
                    <a:pt x="275"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12"/>
            <p:cNvSpPr/>
            <p:nvPr/>
          </p:nvSpPr>
          <p:spPr>
            <a:xfrm>
              <a:off x="1878175" y="1926400"/>
              <a:ext cx="575" cy="1100"/>
            </a:xfrm>
            <a:custGeom>
              <a:rect b="b" l="l" r="r" t="t"/>
              <a:pathLst>
                <a:path extrusionOk="0" h="44" w="23">
                  <a:moveTo>
                    <a:pt x="1" y="0"/>
                  </a:moveTo>
                  <a:lnTo>
                    <a:pt x="1" y="31"/>
                  </a:lnTo>
                  <a:lnTo>
                    <a:pt x="23" y="44"/>
                  </a:lnTo>
                  <a:lnTo>
                    <a:pt x="23" y="14"/>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12"/>
            <p:cNvSpPr/>
            <p:nvPr/>
          </p:nvSpPr>
          <p:spPr>
            <a:xfrm>
              <a:off x="1878175" y="1925500"/>
              <a:ext cx="7425" cy="1250"/>
            </a:xfrm>
            <a:custGeom>
              <a:rect b="b" l="l" r="r" t="t"/>
              <a:pathLst>
                <a:path extrusionOk="0" h="50" w="297">
                  <a:moveTo>
                    <a:pt x="273" y="0"/>
                  </a:moveTo>
                  <a:lnTo>
                    <a:pt x="1" y="36"/>
                  </a:lnTo>
                  <a:lnTo>
                    <a:pt x="23" y="50"/>
                  </a:lnTo>
                  <a:lnTo>
                    <a:pt x="297" y="13"/>
                  </a:lnTo>
                  <a:lnTo>
                    <a:pt x="27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12"/>
            <p:cNvSpPr/>
            <p:nvPr/>
          </p:nvSpPr>
          <p:spPr>
            <a:xfrm>
              <a:off x="1885000" y="1920125"/>
              <a:ext cx="600" cy="5725"/>
            </a:xfrm>
            <a:custGeom>
              <a:rect b="b" l="l" r="r" t="t"/>
              <a:pathLst>
                <a:path extrusionOk="0" h="229" w="24">
                  <a:moveTo>
                    <a:pt x="0" y="1"/>
                  </a:moveTo>
                  <a:lnTo>
                    <a:pt x="0" y="215"/>
                  </a:lnTo>
                  <a:lnTo>
                    <a:pt x="24" y="228"/>
                  </a:lnTo>
                  <a:lnTo>
                    <a:pt x="22" y="14"/>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12"/>
            <p:cNvSpPr/>
            <p:nvPr/>
          </p:nvSpPr>
          <p:spPr>
            <a:xfrm>
              <a:off x="1885000" y="1919375"/>
              <a:ext cx="575" cy="1100"/>
            </a:xfrm>
            <a:custGeom>
              <a:rect b="b" l="l" r="r" t="t"/>
              <a:pathLst>
                <a:path extrusionOk="0" h="44" w="23">
                  <a:moveTo>
                    <a:pt x="0" y="0"/>
                  </a:moveTo>
                  <a:lnTo>
                    <a:pt x="0" y="31"/>
                  </a:lnTo>
                  <a:lnTo>
                    <a:pt x="22" y="44"/>
                  </a:lnTo>
                  <a:lnTo>
                    <a:pt x="22" y="13"/>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12"/>
            <p:cNvSpPr/>
            <p:nvPr/>
          </p:nvSpPr>
          <p:spPr>
            <a:xfrm>
              <a:off x="1878150" y="1920125"/>
              <a:ext cx="7425" cy="1250"/>
            </a:xfrm>
            <a:custGeom>
              <a:rect b="b" l="l" r="r" t="t"/>
              <a:pathLst>
                <a:path extrusionOk="0" h="50" w="297">
                  <a:moveTo>
                    <a:pt x="274" y="1"/>
                  </a:moveTo>
                  <a:lnTo>
                    <a:pt x="0" y="37"/>
                  </a:lnTo>
                  <a:lnTo>
                    <a:pt x="22" y="50"/>
                  </a:lnTo>
                  <a:lnTo>
                    <a:pt x="296" y="14"/>
                  </a:lnTo>
                  <a:lnTo>
                    <a:pt x="274"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12"/>
            <p:cNvSpPr/>
            <p:nvPr/>
          </p:nvSpPr>
          <p:spPr>
            <a:xfrm>
              <a:off x="1885000" y="1914400"/>
              <a:ext cx="575" cy="5325"/>
            </a:xfrm>
            <a:custGeom>
              <a:rect b="b" l="l" r="r" t="t"/>
              <a:pathLst>
                <a:path extrusionOk="0" h="213" w="23">
                  <a:moveTo>
                    <a:pt x="0" y="0"/>
                  </a:moveTo>
                  <a:lnTo>
                    <a:pt x="0" y="199"/>
                  </a:lnTo>
                  <a:lnTo>
                    <a:pt x="22" y="212"/>
                  </a:lnTo>
                  <a:lnTo>
                    <a:pt x="22" y="14"/>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12"/>
            <p:cNvSpPr/>
            <p:nvPr/>
          </p:nvSpPr>
          <p:spPr>
            <a:xfrm>
              <a:off x="1878150" y="1919375"/>
              <a:ext cx="7425" cy="1200"/>
            </a:xfrm>
            <a:custGeom>
              <a:rect b="b" l="l" r="r" t="t"/>
              <a:pathLst>
                <a:path extrusionOk="0" h="48" w="297">
                  <a:moveTo>
                    <a:pt x="274" y="0"/>
                  </a:moveTo>
                  <a:lnTo>
                    <a:pt x="0" y="36"/>
                  </a:lnTo>
                  <a:lnTo>
                    <a:pt x="22" y="48"/>
                  </a:lnTo>
                  <a:lnTo>
                    <a:pt x="296" y="13"/>
                  </a:lnTo>
                  <a:lnTo>
                    <a:pt x="27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12"/>
            <p:cNvSpPr/>
            <p:nvPr/>
          </p:nvSpPr>
          <p:spPr>
            <a:xfrm>
              <a:off x="1878150" y="1920275"/>
              <a:ext cx="575" cy="1100"/>
            </a:xfrm>
            <a:custGeom>
              <a:rect b="b" l="l" r="r" t="t"/>
              <a:pathLst>
                <a:path extrusionOk="0" h="44" w="23">
                  <a:moveTo>
                    <a:pt x="0" y="0"/>
                  </a:moveTo>
                  <a:lnTo>
                    <a:pt x="0" y="31"/>
                  </a:lnTo>
                  <a:lnTo>
                    <a:pt x="22" y="44"/>
                  </a:lnTo>
                  <a:lnTo>
                    <a:pt x="22" y="1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12"/>
            <p:cNvSpPr/>
            <p:nvPr/>
          </p:nvSpPr>
          <p:spPr>
            <a:xfrm>
              <a:off x="1878150" y="1918350"/>
              <a:ext cx="625" cy="22000"/>
            </a:xfrm>
            <a:custGeom>
              <a:rect b="b" l="l" r="r" t="t"/>
              <a:pathLst>
                <a:path extrusionOk="0" h="880" w="25">
                  <a:moveTo>
                    <a:pt x="0" y="1"/>
                  </a:moveTo>
                  <a:lnTo>
                    <a:pt x="3" y="866"/>
                  </a:lnTo>
                  <a:lnTo>
                    <a:pt x="25" y="879"/>
                  </a:lnTo>
                  <a:lnTo>
                    <a:pt x="22" y="14"/>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12"/>
            <p:cNvSpPr/>
            <p:nvPr/>
          </p:nvSpPr>
          <p:spPr>
            <a:xfrm>
              <a:off x="1878175" y="1934625"/>
              <a:ext cx="600" cy="1125"/>
            </a:xfrm>
            <a:custGeom>
              <a:rect b="b" l="l" r="r" t="t"/>
              <a:pathLst>
                <a:path extrusionOk="0" h="45" w="24">
                  <a:moveTo>
                    <a:pt x="1" y="1"/>
                  </a:moveTo>
                  <a:lnTo>
                    <a:pt x="1" y="31"/>
                  </a:lnTo>
                  <a:lnTo>
                    <a:pt x="24" y="44"/>
                  </a:lnTo>
                  <a:lnTo>
                    <a:pt x="24" y="12"/>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12"/>
            <p:cNvSpPr/>
            <p:nvPr/>
          </p:nvSpPr>
          <p:spPr>
            <a:xfrm>
              <a:off x="1878725" y="1932425"/>
              <a:ext cx="6875" cy="1675"/>
            </a:xfrm>
            <a:custGeom>
              <a:rect b="b" l="l" r="r" t="t"/>
              <a:pathLst>
                <a:path extrusionOk="0" h="67" w="275">
                  <a:moveTo>
                    <a:pt x="275" y="0"/>
                  </a:moveTo>
                  <a:lnTo>
                    <a:pt x="1" y="36"/>
                  </a:lnTo>
                  <a:lnTo>
                    <a:pt x="1" y="67"/>
                  </a:lnTo>
                  <a:lnTo>
                    <a:pt x="275" y="31"/>
                  </a:lnTo>
                  <a:lnTo>
                    <a:pt x="27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12"/>
            <p:cNvSpPr/>
            <p:nvPr/>
          </p:nvSpPr>
          <p:spPr>
            <a:xfrm>
              <a:off x="1878725" y="1925825"/>
              <a:ext cx="6875" cy="1675"/>
            </a:xfrm>
            <a:custGeom>
              <a:rect b="b" l="l" r="r" t="t"/>
              <a:pathLst>
                <a:path extrusionOk="0" h="67" w="275">
                  <a:moveTo>
                    <a:pt x="275" y="0"/>
                  </a:moveTo>
                  <a:lnTo>
                    <a:pt x="1" y="37"/>
                  </a:lnTo>
                  <a:lnTo>
                    <a:pt x="1" y="67"/>
                  </a:lnTo>
                  <a:lnTo>
                    <a:pt x="275" y="31"/>
                  </a:lnTo>
                  <a:lnTo>
                    <a:pt x="27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12"/>
            <p:cNvSpPr/>
            <p:nvPr/>
          </p:nvSpPr>
          <p:spPr>
            <a:xfrm>
              <a:off x="1878150" y="1914400"/>
              <a:ext cx="7425" cy="4300"/>
            </a:xfrm>
            <a:custGeom>
              <a:rect b="b" l="l" r="r" t="t"/>
              <a:pathLst>
                <a:path extrusionOk="0" h="172" w="297">
                  <a:moveTo>
                    <a:pt x="274" y="0"/>
                  </a:moveTo>
                  <a:lnTo>
                    <a:pt x="0" y="159"/>
                  </a:lnTo>
                  <a:lnTo>
                    <a:pt x="22" y="172"/>
                  </a:lnTo>
                  <a:lnTo>
                    <a:pt x="296" y="14"/>
                  </a:lnTo>
                  <a:lnTo>
                    <a:pt x="274"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12"/>
            <p:cNvSpPr/>
            <p:nvPr/>
          </p:nvSpPr>
          <p:spPr>
            <a:xfrm>
              <a:off x="1878225" y="1913900"/>
              <a:ext cx="7875" cy="27275"/>
            </a:xfrm>
            <a:custGeom>
              <a:rect b="b" l="l" r="r" t="t"/>
              <a:pathLst>
                <a:path extrusionOk="0" h="1091" w="315">
                  <a:moveTo>
                    <a:pt x="293" y="32"/>
                  </a:moveTo>
                  <a:lnTo>
                    <a:pt x="293" y="232"/>
                  </a:lnTo>
                  <a:lnTo>
                    <a:pt x="296" y="231"/>
                  </a:lnTo>
                  <a:lnTo>
                    <a:pt x="296" y="261"/>
                  </a:lnTo>
                  <a:lnTo>
                    <a:pt x="296" y="477"/>
                  </a:lnTo>
                  <a:lnTo>
                    <a:pt x="296" y="508"/>
                  </a:lnTo>
                  <a:lnTo>
                    <a:pt x="296" y="740"/>
                  </a:lnTo>
                  <a:lnTo>
                    <a:pt x="296" y="899"/>
                  </a:lnTo>
                  <a:lnTo>
                    <a:pt x="22" y="1057"/>
                  </a:lnTo>
                  <a:lnTo>
                    <a:pt x="21" y="190"/>
                  </a:lnTo>
                  <a:lnTo>
                    <a:pt x="293" y="32"/>
                  </a:lnTo>
                  <a:close/>
                  <a:moveTo>
                    <a:pt x="312" y="0"/>
                  </a:moveTo>
                  <a:lnTo>
                    <a:pt x="0" y="180"/>
                  </a:lnTo>
                  <a:lnTo>
                    <a:pt x="3" y="1091"/>
                  </a:lnTo>
                  <a:lnTo>
                    <a:pt x="315" y="911"/>
                  </a:lnTo>
                  <a:lnTo>
                    <a:pt x="312"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12"/>
            <p:cNvSpPr/>
            <p:nvPr/>
          </p:nvSpPr>
          <p:spPr>
            <a:xfrm>
              <a:off x="1878750" y="1934050"/>
              <a:ext cx="6850" cy="1700"/>
            </a:xfrm>
            <a:custGeom>
              <a:rect b="b" l="l" r="r" t="t"/>
              <a:pathLst>
                <a:path extrusionOk="0" h="68" w="274">
                  <a:moveTo>
                    <a:pt x="274" y="0"/>
                  </a:moveTo>
                  <a:lnTo>
                    <a:pt x="1" y="35"/>
                  </a:lnTo>
                  <a:lnTo>
                    <a:pt x="1" y="67"/>
                  </a:lnTo>
                  <a:lnTo>
                    <a:pt x="274" y="31"/>
                  </a:lnTo>
                  <a:lnTo>
                    <a:pt x="27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12"/>
            <p:cNvSpPr/>
            <p:nvPr/>
          </p:nvSpPr>
          <p:spPr>
            <a:xfrm>
              <a:off x="1878700" y="1919700"/>
              <a:ext cx="6875" cy="1675"/>
            </a:xfrm>
            <a:custGeom>
              <a:rect b="b" l="l" r="r" t="t"/>
              <a:pathLst>
                <a:path extrusionOk="0" h="67" w="275">
                  <a:moveTo>
                    <a:pt x="274" y="0"/>
                  </a:moveTo>
                  <a:lnTo>
                    <a:pt x="0" y="35"/>
                  </a:lnTo>
                  <a:lnTo>
                    <a:pt x="0" y="67"/>
                  </a:lnTo>
                  <a:lnTo>
                    <a:pt x="274" y="31"/>
                  </a:lnTo>
                  <a:lnTo>
                    <a:pt x="27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12"/>
            <p:cNvSpPr/>
            <p:nvPr/>
          </p:nvSpPr>
          <p:spPr>
            <a:xfrm>
              <a:off x="1878700" y="1914725"/>
              <a:ext cx="6900" cy="25625"/>
            </a:xfrm>
            <a:custGeom>
              <a:rect b="b" l="l" r="r" t="t"/>
              <a:pathLst>
                <a:path extrusionOk="0" h="1025" w="276">
                  <a:moveTo>
                    <a:pt x="274" y="1"/>
                  </a:moveTo>
                  <a:lnTo>
                    <a:pt x="0" y="159"/>
                  </a:lnTo>
                  <a:lnTo>
                    <a:pt x="0" y="234"/>
                  </a:lnTo>
                  <a:lnTo>
                    <a:pt x="0" y="234"/>
                  </a:lnTo>
                  <a:lnTo>
                    <a:pt x="274" y="199"/>
                  </a:lnTo>
                  <a:lnTo>
                    <a:pt x="274" y="1"/>
                  </a:lnTo>
                  <a:close/>
                  <a:moveTo>
                    <a:pt x="0" y="234"/>
                  </a:moveTo>
                  <a:lnTo>
                    <a:pt x="0" y="234"/>
                  </a:lnTo>
                  <a:lnTo>
                    <a:pt x="0" y="266"/>
                  </a:lnTo>
                  <a:lnTo>
                    <a:pt x="0" y="266"/>
                  </a:lnTo>
                  <a:lnTo>
                    <a:pt x="0" y="266"/>
                  </a:lnTo>
                  <a:lnTo>
                    <a:pt x="0" y="234"/>
                  </a:lnTo>
                  <a:close/>
                  <a:moveTo>
                    <a:pt x="274" y="230"/>
                  </a:moveTo>
                  <a:lnTo>
                    <a:pt x="0" y="266"/>
                  </a:lnTo>
                  <a:lnTo>
                    <a:pt x="0" y="266"/>
                  </a:lnTo>
                  <a:lnTo>
                    <a:pt x="2" y="744"/>
                  </a:lnTo>
                  <a:lnTo>
                    <a:pt x="2" y="744"/>
                  </a:lnTo>
                  <a:lnTo>
                    <a:pt x="276" y="708"/>
                  </a:lnTo>
                  <a:lnTo>
                    <a:pt x="276" y="475"/>
                  </a:lnTo>
                  <a:lnTo>
                    <a:pt x="2" y="511"/>
                  </a:lnTo>
                  <a:lnTo>
                    <a:pt x="2" y="481"/>
                  </a:lnTo>
                  <a:lnTo>
                    <a:pt x="276" y="444"/>
                  </a:lnTo>
                  <a:lnTo>
                    <a:pt x="274" y="230"/>
                  </a:lnTo>
                  <a:close/>
                  <a:moveTo>
                    <a:pt x="2" y="744"/>
                  </a:moveTo>
                  <a:lnTo>
                    <a:pt x="2" y="744"/>
                  </a:lnTo>
                  <a:lnTo>
                    <a:pt x="2" y="775"/>
                  </a:lnTo>
                  <a:lnTo>
                    <a:pt x="2" y="775"/>
                  </a:lnTo>
                  <a:lnTo>
                    <a:pt x="2" y="775"/>
                  </a:lnTo>
                  <a:lnTo>
                    <a:pt x="2" y="744"/>
                  </a:lnTo>
                  <a:close/>
                  <a:moveTo>
                    <a:pt x="276" y="739"/>
                  </a:moveTo>
                  <a:lnTo>
                    <a:pt x="2" y="775"/>
                  </a:lnTo>
                  <a:lnTo>
                    <a:pt x="2" y="775"/>
                  </a:lnTo>
                  <a:lnTo>
                    <a:pt x="3" y="1024"/>
                  </a:lnTo>
                  <a:lnTo>
                    <a:pt x="276" y="866"/>
                  </a:lnTo>
                  <a:lnTo>
                    <a:pt x="276" y="804"/>
                  </a:lnTo>
                  <a:lnTo>
                    <a:pt x="3" y="840"/>
                  </a:lnTo>
                  <a:lnTo>
                    <a:pt x="3" y="808"/>
                  </a:lnTo>
                  <a:lnTo>
                    <a:pt x="276" y="773"/>
                  </a:lnTo>
                  <a:lnTo>
                    <a:pt x="276" y="739"/>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12"/>
            <p:cNvSpPr/>
            <p:nvPr/>
          </p:nvSpPr>
          <p:spPr>
            <a:xfrm>
              <a:off x="1877675" y="1913575"/>
              <a:ext cx="8350" cy="4825"/>
            </a:xfrm>
            <a:custGeom>
              <a:rect b="b" l="l" r="r" t="t"/>
              <a:pathLst>
                <a:path extrusionOk="0" h="193" w="334">
                  <a:moveTo>
                    <a:pt x="312" y="0"/>
                  </a:moveTo>
                  <a:lnTo>
                    <a:pt x="0" y="180"/>
                  </a:lnTo>
                  <a:lnTo>
                    <a:pt x="22" y="193"/>
                  </a:lnTo>
                  <a:lnTo>
                    <a:pt x="334" y="13"/>
                  </a:lnTo>
                  <a:lnTo>
                    <a:pt x="312"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12"/>
            <p:cNvSpPr/>
            <p:nvPr/>
          </p:nvSpPr>
          <p:spPr>
            <a:xfrm>
              <a:off x="1877675" y="1918050"/>
              <a:ext cx="650" cy="23125"/>
            </a:xfrm>
            <a:custGeom>
              <a:rect b="b" l="l" r="r" t="t"/>
              <a:pathLst>
                <a:path extrusionOk="0" h="925" w="26">
                  <a:moveTo>
                    <a:pt x="0" y="1"/>
                  </a:moveTo>
                  <a:lnTo>
                    <a:pt x="3" y="912"/>
                  </a:lnTo>
                  <a:lnTo>
                    <a:pt x="25" y="925"/>
                  </a:lnTo>
                  <a:lnTo>
                    <a:pt x="22" y="14"/>
                  </a:ln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12"/>
            <p:cNvSpPr/>
            <p:nvPr/>
          </p:nvSpPr>
          <p:spPr>
            <a:xfrm>
              <a:off x="1900900" y="1927100"/>
              <a:ext cx="575" cy="1900"/>
            </a:xfrm>
            <a:custGeom>
              <a:rect b="b" l="l" r="r" t="t"/>
              <a:pathLst>
                <a:path extrusionOk="0" h="76" w="23">
                  <a:moveTo>
                    <a:pt x="1" y="0"/>
                  </a:moveTo>
                  <a:lnTo>
                    <a:pt x="1" y="64"/>
                  </a:lnTo>
                  <a:lnTo>
                    <a:pt x="23" y="75"/>
                  </a:lnTo>
                  <a:lnTo>
                    <a:pt x="23" y="13"/>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12"/>
            <p:cNvSpPr/>
            <p:nvPr/>
          </p:nvSpPr>
          <p:spPr>
            <a:xfrm>
              <a:off x="1900875" y="1926325"/>
              <a:ext cx="600" cy="1125"/>
            </a:xfrm>
            <a:custGeom>
              <a:rect b="b" l="l" r="r" t="t"/>
              <a:pathLst>
                <a:path extrusionOk="0" h="45" w="24">
                  <a:moveTo>
                    <a:pt x="1" y="1"/>
                  </a:moveTo>
                  <a:lnTo>
                    <a:pt x="2" y="31"/>
                  </a:lnTo>
                  <a:lnTo>
                    <a:pt x="24" y="44"/>
                  </a:lnTo>
                  <a:lnTo>
                    <a:pt x="24" y="14"/>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12"/>
            <p:cNvSpPr/>
            <p:nvPr/>
          </p:nvSpPr>
          <p:spPr>
            <a:xfrm>
              <a:off x="1900875" y="1925450"/>
              <a:ext cx="600" cy="1225"/>
            </a:xfrm>
            <a:custGeom>
              <a:rect b="b" l="l" r="r" t="t"/>
              <a:pathLst>
                <a:path extrusionOk="0" h="49" w="24">
                  <a:moveTo>
                    <a:pt x="1" y="1"/>
                  </a:moveTo>
                  <a:lnTo>
                    <a:pt x="1" y="36"/>
                  </a:lnTo>
                  <a:lnTo>
                    <a:pt x="24" y="49"/>
                  </a:lnTo>
                  <a:lnTo>
                    <a:pt x="22" y="14"/>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12"/>
            <p:cNvSpPr/>
            <p:nvPr/>
          </p:nvSpPr>
          <p:spPr>
            <a:xfrm>
              <a:off x="1900875" y="1924700"/>
              <a:ext cx="575" cy="1100"/>
            </a:xfrm>
            <a:custGeom>
              <a:rect b="b" l="l" r="r" t="t"/>
              <a:pathLst>
                <a:path extrusionOk="0" h="44" w="23">
                  <a:moveTo>
                    <a:pt x="1" y="0"/>
                  </a:moveTo>
                  <a:lnTo>
                    <a:pt x="1" y="31"/>
                  </a:lnTo>
                  <a:lnTo>
                    <a:pt x="22" y="44"/>
                  </a:lnTo>
                  <a:lnTo>
                    <a:pt x="22" y="13"/>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12"/>
            <p:cNvSpPr/>
            <p:nvPr/>
          </p:nvSpPr>
          <p:spPr>
            <a:xfrm>
              <a:off x="1894050" y="1928675"/>
              <a:ext cx="7425" cy="4275"/>
            </a:xfrm>
            <a:custGeom>
              <a:rect b="b" l="l" r="r" t="t"/>
              <a:pathLst>
                <a:path extrusionOk="0" h="171" w="297">
                  <a:moveTo>
                    <a:pt x="275" y="1"/>
                  </a:moveTo>
                  <a:lnTo>
                    <a:pt x="1" y="157"/>
                  </a:lnTo>
                  <a:lnTo>
                    <a:pt x="23" y="170"/>
                  </a:lnTo>
                  <a:lnTo>
                    <a:pt x="297" y="12"/>
                  </a:lnTo>
                  <a:lnTo>
                    <a:pt x="27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12"/>
            <p:cNvSpPr/>
            <p:nvPr/>
          </p:nvSpPr>
          <p:spPr>
            <a:xfrm>
              <a:off x="1900875" y="1918900"/>
              <a:ext cx="575" cy="6150"/>
            </a:xfrm>
            <a:custGeom>
              <a:rect b="b" l="l" r="r" t="t"/>
              <a:pathLst>
                <a:path extrusionOk="0" h="246" w="23">
                  <a:moveTo>
                    <a:pt x="1" y="0"/>
                  </a:moveTo>
                  <a:lnTo>
                    <a:pt x="1" y="232"/>
                  </a:lnTo>
                  <a:lnTo>
                    <a:pt x="22" y="245"/>
                  </a:lnTo>
                  <a:lnTo>
                    <a:pt x="22" y="1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12"/>
            <p:cNvSpPr/>
            <p:nvPr/>
          </p:nvSpPr>
          <p:spPr>
            <a:xfrm>
              <a:off x="1900875" y="1918100"/>
              <a:ext cx="575" cy="1100"/>
            </a:xfrm>
            <a:custGeom>
              <a:rect b="b" l="l" r="r" t="t"/>
              <a:pathLst>
                <a:path extrusionOk="0" h="44" w="23">
                  <a:moveTo>
                    <a:pt x="1" y="0"/>
                  </a:moveTo>
                  <a:lnTo>
                    <a:pt x="1" y="32"/>
                  </a:lnTo>
                  <a:lnTo>
                    <a:pt x="22" y="44"/>
                  </a:lnTo>
                  <a:lnTo>
                    <a:pt x="22" y="13"/>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12"/>
            <p:cNvSpPr/>
            <p:nvPr/>
          </p:nvSpPr>
          <p:spPr>
            <a:xfrm>
              <a:off x="1894050" y="1927100"/>
              <a:ext cx="7425" cy="1250"/>
            </a:xfrm>
            <a:custGeom>
              <a:rect b="b" l="l" r="r" t="t"/>
              <a:pathLst>
                <a:path extrusionOk="0" h="50" w="297">
                  <a:moveTo>
                    <a:pt x="275" y="0"/>
                  </a:moveTo>
                  <a:lnTo>
                    <a:pt x="1" y="36"/>
                  </a:lnTo>
                  <a:lnTo>
                    <a:pt x="23" y="49"/>
                  </a:lnTo>
                  <a:lnTo>
                    <a:pt x="297" y="13"/>
                  </a:lnTo>
                  <a:lnTo>
                    <a:pt x="275"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12"/>
            <p:cNvSpPr/>
            <p:nvPr/>
          </p:nvSpPr>
          <p:spPr>
            <a:xfrm>
              <a:off x="1894050" y="1926325"/>
              <a:ext cx="7425" cy="1225"/>
            </a:xfrm>
            <a:custGeom>
              <a:rect b="b" l="l" r="r" t="t"/>
              <a:pathLst>
                <a:path extrusionOk="0" h="49" w="297">
                  <a:moveTo>
                    <a:pt x="274" y="1"/>
                  </a:moveTo>
                  <a:lnTo>
                    <a:pt x="1" y="37"/>
                  </a:lnTo>
                  <a:lnTo>
                    <a:pt x="23" y="48"/>
                  </a:lnTo>
                  <a:lnTo>
                    <a:pt x="297" y="14"/>
                  </a:lnTo>
                  <a:lnTo>
                    <a:pt x="27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12"/>
            <p:cNvSpPr/>
            <p:nvPr/>
          </p:nvSpPr>
          <p:spPr>
            <a:xfrm>
              <a:off x="1894050" y="1925450"/>
              <a:ext cx="7400" cy="1275"/>
            </a:xfrm>
            <a:custGeom>
              <a:rect b="b" l="l" r="r" t="t"/>
              <a:pathLst>
                <a:path extrusionOk="0" h="51" w="296">
                  <a:moveTo>
                    <a:pt x="274" y="1"/>
                  </a:moveTo>
                  <a:lnTo>
                    <a:pt x="1" y="37"/>
                  </a:lnTo>
                  <a:lnTo>
                    <a:pt x="23" y="50"/>
                  </a:lnTo>
                  <a:lnTo>
                    <a:pt x="295" y="14"/>
                  </a:lnTo>
                  <a:lnTo>
                    <a:pt x="274"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12"/>
            <p:cNvSpPr/>
            <p:nvPr/>
          </p:nvSpPr>
          <p:spPr>
            <a:xfrm>
              <a:off x="1894050" y="1925600"/>
              <a:ext cx="575" cy="1125"/>
            </a:xfrm>
            <a:custGeom>
              <a:rect b="b" l="l" r="r" t="t"/>
              <a:pathLst>
                <a:path extrusionOk="0" h="45" w="23">
                  <a:moveTo>
                    <a:pt x="1" y="1"/>
                  </a:moveTo>
                  <a:lnTo>
                    <a:pt x="1" y="31"/>
                  </a:lnTo>
                  <a:lnTo>
                    <a:pt x="23" y="44"/>
                  </a:lnTo>
                  <a:lnTo>
                    <a:pt x="23" y="14"/>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12"/>
            <p:cNvSpPr/>
            <p:nvPr/>
          </p:nvSpPr>
          <p:spPr>
            <a:xfrm>
              <a:off x="1894050" y="1924700"/>
              <a:ext cx="7400" cy="1250"/>
            </a:xfrm>
            <a:custGeom>
              <a:rect b="b" l="l" r="r" t="t"/>
              <a:pathLst>
                <a:path extrusionOk="0" h="50" w="296">
                  <a:moveTo>
                    <a:pt x="274" y="0"/>
                  </a:moveTo>
                  <a:lnTo>
                    <a:pt x="1" y="37"/>
                  </a:lnTo>
                  <a:lnTo>
                    <a:pt x="23" y="50"/>
                  </a:lnTo>
                  <a:lnTo>
                    <a:pt x="295" y="13"/>
                  </a:lnTo>
                  <a:lnTo>
                    <a:pt x="27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12"/>
            <p:cNvSpPr/>
            <p:nvPr/>
          </p:nvSpPr>
          <p:spPr>
            <a:xfrm>
              <a:off x="1894025" y="1918900"/>
              <a:ext cx="7425" cy="1225"/>
            </a:xfrm>
            <a:custGeom>
              <a:rect b="b" l="l" r="r" t="t"/>
              <a:pathLst>
                <a:path extrusionOk="0" h="49" w="297">
                  <a:moveTo>
                    <a:pt x="275" y="0"/>
                  </a:moveTo>
                  <a:lnTo>
                    <a:pt x="0" y="35"/>
                  </a:lnTo>
                  <a:lnTo>
                    <a:pt x="22" y="48"/>
                  </a:lnTo>
                  <a:lnTo>
                    <a:pt x="296" y="12"/>
                  </a:lnTo>
                  <a:lnTo>
                    <a:pt x="275"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12"/>
            <p:cNvSpPr/>
            <p:nvPr/>
          </p:nvSpPr>
          <p:spPr>
            <a:xfrm>
              <a:off x="1894025" y="1919000"/>
              <a:ext cx="575" cy="1125"/>
            </a:xfrm>
            <a:custGeom>
              <a:rect b="b" l="l" r="r" t="t"/>
              <a:pathLst>
                <a:path extrusionOk="0" h="45" w="23">
                  <a:moveTo>
                    <a:pt x="0" y="1"/>
                  </a:moveTo>
                  <a:lnTo>
                    <a:pt x="0" y="31"/>
                  </a:lnTo>
                  <a:lnTo>
                    <a:pt x="22" y="44"/>
                  </a:lnTo>
                  <a:lnTo>
                    <a:pt x="22" y="14"/>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12"/>
            <p:cNvSpPr/>
            <p:nvPr/>
          </p:nvSpPr>
          <p:spPr>
            <a:xfrm>
              <a:off x="1894025" y="1918100"/>
              <a:ext cx="7425" cy="1250"/>
            </a:xfrm>
            <a:custGeom>
              <a:rect b="b" l="l" r="r" t="t"/>
              <a:pathLst>
                <a:path extrusionOk="0" h="50" w="297">
                  <a:moveTo>
                    <a:pt x="275" y="0"/>
                  </a:moveTo>
                  <a:lnTo>
                    <a:pt x="0" y="37"/>
                  </a:lnTo>
                  <a:lnTo>
                    <a:pt x="22" y="50"/>
                  </a:lnTo>
                  <a:lnTo>
                    <a:pt x="296" y="13"/>
                  </a:lnTo>
                  <a:lnTo>
                    <a:pt x="27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12"/>
            <p:cNvSpPr/>
            <p:nvPr/>
          </p:nvSpPr>
          <p:spPr>
            <a:xfrm>
              <a:off x="1900850" y="1912725"/>
              <a:ext cx="600" cy="5725"/>
            </a:xfrm>
            <a:custGeom>
              <a:rect b="b" l="l" r="r" t="t"/>
              <a:pathLst>
                <a:path extrusionOk="0" h="229" w="24">
                  <a:moveTo>
                    <a:pt x="0" y="1"/>
                  </a:moveTo>
                  <a:lnTo>
                    <a:pt x="2" y="215"/>
                  </a:lnTo>
                  <a:lnTo>
                    <a:pt x="23" y="228"/>
                  </a:lnTo>
                  <a:lnTo>
                    <a:pt x="23" y="14"/>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12"/>
            <p:cNvSpPr/>
            <p:nvPr/>
          </p:nvSpPr>
          <p:spPr>
            <a:xfrm>
              <a:off x="1900850" y="1911975"/>
              <a:ext cx="600" cy="1100"/>
            </a:xfrm>
            <a:custGeom>
              <a:rect b="b" l="l" r="r" t="t"/>
              <a:pathLst>
                <a:path extrusionOk="0" h="44" w="24">
                  <a:moveTo>
                    <a:pt x="0" y="0"/>
                  </a:moveTo>
                  <a:lnTo>
                    <a:pt x="0" y="31"/>
                  </a:lnTo>
                  <a:lnTo>
                    <a:pt x="23" y="44"/>
                  </a:lnTo>
                  <a:lnTo>
                    <a:pt x="22" y="13"/>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12"/>
            <p:cNvSpPr/>
            <p:nvPr/>
          </p:nvSpPr>
          <p:spPr>
            <a:xfrm>
              <a:off x="1894025" y="1912725"/>
              <a:ext cx="7425" cy="1275"/>
            </a:xfrm>
            <a:custGeom>
              <a:rect b="b" l="l" r="r" t="t"/>
              <a:pathLst>
                <a:path extrusionOk="0" h="51" w="297">
                  <a:moveTo>
                    <a:pt x="273" y="1"/>
                  </a:moveTo>
                  <a:lnTo>
                    <a:pt x="0" y="37"/>
                  </a:lnTo>
                  <a:lnTo>
                    <a:pt x="22" y="50"/>
                  </a:lnTo>
                  <a:lnTo>
                    <a:pt x="296" y="14"/>
                  </a:lnTo>
                  <a:lnTo>
                    <a:pt x="273"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12"/>
            <p:cNvSpPr/>
            <p:nvPr/>
          </p:nvSpPr>
          <p:spPr>
            <a:xfrm>
              <a:off x="1900850" y="1907000"/>
              <a:ext cx="550" cy="5325"/>
            </a:xfrm>
            <a:custGeom>
              <a:rect b="b" l="l" r="r" t="t"/>
              <a:pathLst>
                <a:path extrusionOk="0" h="213" w="22">
                  <a:moveTo>
                    <a:pt x="0" y="1"/>
                  </a:moveTo>
                  <a:lnTo>
                    <a:pt x="0" y="199"/>
                  </a:lnTo>
                  <a:lnTo>
                    <a:pt x="22" y="212"/>
                  </a:lnTo>
                  <a:lnTo>
                    <a:pt x="22" y="14"/>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12"/>
            <p:cNvSpPr/>
            <p:nvPr/>
          </p:nvSpPr>
          <p:spPr>
            <a:xfrm>
              <a:off x="1894025" y="1911975"/>
              <a:ext cx="7375" cy="1250"/>
            </a:xfrm>
            <a:custGeom>
              <a:rect b="b" l="l" r="r" t="t"/>
              <a:pathLst>
                <a:path extrusionOk="0" h="50" w="295">
                  <a:moveTo>
                    <a:pt x="273" y="0"/>
                  </a:moveTo>
                  <a:lnTo>
                    <a:pt x="0" y="37"/>
                  </a:lnTo>
                  <a:lnTo>
                    <a:pt x="22" y="50"/>
                  </a:lnTo>
                  <a:lnTo>
                    <a:pt x="295" y="13"/>
                  </a:lnTo>
                  <a:lnTo>
                    <a:pt x="27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12"/>
            <p:cNvSpPr/>
            <p:nvPr/>
          </p:nvSpPr>
          <p:spPr>
            <a:xfrm>
              <a:off x="1894025" y="1912875"/>
              <a:ext cx="575" cy="1125"/>
            </a:xfrm>
            <a:custGeom>
              <a:rect b="b" l="l" r="r" t="t"/>
              <a:pathLst>
                <a:path extrusionOk="0" h="45" w="23">
                  <a:moveTo>
                    <a:pt x="0" y="1"/>
                  </a:moveTo>
                  <a:lnTo>
                    <a:pt x="0" y="31"/>
                  </a:lnTo>
                  <a:lnTo>
                    <a:pt x="22" y="44"/>
                  </a:lnTo>
                  <a:lnTo>
                    <a:pt x="22" y="14"/>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12"/>
            <p:cNvSpPr/>
            <p:nvPr/>
          </p:nvSpPr>
          <p:spPr>
            <a:xfrm>
              <a:off x="1894000" y="1910950"/>
              <a:ext cx="625" cy="22000"/>
            </a:xfrm>
            <a:custGeom>
              <a:rect b="b" l="l" r="r" t="t"/>
              <a:pathLst>
                <a:path extrusionOk="0" h="880" w="25">
                  <a:moveTo>
                    <a:pt x="0" y="1"/>
                  </a:moveTo>
                  <a:lnTo>
                    <a:pt x="3" y="866"/>
                  </a:lnTo>
                  <a:lnTo>
                    <a:pt x="25" y="879"/>
                  </a:lnTo>
                  <a:lnTo>
                    <a:pt x="23" y="14"/>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12"/>
            <p:cNvSpPr/>
            <p:nvPr/>
          </p:nvSpPr>
          <p:spPr>
            <a:xfrm>
              <a:off x="1894050" y="1927225"/>
              <a:ext cx="575" cy="1125"/>
            </a:xfrm>
            <a:custGeom>
              <a:rect b="b" l="l" r="r" t="t"/>
              <a:pathLst>
                <a:path extrusionOk="0" h="45" w="23">
                  <a:moveTo>
                    <a:pt x="1" y="1"/>
                  </a:moveTo>
                  <a:lnTo>
                    <a:pt x="1" y="31"/>
                  </a:lnTo>
                  <a:lnTo>
                    <a:pt x="23" y="44"/>
                  </a:lnTo>
                  <a:lnTo>
                    <a:pt x="23" y="12"/>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12"/>
            <p:cNvSpPr/>
            <p:nvPr/>
          </p:nvSpPr>
          <p:spPr>
            <a:xfrm>
              <a:off x="1894600" y="1925025"/>
              <a:ext cx="6850" cy="1700"/>
            </a:xfrm>
            <a:custGeom>
              <a:rect b="b" l="l" r="r" t="t"/>
              <a:pathLst>
                <a:path extrusionOk="0" h="68" w="274">
                  <a:moveTo>
                    <a:pt x="273" y="0"/>
                  </a:moveTo>
                  <a:lnTo>
                    <a:pt x="1" y="37"/>
                  </a:lnTo>
                  <a:lnTo>
                    <a:pt x="1" y="67"/>
                  </a:lnTo>
                  <a:lnTo>
                    <a:pt x="273" y="31"/>
                  </a:lnTo>
                  <a:lnTo>
                    <a:pt x="27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12"/>
            <p:cNvSpPr/>
            <p:nvPr/>
          </p:nvSpPr>
          <p:spPr>
            <a:xfrm>
              <a:off x="1894575" y="1918425"/>
              <a:ext cx="6875" cy="1700"/>
            </a:xfrm>
            <a:custGeom>
              <a:rect b="b" l="l" r="r" t="t"/>
              <a:pathLst>
                <a:path extrusionOk="0" h="68" w="275">
                  <a:moveTo>
                    <a:pt x="274" y="0"/>
                  </a:moveTo>
                  <a:lnTo>
                    <a:pt x="0" y="37"/>
                  </a:lnTo>
                  <a:lnTo>
                    <a:pt x="0" y="67"/>
                  </a:lnTo>
                  <a:lnTo>
                    <a:pt x="274" y="31"/>
                  </a:lnTo>
                  <a:lnTo>
                    <a:pt x="27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12"/>
            <p:cNvSpPr/>
            <p:nvPr/>
          </p:nvSpPr>
          <p:spPr>
            <a:xfrm>
              <a:off x="1894000" y="1907000"/>
              <a:ext cx="7400" cy="4300"/>
            </a:xfrm>
            <a:custGeom>
              <a:rect b="b" l="l" r="r" t="t"/>
              <a:pathLst>
                <a:path extrusionOk="0" h="172" w="296">
                  <a:moveTo>
                    <a:pt x="274" y="1"/>
                  </a:moveTo>
                  <a:lnTo>
                    <a:pt x="0" y="159"/>
                  </a:lnTo>
                  <a:lnTo>
                    <a:pt x="23" y="172"/>
                  </a:lnTo>
                  <a:lnTo>
                    <a:pt x="296" y="14"/>
                  </a:lnTo>
                  <a:lnTo>
                    <a:pt x="274"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12"/>
            <p:cNvSpPr/>
            <p:nvPr/>
          </p:nvSpPr>
          <p:spPr>
            <a:xfrm>
              <a:off x="1894050" y="1906500"/>
              <a:ext cx="7900" cy="27275"/>
            </a:xfrm>
            <a:custGeom>
              <a:rect b="b" l="l" r="r" t="t"/>
              <a:pathLst>
                <a:path extrusionOk="0" h="1091" w="316">
                  <a:moveTo>
                    <a:pt x="294" y="32"/>
                  </a:moveTo>
                  <a:lnTo>
                    <a:pt x="294" y="232"/>
                  </a:lnTo>
                  <a:lnTo>
                    <a:pt x="297" y="232"/>
                  </a:lnTo>
                  <a:lnTo>
                    <a:pt x="297" y="264"/>
                  </a:lnTo>
                  <a:lnTo>
                    <a:pt x="297" y="479"/>
                  </a:lnTo>
                  <a:lnTo>
                    <a:pt x="297" y="508"/>
                  </a:lnTo>
                  <a:lnTo>
                    <a:pt x="297" y="740"/>
                  </a:lnTo>
                  <a:lnTo>
                    <a:pt x="297" y="837"/>
                  </a:lnTo>
                  <a:lnTo>
                    <a:pt x="297" y="899"/>
                  </a:lnTo>
                  <a:lnTo>
                    <a:pt x="24" y="1057"/>
                  </a:lnTo>
                  <a:lnTo>
                    <a:pt x="21" y="190"/>
                  </a:lnTo>
                  <a:lnTo>
                    <a:pt x="294" y="32"/>
                  </a:lnTo>
                  <a:close/>
                  <a:moveTo>
                    <a:pt x="313" y="0"/>
                  </a:moveTo>
                  <a:lnTo>
                    <a:pt x="1" y="180"/>
                  </a:lnTo>
                  <a:lnTo>
                    <a:pt x="4" y="1091"/>
                  </a:lnTo>
                  <a:lnTo>
                    <a:pt x="316" y="911"/>
                  </a:lnTo>
                  <a:lnTo>
                    <a:pt x="313"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12"/>
            <p:cNvSpPr/>
            <p:nvPr/>
          </p:nvSpPr>
          <p:spPr>
            <a:xfrm>
              <a:off x="1894600" y="1926650"/>
              <a:ext cx="6875" cy="1700"/>
            </a:xfrm>
            <a:custGeom>
              <a:rect b="b" l="l" r="r" t="t"/>
              <a:pathLst>
                <a:path extrusionOk="0" h="68" w="275">
                  <a:moveTo>
                    <a:pt x="275" y="1"/>
                  </a:moveTo>
                  <a:lnTo>
                    <a:pt x="1" y="35"/>
                  </a:lnTo>
                  <a:lnTo>
                    <a:pt x="1" y="67"/>
                  </a:lnTo>
                  <a:lnTo>
                    <a:pt x="275" y="31"/>
                  </a:lnTo>
                  <a:lnTo>
                    <a:pt x="2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12"/>
            <p:cNvSpPr/>
            <p:nvPr/>
          </p:nvSpPr>
          <p:spPr>
            <a:xfrm>
              <a:off x="1894575" y="1912300"/>
              <a:ext cx="6875" cy="1700"/>
            </a:xfrm>
            <a:custGeom>
              <a:rect b="b" l="l" r="r" t="t"/>
              <a:pathLst>
                <a:path extrusionOk="0" h="68" w="275">
                  <a:moveTo>
                    <a:pt x="273" y="0"/>
                  </a:moveTo>
                  <a:lnTo>
                    <a:pt x="0" y="37"/>
                  </a:lnTo>
                  <a:lnTo>
                    <a:pt x="0" y="67"/>
                  </a:lnTo>
                  <a:lnTo>
                    <a:pt x="274" y="31"/>
                  </a:lnTo>
                  <a:lnTo>
                    <a:pt x="27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12"/>
            <p:cNvSpPr/>
            <p:nvPr/>
          </p:nvSpPr>
          <p:spPr>
            <a:xfrm>
              <a:off x="1894575" y="1907325"/>
              <a:ext cx="6900" cy="25625"/>
            </a:xfrm>
            <a:custGeom>
              <a:rect b="b" l="l" r="r" t="t"/>
              <a:pathLst>
                <a:path extrusionOk="0" h="1025" w="276">
                  <a:moveTo>
                    <a:pt x="273" y="1"/>
                  </a:moveTo>
                  <a:lnTo>
                    <a:pt x="0" y="159"/>
                  </a:lnTo>
                  <a:lnTo>
                    <a:pt x="0" y="236"/>
                  </a:lnTo>
                  <a:lnTo>
                    <a:pt x="0" y="236"/>
                  </a:lnTo>
                  <a:lnTo>
                    <a:pt x="273" y="199"/>
                  </a:lnTo>
                  <a:lnTo>
                    <a:pt x="273" y="1"/>
                  </a:lnTo>
                  <a:close/>
                  <a:moveTo>
                    <a:pt x="0" y="236"/>
                  </a:moveTo>
                  <a:lnTo>
                    <a:pt x="0" y="236"/>
                  </a:lnTo>
                  <a:lnTo>
                    <a:pt x="0" y="266"/>
                  </a:lnTo>
                  <a:lnTo>
                    <a:pt x="0" y="266"/>
                  </a:lnTo>
                  <a:lnTo>
                    <a:pt x="0" y="266"/>
                  </a:lnTo>
                  <a:lnTo>
                    <a:pt x="0" y="236"/>
                  </a:lnTo>
                  <a:close/>
                  <a:moveTo>
                    <a:pt x="274" y="230"/>
                  </a:moveTo>
                  <a:lnTo>
                    <a:pt x="0" y="266"/>
                  </a:lnTo>
                  <a:lnTo>
                    <a:pt x="0" y="266"/>
                  </a:lnTo>
                  <a:lnTo>
                    <a:pt x="1" y="481"/>
                  </a:lnTo>
                  <a:lnTo>
                    <a:pt x="1" y="481"/>
                  </a:lnTo>
                  <a:lnTo>
                    <a:pt x="274" y="444"/>
                  </a:lnTo>
                  <a:lnTo>
                    <a:pt x="274" y="230"/>
                  </a:lnTo>
                  <a:close/>
                  <a:moveTo>
                    <a:pt x="1" y="481"/>
                  </a:moveTo>
                  <a:lnTo>
                    <a:pt x="0" y="481"/>
                  </a:lnTo>
                  <a:lnTo>
                    <a:pt x="0" y="511"/>
                  </a:lnTo>
                  <a:lnTo>
                    <a:pt x="1" y="511"/>
                  </a:lnTo>
                  <a:lnTo>
                    <a:pt x="1" y="481"/>
                  </a:lnTo>
                  <a:close/>
                  <a:moveTo>
                    <a:pt x="274" y="475"/>
                  </a:moveTo>
                  <a:lnTo>
                    <a:pt x="1" y="511"/>
                  </a:lnTo>
                  <a:lnTo>
                    <a:pt x="2" y="1024"/>
                  </a:lnTo>
                  <a:lnTo>
                    <a:pt x="276" y="866"/>
                  </a:lnTo>
                  <a:lnTo>
                    <a:pt x="276" y="804"/>
                  </a:lnTo>
                  <a:lnTo>
                    <a:pt x="2" y="840"/>
                  </a:lnTo>
                  <a:lnTo>
                    <a:pt x="2" y="808"/>
                  </a:lnTo>
                  <a:lnTo>
                    <a:pt x="276" y="774"/>
                  </a:lnTo>
                  <a:lnTo>
                    <a:pt x="274" y="739"/>
                  </a:lnTo>
                  <a:lnTo>
                    <a:pt x="2" y="775"/>
                  </a:lnTo>
                  <a:lnTo>
                    <a:pt x="2" y="745"/>
                  </a:lnTo>
                  <a:lnTo>
                    <a:pt x="274" y="708"/>
                  </a:lnTo>
                  <a:lnTo>
                    <a:pt x="274" y="475"/>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12"/>
            <p:cNvSpPr/>
            <p:nvPr/>
          </p:nvSpPr>
          <p:spPr>
            <a:xfrm>
              <a:off x="1893525" y="1906175"/>
              <a:ext cx="8350" cy="4850"/>
            </a:xfrm>
            <a:custGeom>
              <a:rect b="b" l="l" r="r" t="t"/>
              <a:pathLst>
                <a:path extrusionOk="0" h="194" w="334">
                  <a:moveTo>
                    <a:pt x="312" y="0"/>
                  </a:moveTo>
                  <a:lnTo>
                    <a:pt x="0" y="180"/>
                  </a:lnTo>
                  <a:lnTo>
                    <a:pt x="22" y="193"/>
                  </a:lnTo>
                  <a:lnTo>
                    <a:pt x="334" y="13"/>
                  </a:lnTo>
                  <a:lnTo>
                    <a:pt x="312"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12"/>
            <p:cNvSpPr/>
            <p:nvPr/>
          </p:nvSpPr>
          <p:spPr>
            <a:xfrm>
              <a:off x="1893525" y="1910675"/>
              <a:ext cx="625" cy="23100"/>
            </a:xfrm>
            <a:custGeom>
              <a:rect b="b" l="l" r="r" t="t"/>
              <a:pathLst>
                <a:path extrusionOk="0" h="924" w="25">
                  <a:moveTo>
                    <a:pt x="0" y="0"/>
                  </a:moveTo>
                  <a:lnTo>
                    <a:pt x="3" y="911"/>
                  </a:lnTo>
                  <a:lnTo>
                    <a:pt x="25" y="924"/>
                  </a:lnTo>
                  <a:lnTo>
                    <a:pt x="22" y="13"/>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12"/>
            <p:cNvSpPr/>
            <p:nvPr/>
          </p:nvSpPr>
          <p:spPr>
            <a:xfrm>
              <a:off x="1884275" y="1914375"/>
              <a:ext cx="1575" cy="44575"/>
            </a:xfrm>
            <a:custGeom>
              <a:rect b="b" l="l" r="r" t="t"/>
              <a:pathLst>
                <a:path extrusionOk="0" h="1783" w="63">
                  <a:moveTo>
                    <a:pt x="63" y="0"/>
                  </a:moveTo>
                  <a:lnTo>
                    <a:pt x="6" y="33"/>
                  </a:lnTo>
                  <a:lnTo>
                    <a:pt x="0" y="1782"/>
                  </a:lnTo>
                  <a:lnTo>
                    <a:pt x="0" y="1782"/>
                  </a:lnTo>
                  <a:lnTo>
                    <a:pt x="57" y="1749"/>
                  </a:lnTo>
                  <a:lnTo>
                    <a:pt x="63"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12"/>
            <p:cNvSpPr/>
            <p:nvPr/>
          </p:nvSpPr>
          <p:spPr>
            <a:xfrm>
              <a:off x="1882850" y="1914375"/>
              <a:ext cx="1600" cy="44575"/>
            </a:xfrm>
            <a:custGeom>
              <a:rect b="b" l="l" r="r" t="t"/>
              <a:pathLst>
                <a:path extrusionOk="0" h="1783" w="64">
                  <a:moveTo>
                    <a:pt x="5" y="0"/>
                  </a:moveTo>
                  <a:lnTo>
                    <a:pt x="1" y="1749"/>
                  </a:lnTo>
                  <a:lnTo>
                    <a:pt x="57" y="1782"/>
                  </a:lnTo>
                  <a:lnTo>
                    <a:pt x="63" y="33"/>
                  </a:lnTo>
                  <a:lnTo>
                    <a:pt x="5"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12"/>
            <p:cNvSpPr/>
            <p:nvPr/>
          </p:nvSpPr>
          <p:spPr>
            <a:xfrm>
              <a:off x="1882975" y="1913525"/>
              <a:ext cx="2875" cy="1700"/>
            </a:xfrm>
            <a:custGeom>
              <a:rect b="b" l="l" r="r" t="t"/>
              <a:pathLst>
                <a:path extrusionOk="0" h="68" w="115">
                  <a:moveTo>
                    <a:pt x="57" y="1"/>
                  </a:moveTo>
                  <a:lnTo>
                    <a:pt x="0" y="34"/>
                  </a:lnTo>
                  <a:lnTo>
                    <a:pt x="58" y="67"/>
                  </a:lnTo>
                  <a:lnTo>
                    <a:pt x="115" y="34"/>
                  </a:lnTo>
                  <a:lnTo>
                    <a:pt x="57"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12"/>
            <p:cNvSpPr/>
            <p:nvPr/>
          </p:nvSpPr>
          <p:spPr>
            <a:xfrm>
              <a:off x="1916650" y="1895175"/>
              <a:ext cx="1550" cy="44600"/>
            </a:xfrm>
            <a:custGeom>
              <a:rect b="b" l="l" r="r" t="t"/>
              <a:pathLst>
                <a:path extrusionOk="0" h="1784" w="62">
                  <a:moveTo>
                    <a:pt x="61" y="1"/>
                  </a:moveTo>
                  <a:lnTo>
                    <a:pt x="5" y="34"/>
                  </a:lnTo>
                  <a:lnTo>
                    <a:pt x="0" y="1783"/>
                  </a:lnTo>
                  <a:lnTo>
                    <a:pt x="57" y="1750"/>
                  </a:lnTo>
                  <a:lnTo>
                    <a:pt x="6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12"/>
            <p:cNvSpPr/>
            <p:nvPr/>
          </p:nvSpPr>
          <p:spPr>
            <a:xfrm>
              <a:off x="1915200" y="1895175"/>
              <a:ext cx="1575" cy="44600"/>
            </a:xfrm>
            <a:custGeom>
              <a:rect b="b" l="l" r="r" t="t"/>
              <a:pathLst>
                <a:path extrusionOk="0" h="1784" w="63">
                  <a:moveTo>
                    <a:pt x="6" y="1"/>
                  </a:moveTo>
                  <a:lnTo>
                    <a:pt x="0" y="1750"/>
                  </a:lnTo>
                  <a:lnTo>
                    <a:pt x="58" y="1783"/>
                  </a:lnTo>
                  <a:lnTo>
                    <a:pt x="63" y="34"/>
                  </a:lnTo>
                  <a:lnTo>
                    <a:pt x="6"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12"/>
            <p:cNvSpPr/>
            <p:nvPr/>
          </p:nvSpPr>
          <p:spPr>
            <a:xfrm>
              <a:off x="1915350" y="1894400"/>
              <a:ext cx="2850" cy="1650"/>
            </a:xfrm>
            <a:custGeom>
              <a:rect b="b" l="l" r="r" t="t"/>
              <a:pathLst>
                <a:path extrusionOk="0" h="66" w="114">
                  <a:moveTo>
                    <a:pt x="57" y="0"/>
                  </a:moveTo>
                  <a:lnTo>
                    <a:pt x="0" y="32"/>
                  </a:lnTo>
                  <a:lnTo>
                    <a:pt x="57" y="65"/>
                  </a:lnTo>
                  <a:lnTo>
                    <a:pt x="113" y="32"/>
                  </a:lnTo>
                  <a:lnTo>
                    <a:pt x="57"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12"/>
            <p:cNvSpPr/>
            <p:nvPr/>
          </p:nvSpPr>
          <p:spPr>
            <a:xfrm>
              <a:off x="1949025" y="1876050"/>
              <a:ext cx="1550" cy="44575"/>
            </a:xfrm>
            <a:custGeom>
              <a:rect b="b" l="l" r="r" t="t"/>
              <a:pathLst>
                <a:path extrusionOk="0" h="1783" w="62">
                  <a:moveTo>
                    <a:pt x="61" y="0"/>
                  </a:moveTo>
                  <a:lnTo>
                    <a:pt x="5" y="34"/>
                  </a:lnTo>
                  <a:lnTo>
                    <a:pt x="0" y="1782"/>
                  </a:lnTo>
                  <a:lnTo>
                    <a:pt x="57" y="1749"/>
                  </a:lnTo>
                  <a:lnTo>
                    <a:pt x="6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12"/>
            <p:cNvSpPr/>
            <p:nvPr/>
          </p:nvSpPr>
          <p:spPr>
            <a:xfrm>
              <a:off x="1947575" y="1876050"/>
              <a:ext cx="1575" cy="44575"/>
            </a:xfrm>
            <a:custGeom>
              <a:rect b="b" l="l" r="r" t="t"/>
              <a:pathLst>
                <a:path extrusionOk="0" h="1783" w="63">
                  <a:moveTo>
                    <a:pt x="6" y="0"/>
                  </a:moveTo>
                  <a:lnTo>
                    <a:pt x="0" y="1749"/>
                  </a:lnTo>
                  <a:lnTo>
                    <a:pt x="58" y="1782"/>
                  </a:lnTo>
                  <a:lnTo>
                    <a:pt x="63" y="34"/>
                  </a:lnTo>
                  <a:lnTo>
                    <a:pt x="6"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12"/>
            <p:cNvSpPr/>
            <p:nvPr/>
          </p:nvSpPr>
          <p:spPr>
            <a:xfrm>
              <a:off x="1947725" y="1875200"/>
              <a:ext cx="2850" cy="1700"/>
            </a:xfrm>
            <a:custGeom>
              <a:rect b="b" l="l" r="r" t="t"/>
              <a:pathLst>
                <a:path extrusionOk="0" h="68" w="114">
                  <a:moveTo>
                    <a:pt x="57" y="1"/>
                  </a:moveTo>
                  <a:lnTo>
                    <a:pt x="0" y="34"/>
                  </a:lnTo>
                  <a:lnTo>
                    <a:pt x="57" y="68"/>
                  </a:lnTo>
                  <a:lnTo>
                    <a:pt x="113" y="34"/>
                  </a:lnTo>
                  <a:lnTo>
                    <a:pt x="57"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12"/>
            <p:cNvSpPr/>
            <p:nvPr/>
          </p:nvSpPr>
          <p:spPr>
            <a:xfrm>
              <a:off x="1800175" y="1822550"/>
              <a:ext cx="157575" cy="91250"/>
            </a:xfrm>
            <a:custGeom>
              <a:rect b="b" l="l" r="r" t="t"/>
              <a:pathLst>
                <a:path extrusionOk="0" h="3650" w="6303">
                  <a:moveTo>
                    <a:pt x="2940" y="0"/>
                  </a:moveTo>
                  <a:lnTo>
                    <a:pt x="0" y="1708"/>
                  </a:lnTo>
                  <a:lnTo>
                    <a:pt x="3361" y="3650"/>
                  </a:lnTo>
                  <a:lnTo>
                    <a:pt x="6302" y="1942"/>
                  </a:lnTo>
                  <a:lnTo>
                    <a:pt x="294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12"/>
            <p:cNvSpPr/>
            <p:nvPr/>
          </p:nvSpPr>
          <p:spPr>
            <a:xfrm>
              <a:off x="1884200" y="1871075"/>
              <a:ext cx="73550" cy="44000"/>
            </a:xfrm>
            <a:custGeom>
              <a:rect b="b" l="l" r="r" t="t"/>
              <a:pathLst>
                <a:path extrusionOk="0" h="1760" w="2942">
                  <a:moveTo>
                    <a:pt x="2941" y="1"/>
                  </a:moveTo>
                  <a:lnTo>
                    <a:pt x="0" y="1709"/>
                  </a:lnTo>
                  <a:lnTo>
                    <a:pt x="0" y="1760"/>
                  </a:lnTo>
                  <a:lnTo>
                    <a:pt x="2941" y="51"/>
                  </a:lnTo>
                  <a:lnTo>
                    <a:pt x="2941"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12"/>
            <p:cNvSpPr/>
            <p:nvPr/>
          </p:nvSpPr>
          <p:spPr>
            <a:xfrm>
              <a:off x="1800125" y="1865250"/>
              <a:ext cx="84100" cy="49825"/>
            </a:xfrm>
            <a:custGeom>
              <a:rect b="b" l="l" r="r" t="t"/>
              <a:pathLst>
                <a:path extrusionOk="0" h="1993" w="3364">
                  <a:moveTo>
                    <a:pt x="2" y="0"/>
                  </a:moveTo>
                  <a:lnTo>
                    <a:pt x="1" y="51"/>
                  </a:lnTo>
                  <a:lnTo>
                    <a:pt x="3363" y="1993"/>
                  </a:lnTo>
                  <a:lnTo>
                    <a:pt x="3363" y="1942"/>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12"/>
            <p:cNvSpPr/>
            <p:nvPr/>
          </p:nvSpPr>
          <p:spPr>
            <a:xfrm>
              <a:off x="1800175" y="1823075"/>
              <a:ext cx="157575" cy="91275"/>
            </a:xfrm>
            <a:custGeom>
              <a:rect b="b" l="l" r="r" t="t"/>
              <a:pathLst>
                <a:path extrusionOk="0" h="3651" w="6303">
                  <a:moveTo>
                    <a:pt x="2940" y="1"/>
                  </a:moveTo>
                  <a:lnTo>
                    <a:pt x="0" y="1709"/>
                  </a:lnTo>
                  <a:lnTo>
                    <a:pt x="3361" y="3651"/>
                  </a:lnTo>
                  <a:lnTo>
                    <a:pt x="6302" y="1942"/>
                  </a:lnTo>
                  <a:lnTo>
                    <a:pt x="294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12"/>
            <p:cNvSpPr/>
            <p:nvPr/>
          </p:nvSpPr>
          <p:spPr>
            <a:xfrm>
              <a:off x="1884200" y="1871625"/>
              <a:ext cx="73550" cy="44000"/>
            </a:xfrm>
            <a:custGeom>
              <a:rect b="b" l="l" r="r" t="t"/>
              <a:pathLst>
                <a:path extrusionOk="0" h="1760" w="2942">
                  <a:moveTo>
                    <a:pt x="2941" y="0"/>
                  </a:moveTo>
                  <a:lnTo>
                    <a:pt x="0" y="1709"/>
                  </a:lnTo>
                  <a:lnTo>
                    <a:pt x="0" y="1759"/>
                  </a:lnTo>
                  <a:lnTo>
                    <a:pt x="2941" y="50"/>
                  </a:lnTo>
                  <a:lnTo>
                    <a:pt x="294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12"/>
            <p:cNvSpPr/>
            <p:nvPr/>
          </p:nvSpPr>
          <p:spPr>
            <a:xfrm>
              <a:off x="1800125" y="1865775"/>
              <a:ext cx="84100" cy="49850"/>
            </a:xfrm>
            <a:custGeom>
              <a:rect b="b" l="l" r="r" t="t"/>
              <a:pathLst>
                <a:path extrusionOk="0" h="1994" w="3364">
                  <a:moveTo>
                    <a:pt x="2" y="1"/>
                  </a:moveTo>
                  <a:lnTo>
                    <a:pt x="1" y="52"/>
                  </a:lnTo>
                  <a:lnTo>
                    <a:pt x="3363" y="1993"/>
                  </a:lnTo>
                  <a:lnTo>
                    <a:pt x="3363" y="1943"/>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12"/>
            <p:cNvSpPr/>
            <p:nvPr/>
          </p:nvSpPr>
          <p:spPr>
            <a:xfrm>
              <a:off x="1800175" y="1823550"/>
              <a:ext cx="157575" cy="91275"/>
            </a:xfrm>
            <a:custGeom>
              <a:rect b="b" l="l" r="r" t="t"/>
              <a:pathLst>
                <a:path extrusionOk="0" h="3651" w="6303">
                  <a:moveTo>
                    <a:pt x="2940" y="1"/>
                  </a:moveTo>
                  <a:lnTo>
                    <a:pt x="0" y="1710"/>
                  </a:lnTo>
                  <a:lnTo>
                    <a:pt x="3361" y="3650"/>
                  </a:lnTo>
                  <a:lnTo>
                    <a:pt x="6302" y="1942"/>
                  </a:lnTo>
                  <a:lnTo>
                    <a:pt x="29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12"/>
            <p:cNvSpPr/>
            <p:nvPr/>
          </p:nvSpPr>
          <p:spPr>
            <a:xfrm>
              <a:off x="1884200" y="1872100"/>
              <a:ext cx="73550" cy="44000"/>
            </a:xfrm>
            <a:custGeom>
              <a:rect b="b" l="l" r="r" t="t"/>
              <a:pathLst>
                <a:path extrusionOk="0" h="1760" w="2942">
                  <a:moveTo>
                    <a:pt x="2941" y="0"/>
                  </a:moveTo>
                  <a:lnTo>
                    <a:pt x="0" y="1708"/>
                  </a:lnTo>
                  <a:lnTo>
                    <a:pt x="0" y="1759"/>
                  </a:lnTo>
                  <a:lnTo>
                    <a:pt x="2941" y="51"/>
                  </a:lnTo>
                  <a:lnTo>
                    <a:pt x="294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12"/>
            <p:cNvSpPr/>
            <p:nvPr/>
          </p:nvSpPr>
          <p:spPr>
            <a:xfrm>
              <a:off x="1800125" y="1866300"/>
              <a:ext cx="84100" cy="49800"/>
            </a:xfrm>
            <a:custGeom>
              <a:rect b="b" l="l" r="r" t="t"/>
              <a:pathLst>
                <a:path extrusionOk="0" h="1992" w="3364">
                  <a:moveTo>
                    <a:pt x="2" y="0"/>
                  </a:moveTo>
                  <a:lnTo>
                    <a:pt x="1" y="51"/>
                  </a:lnTo>
                  <a:lnTo>
                    <a:pt x="3363" y="1991"/>
                  </a:lnTo>
                  <a:lnTo>
                    <a:pt x="3363" y="1940"/>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12"/>
            <p:cNvSpPr/>
            <p:nvPr/>
          </p:nvSpPr>
          <p:spPr>
            <a:xfrm>
              <a:off x="1806625" y="1859250"/>
              <a:ext cx="1025" cy="650"/>
            </a:xfrm>
            <a:custGeom>
              <a:rect b="b" l="l" r="r" t="t"/>
              <a:pathLst>
                <a:path extrusionOk="0" h="26" w="41">
                  <a:moveTo>
                    <a:pt x="21" y="1"/>
                  </a:moveTo>
                  <a:lnTo>
                    <a:pt x="0" y="14"/>
                  </a:lnTo>
                  <a:lnTo>
                    <a:pt x="21" y="26"/>
                  </a:lnTo>
                  <a:lnTo>
                    <a:pt x="41" y="14"/>
                  </a:lnTo>
                  <a:lnTo>
                    <a:pt x="2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12"/>
            <p:cNvSpPr/>
            <p:nvPr/>
          </p:nvSpPr>
          <p:spPr>
            <a:xfrm>
              <a:off x="1807125" y="1859575"/>
              <a:ext cx="525" cy="2875"/>
            </a:xfrm>
            <a:custGeom>
              <a:rect b="b" l="l" r="r" t="t"/>
              <a:pathLst>
                <a:path extrusionOk="0" h="115" w="21">
                  <a:moveTo>
                    <a:pt x="21" y="1"/>
                  </a:moveTo>
                  <a:lnTo>
                    <a:pt x="1" y="13"/>
                  </a:lnTo>
                  <a:lnTo>
                    <a:pt x="1" y="114"/>
                  </a:lnTo>
                  <a:lnTo>
                    <a:pt x="21" y="102"/>
                  </a:lnTo>
                  <a:lnTo>
                    <a:pt x="2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12"/>
            <p:cNvSpPr/>
            <p:nvPr/>
          </p:nvSpPr>
          <p:spPr>
            <a:xfrm>
              <a:off x="1806575" y="1859575"/>
              <a:ext cx="575" cy="2875"/>
            </a:xfrm>
            <a:custGeom>
              <a:rect b="b" l="l" r="r" t="t"/>
              <a:pathLst>
                <a:path extrusionOk="0" h="115" w="23">
                  <a:moveTo>
                    <a:pt x="2" y="1"/>
                  </a:moveTo>
                  <a:lnTo>
                    <a:pt x="1" y="102"/>
                  </a:lnTo>
                  <a:lnTo>
                    <a:pt x="23" y="114"/>
                  </a:lnTo>
                  <a:lnTo>
                    <a:pt x="23" y="13"/>
                  </a:lnTo>
                  <a:lnTo>
                    <a:pt x="2"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12"/>
            <p:cNvSpPr/>
            <p:nvPr/>
          </p:nvSpPr>
          <p:spPr>
            <a:xfrm>
              <a:off x="1816850" y="1853350"/>
              <a:ext cx="1025" cy="650"/>
            </a:xfrm>
            <a:custGeom>
              <a:rect b="b" l="l" r="r" t="t"/>
              <a:pathLst>
                <a:path extrusionOk="0" h="26" w="41">
                  <a:moveTo>
                    <a:pt x="21" y="1"/>
                  </a:moveTo>
                  <a:lnTo>
                    <a:pt x="0" y="12"/>
                  </a:lnTo>
                  <a:lnTo>
                    <a:pt x="21" y="25"/>
                  </a:lnTo>
                  <a:lnTo>
                    <a:pt x="41" y="12"/>
                  </a:lnTo>
                  <a:lnTo>
                    <a:pt x="2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12"/>
            <p:cNvSpPr/>
            <p:nvPr/>
          </p:nvSpPr>
          <p:spPr>
            <a:xfrm>
              <a:off x="1817350" y="1853650"/>
              <a:ext cx="525" cy="2850"/>
            </a:xfrm>
            <a:custGeom>
              <a:rect b="b" l="l" r="r" t="t"/>
              <a:pathLst>
                <a:path extrusionOk="0" h="114" w="21">
                  <a:moveTo>
                    <a:pt x="21" y="0"/>
                  </a:moveTo>
                  <a:lnTo>
                    <a:pt x="1" y="13"/>
                  </a:lnTo>
                  <a:lnTo>
                    <a:pt x="1" y="113"/>
                  </a:lnTo>
                  <a:lnTo>
                    <a:pt x="21" y="102"/>
                  </a:lnTo>
                  <a:lnTo>
                    <a:pt x="2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12"/>
            <p:cNvSpPr/>
            <p:nvPr/>
          </p:nvSpPr>
          <p:spPr>
            <a:xfrm>
              <a:off x="1816800" y="1853650"/>
              <a:ext cx="575" cy="2850"/>
            </a:xfrm>
            <a:custGeom>
              <a:rect b="b" l="l" r="r" t="t"/>
              <a:pathLst>
                <a:path extrusionOk="0" h="114" w="23">
                  <a:moveTo>
                    <a:pt x="2" y="0"/>
                  </a:moveTo>
                  <a:lnTo>
                    <a:pt x="1" y="102"/>
                  </a:lnTo>
                  <a:lnTo>
                    <a:pt x="23" y="113"/>
                  </a:lnTo>
                  <a:lnTo>
                    <a:pt x="23" y="13"/>
                  </a:lnTo>
                  <a:lnTo>
                    <a:pt x="2"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12"/>
            <p:cNvSpPr/>
            <p:nvPr/>
          </p:nvSpPr>
          <p:spPr>
            <a:xfrm>
              <a:off x="1802825" y="1843100"/>
              <a:ext cx="33400" cy="19925"/>
            </a:xfrm>
            <a:custGeom>
              <a:rect b="b" l="l" r="r" t="t"/>
              <a:pathLst>
                <a:path extrusionOk="0" h="797" w="1336">
                  <a:moveTo>
                    <a:pt x="1336" y="0"/>
                  </a:moveTo>
                  <a:lnTo>
                    <a:pt x="0" y="772"/>
                  </a:lnTo>
                  <a:lnTo>
                    <a:pt x="0" y="796"/>
                  </a:lnTo>
                  <a:lnTo>
                    <a:pt x="1336" y="25"/>
                  </a:lnTo>
                  <a:lnTo>
                    <a:pt x="1336"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12"/>
            <p:cNvSpPr/>
            <p:nvPr/>
          </p:nvSpPr>
          <p:spPr>
            <a:xfrm>
              <a:off x="1802275" y="1862050"/>
              <a:ext cx="575" cy="975"/>
            </a:xfrm>
            <a:custGeom>
              <a:rect b="b" l="l" r="r" t="t"/>
              <a:pathLst>
                <a:path extrusionOk="0" h="39" w="23">
                  <a:moveTo>
                    <a:pt x="0" y="1"/>
                  </a:moveTo>
                  <a:lnTo>
                    <a:pt x="0" y="25"/>
                  </a:lnTo>
                  <a:lnTo>
                    <a:pt x="22" y="38"/>
                  </a:lnTo>
                  <a:lnTo>
                    <a:pt x="22" y="14"/>
                  </a:ln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12"/>
            <p:cNvSpPr/>
            <p:nvPr/>
          </p:nvSpPr>
          <p:spPr>
            <a:xfrm>
              <a:off x="1802275" y="1842775"/>
              <a:ext cx="33950" cy="19625"/>
            </a:xfrm>
            <a:custGeom>
              <a:rect b="b" l="l" r="r" t="t"/>
              <a:pathLst>
                <a:path extrusionOk="0" h="785" w="1358">
                  <a:moveTo>
                    <a:pt x="1336" y="0"/>
                  </a:moveTo>
                  <a:lnTo>
                    <a:pt x="0" y="772"/>
                  </a:lnTo>
                  <a:lnTo>
                    <a:pt x="22" y="785"/>
                  </a:lnTo>
                  <a:lnTo>
                    <a:pt x="1358" y="13"/>
                  </a:lnTo>
                  <a:lnTo>
                    <a:pt x="1336"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12"/>
            <p:cNvSpPr/>
            <p:nvPr/>
          </p:nvSpPr>
          <p:spPr>
            <a:xfrm>
              <a:off x="1849575" y="1865850"/>
              <a:ext cx="4425" cy="2575"/>
            </a:xfrm>
            <a:custGeom>
              <a:rect b="b" l="l" r="r" t="t"/>
              <a:pathLst>
                <a:path extrusionOk="0" h="103" w="177">
                  <a:moveTo>
                    <a:pt x="88" y="1"/>
                  </a:moveTo>
                  <a:lnTo>
                    <a:pt x="1" y="52"/>
                  </a:lnTo>
                  <a:lnTo>
                    <a:pt x="89" y="102"/>
                  </a:lnTo>
                  <a:lnTo>
                    <a:pt x="176" y="52"/>
                  </a:lnTo>
                  <a:lnTo>
                    <a:pt x="88"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12"/>
            <p:cNvSpPr/>
            <p:nvPr/>
          </p:nvSpPr>
          <p:spPr>
            <a:xfrm>
              <a:off x="1851725" y="1867125"/>
              <a:ext cx="2275" cy="20950"/>
            </a:xfrm>
            <a:custGeom>
              <a:rect b="b" l="l" r="r" t="t"/>
              <a:pathLst>
                <a:path extrusionOk="0" h="838" w="91">
                  <a:moveTo>
                    <a:pt x="90" y="1"/>
                  </a:moveTo>
                  <a:lnTo>
                    <a:pt x="3" y="51"/>
                  </a:lnTo>
                  <a:lnTo>
                    <a:pt x="0" y="837"/>
                  </a:lnTo>
                  <a:lnTo>
                    <a:pt x="89" y="787"/>
                  </a:lnTo>
                  <a:lnTo>
                    <a:pt x="90"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12"/>
            <p:cNvSpPr/>
            <p:nvPr/>
          </p:nvSpPr>
          <p:spPr>
            <a:xfrm>
              <a:off x="1849550" y="1867125"/>
              <a:ext cx="2275" cy="20950"/>
            </a:xfrm>
            <a:custGeom>
              <a:rect b="b" l="l" r="r" t="t"/>
              <a:pathLst>
                <a:path extrusionOk="0" h="838" w="91">
                  <a:moveTo>
                    <a:pt x="2" y="1"/>
                  </a:moveTo>
                  <a:lnTo>
                    <a:pt x="0" y="787"/>
                  </a:lnTo>
                  <a:lnTo>
                    <a:pt x="87" y="837"/>
                  </a:lnTo>
                  <a:lnTo>
                    <a:pt x="90" y="51"/>
                  </a:lnTo>
                  <a:lnTo>
                    <a:pt x="2"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12"/>
            <p:cNvSpPr/>
            <p:nvPr/>
          </p:nvSpPr>
          <p:spPr>
            <a:xfrm>
              <a:off x="1810525" y="1843200"/>
              <a:ext cx="4425" cy="2575"/>
            </a:xfrm>
            <a:custGeom>
              <a:rect b="b" l="l" r="r" t="t"/>
              <a:pathLst>
                <a:path extrusionOk="0" h="103" w="177">
                  <a:moveTo>
                    <a:pt x="88" y="1"/>
                  </a:moveTo>
                  <a:lnTo>
                    <a:pt x="1" y="51"/>
                  </a:lnTo>
                  <a:lnTo>
                    <a:pt x="88" y="102"/>
                  </a:lnTo>
                  <a:lnTo>
                    <a:pt x="176" y="51"/>
                  </a:lnTo>
                  <a:lnTo>
                    <a:pt x="88"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12"/>
            <p:cNvSpPr/>
            <p:nvPr/>
          </p:nvSpPr>
          <p:spPr>
            <a:xfrm>
              <a:off x="1812675" y="1844475"/>
              <a:ext cx="2275" cy="20925"/>
            </a:xfrm>
            <a:custGeom>
              <a:rect b="b" l="l" r="r" t="t"/>
              <a:pathLst>
                <a:path extrusionOk="0" h="837" w="91">
                  <a:moveTo>
                    <a:pt x="90" y="0"/>
                  </a:moveTo>
                  <a:lnTo>
                    <a:pt x="2" y="51"/>
                  </a:lnTo>
                  <a:lnTo>
                    <a:pt x="0" y="837"/>
                  </a:lnTo>
                  <a:lnTo>
                    <a:pt x="87" y="786"/>
                  </a:lnTo>
                  <a:lnTo>
                    <a:pt x="90"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12"/>
            <p:cNvSpPr/>
            <p:nvPr/>
          </p:nvSpPr>
          <p:spPr>
            <a:xfrm>
              <a:off x="1810475" y="1844475"/>
              <a:ext cx="2250" cy="20925"/>
            </a:xfrm>
            <a:custGeom>
              <a:rect b="b" l="l" r="r" t="t"/>
              <a:pathLst>
                <a:path extrusionOk="0" h="837" w="90">
                  <a:moveTo>
                    <a:pt x="3" y="0"/>
                  </a:moveTo>
                  <a:lnTo>
                    <a:pt x="0" y="786"/>
                  </a:lnTo>
                  <a:lnTo>
                    <a:pt x="88" y="837"/>
                  </a:lnTo>
                  <a:lnTo>
                    <a:pt x="90" y="51"/>
                  </a:lnTo>
                  <a:lnTo>
                    <a:pt x="3"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12"/>
            <p:cNvSpPr/>
            <p:nvPr/>
          </p:nvSpPr>
          <p:spPr>
            <a:xfrm>
              <a:off x="1848200" y="1803075"/>
              <a:ext cx="106650" cy="43825"/>
            </a:xfrm>
            <a:custGeom>
              <a:rect b="b" l="l" r="r" t="t"/>
              <a:pathLst>
                <a:path extrusionOk="0" h="1753" w="4266">
                  <a:moveTo>
                    <a:pt x="1723" y="0"/>
                  </a:moveTo>
                  <a:lnTo>
                    <a:pt x="1" y="274"/>
                  </a:lnTo>
                  <a:lnTo>
                    <a:pt x="2543" y="1752"/>
                  </a:lnTo>
                  <a:lnTo>
                    <a:pt x="4265" y="1478"/>
                  </a:lnTo>
                  <a:lnTo>
                    <a:pt x="1723"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12"/>
            <p:cNvSpPr/>
            <p:nvPr/>
          </p:nvSpPr>
          <p:spPr>
            <a:xfrm>
              <a:off x="1848200" y="1809925"/>
              <a:ext cx="63675" cy="85400"/>
            </a:xfrm>
            <a:custGeom>
              <a:rect b="b" l="l" r="r" t="t"/>
              <a:pathLst>
                <a:path extrusionOk="0" h="3416" w="2547">
                  <a:moveTo>
                    <a:pt x="1" y="0"/>
                  </a:moveTo>
                  <a:lnTo>
                    <a:pt x="5" y="1938"/>
                  </a:lnTo>
                  <a:lnTo>
                    <a:pt x="2547" y="3415"/>
                  </a:lnTo>
                  <a:lnTo>
                    <a:pt x="2543" y="147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12"/>
            <p:cNvSpPr/>
            <p:nvPr/>
          </p:nvSpPr>
          <p:spPr>
            <a:xfrm>
              <a:off x="1911750" y="1840000"/>
              <a:ext cx="43175" cy="55325"/>
            </a:xfrm>
            <a:custGeom>
              <a:rect b="b" l="l" r="r" t="t"/>
              <a:pathLst>
                <a:path extrusionOk="0" h="2213" w="1727">
                  <a:moveTo>
                    <a:pt x="1723" y="1"/>
                  </a:moveTo>
                  <a:lnTo>
                    <a:pt x="1" y="275"/>
                  </a:lnTo>
                  <a:lnTo>
                    <a:pt x="5" y="2212"/>
                  </a:lnTo>
                  <a:lnTo>
                    <a:pt x="1726" y="1219"/>
                  </a:lnTo>
                  <a:lnTo>
                    <a:pt x="172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12"/>
            <p:cNvSpPr/>
            <p:nvPr/>
          </p:nvSpPr>
          <p:spPr>
            <a:xfrm>
              <a:off x="1874025" y="1856575"/>
              <a:ext cx="600" cy="16700"/>
            </a:xfrm>
            <a:custGeom>
              <a:rect b="b" l="l" r="r" t="t"/>
              <a:pathLst>
                <a:path extrusionOk="0" h="668" w="24">
                  <a:moveTo>
                    <a:pt x="23" y="1"/>
                  </a:moveTo>
                  <a:lnTo>
                    <a:pt x="1" y="14"/>
                  </a:lnTo>
                  <a:lnTo>
                    <a:pt x="0" y="668"/>
                  </a:lnTo>
                  <a:lnTo>
                    <a:pt x="22" y="655"/>
                  </a:lnTo>
                  <a:lnTo>
                    <a:pt x="2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12"/>
            <p:cNvSpPr/>
            <p:nvPr/>
          </p:nvSpPr>
          <p:spPr>
            <a:xfrm>
              <a:off x="1865425" y="1851600"/>
              <a:ext cx="9200" cy="5325"/>
            </a:xfrm>
            <a:custGeom>
              <a:rect b="b" l="l" r="r" t="t"/>
              <a:pathLst>
                <a:path extrusionOk="0" h="213" w="368">
                  <a:moveTo>
                    <a:pt x="24" y="1"/>
                  </a:moveTo>
                  <a:lnTo>
                    <a:pt x="0" y="14"/>
                  </a:lnTo>
                  <a:lnTo>
                    <a:pt x="345" y="213"/>
                  </a:lnTo>
                  <a:lnTo>
                    <a:pt x="367" y="200"/>
                  </a:lnTo>
                  <a:lnTo>
                    <a:pt x="2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12"/>
            <p:cNvSpPr/>
            <p:nvPr/>
          </p:nvSpPr>
          <p:spPr>
            <a:xfrm>
              <a:off x="1865375" y="1851950"/>
              <a:ext cx="8700" cy="21325"/>
            </a:xfrm>
            <a:custGeom>
              <a:rect b="b" l="l" r="r" t="t"/>
              <a:pathLst>
                <a:path extrusionOk="0" h="853" w="348">
                  <a:moveTo>
                    <a:pt x="2" y="0"/>
                  </a:moveTo>
                  <a:lnTo>
                    <a:pt x="1" y="654"/>
                  </a:lnTo>
                  <a:lnTo>
                    <a:pt x="346" y="853"/>
                  </a:lnTo>
                  <a:lnTo>
                    <a:pt x="347" y="199"/>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12"/>
            <p:cNvSpPr/>
            <p:nvPr/>
          </p:nvSpPr>
          <p:spPr>
            <a:xfrm>
              <a:off x="1873100" y="1863975"/>
              <a:ext cx="225" cy="1775"/>
            </a:xfrm>
            <a:custGeom>
              <a:rect b="b" l="l" r="r" t="t"/>
              <a:pathLst>
                <a:path extrusionOk="0" h="71" w="9">
                  <a:moveTo>
                    <a:pt x="8" y="0"/>
                  </a:moveTo>
                  <a:lnTo>
                    <a:pt x="2" y="5"/>
                  </a:lnTo>
                  <a:lnTo>
                    <a:pt x="1" y="70"/>
                  </a:lnTo>
                  <a:lnTo>
                    <a:pt x="8" y="66"/>
                  </a:lnTo>
                  <a:lnTo>
                    <a:pt x="8"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12"/>
            <p:cNvSpPr/>
            <p:nvPr/>
          </p:nvSpPr>
          <p:spPr>
            <a:xfrm>
              <a:off x="1872950" y="1863875"/>
              <a:ext cx="375" cy="225"/>
            </a:xfrm>
            <a:custGeom>
              <a:rect b="b" l="l" r="r" t="t"/>
              <a:pathLst>
                <a:path extrusionOk="0" h="9" w="15">
                  <a:moveTo>
                    <a:pt x="7" y="0"/>
                  </a:moveTo>
                  <a:lnTo>
                    <a:pt x="1" y="4"/>
                  </a:lnTo>
                  <a:lnTo>
                    <a:pt x="8" y="9"/>
                  </a:lnTo>
                  <a:lnTo>
                    <a:pt x="14" y="4"/>
                  </a:lnTo>
                  <a:lnTo>
                    <a:pt x="7"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12"/>
            <p:cNvSpPr/>
            <p:nvPr/>
          </p:nvSpPr>
          <p:spPr>
            <a:xfrm>
              <a:off x="1872925" y="1863975"/>
              <a:ext cx="250" cy="1775"/>
            </a:xfrm>
            <a:custGeom>
              <a:rect b="b" l="l" r="r" t="t"/>
              <a:pathLst>
                <a:path extrusionOk="0" h="71" w="10">
                  <a:moveTo>
                    <a:pt x="2" y="0"/>
                  </a:moveTo>
                  <a:lnTo>
                    <a:pt x="1" y="66"/>
                  </a:lnTo>
                  <a:lnTo>
                    <a:pt x="8" y="70"/>
                  </a:lnTo>
                  <a:lnTo>
                    <a:pt x="9" y="5"/>
                  </a:lnTo>
                  <a:lnTo>
                    <a:pt x="2"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12"/>
            <p:cNvSpPr/>
            <p:nvPr/>
          </p:nvSpPr>
          <p:spPr>
            <a:xfrm>
              <a:off x="1851900" y="1841850"/>
              <a:ext cx="45950" cy="28650"/>
            </a:xfrm>
            <a:custGeom>
              <a:rect b="b" l="l" r="r" t="t"/>
              <a:pathLst>
                <a:path extrusionOk="0" h="1146" w="1838">
                  <a:moveTo>
                    <a:pt x="1838" y="1"/>
                  </a:moveTo>
                  <a:lnTo>
                    <a:pt x="0" y="1068"/>
                  </a:lnTo>
                  <a:lnTo>
                    <a:pt x="0" y="1145"/>
                  </a:lnTo>
                  <a:lnTo>
                    <a:pt x="1838" y="78"/>
                  </a:lnTo>
                  <a:lnTo>
                    <a:pt x="183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12"/>
            <p:cNvSpPr/>
            <p:nvPr/>
          </p:nvSpPr>
          <p:spPr>
            <a:xfrm>
              <a:off x="1805675" y="1841850"/>
              <a:ext cx="46250" cy="28650"/>
            </a:xfrm>
            <a:custGeom>
              <a:rect b="b" l="l" r="r" t="t"/>
              <a:pathLst>
                <a:path extrusionOk="0" h="1146" w="1850">
                  <a:moveTo>
                    <a:pt x="1" y="1"/>
                  </a:moveTo>
                  <a:lnTo>
                    <a:pt x="1" y="78"/>
                  </a:lnTo>
                  <a:lnTo>
                    <a:pt x="1849" y="1145"/>
                  </a:lnTo>
                  <a:lnTo>
                    <a:pt x="1849" y="1068"/>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12"/>
            <p:cNvSpPr/>
            <p:nvPr/>
          </p:nvSpPr>
          <p:spPr>
            <a:xfrm>
              <a:off x="1805675" y="1815175"/>
              <a:ext cx="92175" cy="53400"/>
            </a:xfrm>
            <a:custGeom>
              <a:rect b="b" l="l" r="r" t="t"/>
              <a:pathLst>
                <a:path extrusionOk="0" h="2136" w="3687">
                  <a:moveTo>
                    <a:pt x="1838" y="1"/>
                  </a:moveTo>
                  <a:lnTo>
                    <a:pt x="1" y="1068"/>
                  </a:lnTo>
                  <a:lnTo>
                    <a:pt x="1849" y="2135"/>
                  </a:lnTo>
                  <a:lnTo>
                    <a:pt x="3687" y="1068"/>
                  </a:lnTo>
                  <a:lnTo>
                    <a:pt x="183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12"/>
            <p:cNvSpPr/>
            <p:nvPr/>
          </p:nvSpPr>
          <p:spPr>
            <a:xfrm>
              <a:off x="1848200" y="1812500"/>
              <a:ext cx="63675" cy="48950"/>
            </a:xfrm>
            <a:custGeom>
              <a:rect b="b" l="l" r="r" t="t"/>
              <a:pathLst>
                <a:path extrusionOk="0" h="1958" w="2547">
                  <a:moveTo>
                    <a:pt x="1" y="0"/>
                  </a:moveTo>
                  <a:lnTo>
                    <a:pt x="1" y="463"/>
                  </a:lnTo>
                  <a:lnTo>
                    <a:pt x="2547" y="1958"/>
                  </a:lnTo>
                  <a:lnTo>
                    <a:pt x="2543" y="1477"/>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12"/>
            <p:cNvSpPr/>
            <p:nvPr/>
          </p:nvSpPr>
          <p:spPr>
            <a:xfrm>
              <a:off x="1887325" y="1836175"/>
              <a:ext cx="24550" cy="59150"/>
            </a:xfrm>
            <a:custGeom>
              <a:rect b="b" l="l" r="r" t="t"/>
              <a:pathLst>
                <a:path extrusionOk="0" h="2366" w="982">
                  <a:moveTo>
                    <a:pt x="6" y="0"/>
                  </a:moveTo>
                  <a:lnTo>
                    <a:pt x="0" y="1798"/>
                  </a:lnTo>
                  <a:lnTo>
                    <a:pt x="982" y="2365"/>
                  </a:lnTo>
                  <a:lnTo>
                    <a:pt x="978" y="560"/>
                  </a:lnTo>
                  <a:lnTo>
                    <a:pt x="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12"/>
            <p:cNvSpPr/>
            <p:nvPr/>
          </p:nvSpPr>
          <p:spPr>
            <a:xfrm>
              <a:off x="1881600" y="1907575"/>
              <a:ext cx="1075" cy="650"/>
            </a:xfrm>
            <a:custGeom>
              <a:rect b="b" l="l" r="r" t="t"/>
              <a:pathLst>
                <a:path extrusionOk="0" h="26" w="43">
                  <a:moveTo>
                    <a:pt x="22" y="1"/>
                  </a:moveTo>
                  <a:lnTo>
                    <a:pt x="0" y="12"/>
                  </a:lnTo>
                  <a:lnTo>
                    <a:pt x="22" y="26"/>
                  </a:lnTo>
                  <a:lnTo>
                    <a:pt x="42" y="12"/>
                  </a:lnTo>
                  <a:lnTo>
                    <a:pt x="22"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12"/>
            <p:cNvSpPr/>
            <p:nvPr/>
          </p:nvSpPr>
          <p:spPr>
            <a:xfrm>
              <a:off x="1882125" y="1907875"/>
              <a:ext cx="550" cy="2850"/>
            </a:xfrm>
            <a:custGeom>
              <a:rect b="b" l="l" r="r" t="t"/>
              <a:pathLst>
                <a:path extrusionOk="0" h="114" w="22">
                  <a:moveTo>
                    <a:pt x="21" y="0"/>
                  </a:moveTo>
                  <a:lnTo>
                    <a:pt x="1" y="14"/>
                  </a:lnTo>
                  <a:lnTo>
                    <a:pt x="1" y="114"/>
                  </a:lnTo>
                  <a:lnTo>
                    <a:pt x="21" y="102"/>
                  </a:lnTo>
                  <a:lnTo>
                    <a:pt x="2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12"/>
            <p:cNvSpPr/>
            <p:nvPr/>
          </p:nvSpPr>
          <p:spPr>
            <a:xfrm>
              <a:off x="1881600" y="1907875"/>
              <a:ext cx="550" cy="2850"/>
            </a:xfrm>
            <a:custGeom>
              <a:rect b="b" l="l" r="r" t="t"/>
              <a:pathLst>
                <a:path extrusionOk="0" h="114" w="22">
                  <a:moveTo>
                    <a:pt x="0" y="0"/>
                  </a:moveTo>
                  <a:lnTo>
                    <a:pt x="0" y="102"/>
                  </a:lnTo>
                  <a:lnTo>
                    <a:pt x="22" y="114"/>
                  </a:lnTo>
                  <a:lnTo>
                    <a:pt x="22" y="14"/>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12"/>
            <p:cNvSpPr/>
            <p:nvPr/>
          </p:nvSpPr>
          <p:spPr>
            <a:xfrm>
              <a:off x="1886700" y="1904600"/>
              <a:ext cx="1075" cy="650"/>
            </a:xfrm>
            <a:custGeom>
              <a:rect b="b" l="l" r="r" t="t"/>
              <a:pathLst>
                <a:path extrusionOk="0" h="26" w="43">
                  <a:moveTo>
                    <a:pt x="22" y="1"/>
                  </a:moveTo>
                  <a:lnTo>
                    <a:pt x="1" y="14"/>
                  </a:lnTo>
                  <a:lnTo>
                    <a:pt x="22" y="26"/>
                  </a:lnTo>
                  <a:lnTo>
                    <a:pt x="43" y="14"/>
                  </a:lnTo>
                  <a:lnTo>
                    <a:pt x="22"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12"/>
            <p:cNvSpPr/>
            <p:nvPr/>
          </p:nvSpPr>
          <p:spPr>
            <a:xfrm>
              <a:off x="1887250" y="1904950"/>
              <a:ext cx="525" cy="2850"/>
            </a:xfrm>
            <a:custGeom>
              <a:rect b="b" l="l" r="r" t="t"/>
              <a:pathLst>
                <a:path extrusionOk="0" h="114" w="21">
                  <a:moveTo>
                    <a:pt x="21" y="0"/>
                  </a:moveTo>
                  <a:lnTo>
                    <a:pt x="0" y="12"/>
                  </a:lnTo>
                  <a:lnTo>
                    <a:pt x="0" y="113"/>
                  </a:lnTo>
                  <a:lnTo>
                    <a:pt x="21" y="100"/>
                  </a:lnTo>
                  <a:lnTo>
                    <a:pt x="2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12"/>
            <p:cNvSpPr/>
            <p:nvPr/>
          </p:nvSpPr>
          <p:spPr>
            <a:xfrm>
              <a:off x="1886700" y="1904950"/>
              <a:ext cx="575" cy="2850"/>
            </a:xfrm>
            <a:custGeom>
              <a:rect b="b" l="l" r="r" t="t"/>
              <a:pathLst>
                <a:path extrusionOk="0" h="114" w="23">
                  <a:moveTo>
                    <a:pt x="1" y="0"/>
                  </a:moveTo>
                  <a:lnTo>
                    <a:pt x="1" y="102"/>
                  </a:lnTo>
                  <a:lnTo>
                    <a:pt x="22" y="113"/>
                  </a:lnTo>
                  <a:lnTo>
                    <a:pt x="22" y="12"/>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12"/>
            <p:cNvSpPr/>
            <p:nvPr/>
          </p:nvSpPr>
          <p:spPr>
            <a:xfrm>
              <a:off x="1891800" y="1901675"/>
              <a:ext cx="1100" cy="600"/>
            </a:xfrm>
            <a:custGeom>
              <a:rect b="b" l="l" r="r" t="t"/>
              <a:pathLst>
                <a:path extrusionOk="0" h="24" w="44">
                  <a:moveTo>
                    <a:pt x="23" y="1"/>
                  </a:moveTo>
                  <a:lnTo>
                    <a:pt x="1" y="12"/>
                  </a:lnTo>
                  <a:lnTo>
                    <a:pt x="23" y="24"/>
                  </a:lnTo>
                  <a:lnTo>
                    <a:pt x="43" y="12"/>
                  </a:lnTo>
                  <a:lnTo>
                    <a:pt x="23"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12"/>
            <p:cNvSpPr/>
            <p:nvPr/>
          </p:nvSpPr>
          <p:spPr>
            <a:xfrm>
              <a:off x="1892350" y="1901975"/>
              <a:ext cx="550" cy="2850"/>
            </a:xfrm>
            <a:custGeom>
              <a:rect b="b" l="l" r="r" t="t"/>
              <a:pathLst>
                <a:path extrusionOk="0" h="114" w="22">
                  <a:moveTo>
                    <a:pt x="21" y="0"/>
                  </a:moveTo>
                  <a:lnTo>
                    <a:pt x="1" y="12"/>
                  </a:lnTo>
                  <a:lnTo>
                    <a:pt x="1" y="113"/>
                  </a:lnTo>
                  <a:lnTo>
                    <a:pt x="21" y="102"/>
                  </a:lnTo>
                  <a:lnTo>
                    <a:pt x="2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12"/>
            <p:cNvSpPr/>
            <p:nvPr/>
          </p:nvSpPr>
          <p:spPr>
            <a:xfrm>
              <a:off x="1891800" y="1901975"/>
              <a:ext cx="575" cy="2850"/>
            </a:xfrm>
            <a:custGeom>
              <a:rect b="b" l="l" r="r" t="t"/>
              <a:pathLst>
                <a:path extrusionOk="0" h="114" w="23">
                  <a:moveTo>
                    <a:pt x="1" y="0"/>
                  </a:moveTo>
                  <a:lnTo>
                    <a:pt x="1" y="102"/>
                  </a:lnTo>
                  <a:lnTo>
                    <a:pt x="23" y="113"/>
                  </a:lnTo>
                  <a:lnTo>
                    <a:pt x="23" y="12"/>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12"/>
            <p:cNvSpPr/>
            <p:nvPr/>
          </p:nvSpPr>
          <p:spPr>
            <a:xfrm>
              <a:off x="1896950" y="1898700"/>
              <a:ext cx="1050" cy="650"/>
            </a:xfrm>
            <a:custGeom>
              <a:rect b="b" l="l" r="r" t="t"/>
              <a:pathLst>
                <a:path extrusionOk="0" h="26" w="42">
                  <a:moveTo>
                    <a:pt x="21" y="1"/>
                  </a:moveTo>
                  <a:lnTo>
                    <a:pt x="1" y="12"/>
                  </a:lnTo>
                  <a:lnTo>
                    <a:pt x="21" y="25"/>
                  </a:lnTo>
                  <a:lnTo>
                    <a:pt x="42" y="12"/>
                  </a:lnTo>
                  <a:lnTo>
                    <a:pt x="2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12"/>
            <p:cNvSpPr/>
            <p:nvPr/>
          </p:nvSpPr>
          <p:spPr>
            <a:xfrm>
              <a:off x="1897475" y="1899000"/>
              <a:ext cx="525" cy="2850"/>
            </a:xfrm>
            <a:custGeom>
              <a:rect b="b" l="l" r="r" t="t"/>
              <a:pathLst>
                <a:path extrusionOk="0" h="114" w="21">
                  <a:moveTo>
                    <a:pt x="21" y="0"/>
                  </a:moveTo>
                  <a:lnTo>
                    <a:pt x="0" y="13"/>
                  </a:lnTo>
                  <a:lnTo>
                    <a:pt x="0" y="113"/>
                  </a:lnTo>
                  <a:lnTo>
                    <a:pt x="21" y="102"/>
                  </a:lnTo>
                  <a:lnTo>
                    <a:pt x="2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12"/>
            <p:cNvSpPr/>
            <p:nvPr/>
          </p:nvSpPr>
          <p:spPr>
            <a:xfrm>
              <a:off x="1896925" y="1899000"/>
              <a:ext cx="575" cy="2850"/>
            </a:xfrm>
            <a:custGeom>
              <a:rect b="b" l="l" r="r" t="t"/>
              <a:pathLst>
                <a:path extrusionOk="0" h="114" w="23">
                  <a:moveTo>
                    <a:pt x="2" y="0"/>
                  </a:moveTo>
                  <a:lnTo>
                    <a:pt x="0" y="102"/>
                  </a:lnTo>
                  <a:lnTo>
                    <a:pt x="22" y="113"/>
                  </a:lnTo>
                  <a:lnTo>
                    <a:pt x="22" y="13"/>
                  </a:lnTo>
                  <a:lnTo>
                    <a:pt x="2"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12"/>
            <p:cNvSpPr/>
            <p:nvPr/>
          </p:nvSpPr>
          <p:spPr>
            <a:xfrm>
              <a:off x="1902075" y="1895725"/>
              <a:ext cx="1025" cy="650"/>
            </a:xfrm>
            <a:custGeom>
              <a:rect b="b" l="l" r="r" t="t"/>
              <a:pathLst>
                <a:path extrusionOk="0" h="26" w="41">
                  <a:moveTo>
                    <a:pt x="21" y="1"/>
                  </a:moveTo>
                  <a:lnTo>
                    <a:pt x="0" y="14"/>
                  </a:lnTo>
                  <a:lnTo>
                    <a:pt x="21" y="25"/>
                  </a:lnTo>
                  <a:lnTo>
                    <a:pt x="41" y="12"/>
                  </a:lnTo>
                  <a:lnTo>
                    <a:pt x="2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12"/>
            <p:cNvSpPr/>
            <p:nvPr/>
          </p:nvSpPr>
          <p:spPr>
            <a:xfrm>
              <a:off x="1902575" y="1896025"/>
              <a:ext cx="525" cy="2875"/>
            </a:xfrm>
            <a:custGeom>
              <a:rect b="b" l="l" r="r" t="t"/>
              <a:pathLst>
                <a:path extrusionOk="0" h="115" w="21">
                  <a:moveTo>
                    <a:pt x="21" y="0"/>
                  </a:moveTo>
                  <a:lnTo>
                    <a:pt x="1" y="13"/>
                  </a:lnTo>
                  <a:lnTo>
                    <a:pt x="1" y="115"/>
                  </a:lnTo>
                  <a:lnTo>
                    <a:pt x="21" y="102"/>
                  </a:lnTo>
                  <a:lnTo>
                    <a:pt x="2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12"/>
            <p:cNvSpPr/>
            <p:nvPr/>
          </p:nvSpPr>
          <p:spPr>
            <a:xfrm>
              <a:off x="1902025" y="1896050"/>
              <a:ext cx="575" cy="2850"/>
            </a:xfrm>
            <a:custGeom>
              <a:rect b="b" l="l" r="r" t="t"/>
              <a:pathLst>
                <a:path extrusionOk="0" h="114" w="23">
                  <a:moveTo>
                    <a:pt x="2" y="1"/>
                  </a:moveTo>
                  <a:lnTo>
                    <a:pt x="1" y="101"/>
                  </a:lnTo>
                  <a:lnTo>
                    <a:pt x="23" y="114"/>
                  </a:lnTo>
                  <a:lnTo>
                    <a:pt x="23" y="12"/>
                  </a:lnTo>
                  <a:lnTo>
                    <a:pt x="2"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12"/>
            <p:cNvSpPr/>
            <p:nvPr/>
          </p:nvSpPr>
          <p:spPr>
            <a:xfrm>
              <a:off x="1876650" y="1904725"/>
              <a:ext cx="1050" cy="625"/>
            </a:xfrm>
            <a:custGeom>
              <a:rect b="b" l="l" r="r" t="t"/>
              <a:pathLst>
                <a:path extrusionOk="0" h="25" w="42">
                  <a:moveTo>
                    <a:pt x="21" y="0"/>
                  </a:moveTo>
                  <a:lnTo>
                    <a:pt x="1" y="12"/>
                  </a:lnTo>
                  <a:lnTo>
                    <a:pt x="21" y="25"/>
                  </a:lnTo>
                  <a:lnTo>
                    <a:pt x="41" y="12"/>
                  </a:lnTo>
                  <a:lnTo>
                    <a:pt x="21"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12"/>
            <p:cNvSpPr/>
            <p:nvPr/>
          </p:nvSpPr>
          <p:spPr>
            <a:xfrm>
              <a:off x="1877175" y="1905000"/>
              <a:ext cx="525" cy="2900"/>
            </a:xfrm>
            <a:custGeom>
              <a:rect b="b" l="l" r="r" t="t"/>
              <a:pathLst>
                <a:path extrusionOk="0" h="116" w="21">
                  <a:moveTo>
                    <a:pt x="20" y="1"/>
                  </a:moveTo>
                  <a:lnTo>
                    <a:pt x="0" y="14"/>
                  </a:lnTo>
                  <a:lnTo>
                    <a:pt x="0" y="115"/>
                  </a:lnTo>
                  <a:lnTo>
                    <a:pt x="20" y="102"/>
                  </a:lnTo>
                  <a:lnTo>
                    <a:pt x="20"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12"/>
            <p:cNvSpPr/>
            <p:nvPr/>
          </p:nvSpPr>
          <p:spPr>
            <a:xfrm>
              <a:off x="1876625" y="1905000"/>
              <a:ext cx="575" cy="2900"/>
            </a:xfrm>
            <a:custGeom>
              <a:rect b="b" l="l" r="r" t="t"/>
              <a:pathLst>
                <a:path extrusionOk="0" h="116" w="23">
                  <a:moveTo>
                    <a:pt x="2" y="1"/>
                  </a:moveTo>
                  <a:lnTo>
                    <a:pt x="0" y="102"/>
                  </a:lnTo>
                  <a:lnTo>
                    <a:pt x="22" y="115"/>
                  </a:lnTo>
                  <a:lnTo>
                    <a:pt x="22" y="14"/>
                  </a:lnTo>
                  <a:lnTo>
                    <a:pt x="2"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12"/>
            <p:cNvSpPr/>
            <p:nvPr/>
          </p:nvSpPr>
          <p:spPr>
            <a:xfrm>
              <a:off x="1871700" y="1901850"/>
              <a:ext cx="1075" cy="650"/>
            </a:xfrm>
            <a:custGeom>
              <a:rect b="b" l="l" r="r" t="t"/>
              <a:pathLst>
                <a:path extrusionOk="0" h="26" w="43">
                  <a:moveTo>
                    <a:pt x="21" y="1"/>
                  </a:moveTo>
                  <a:lnTo>
                    <a:pt x="0" y="12"/>
                  </a:lnTo>
                  <a:lnTo>
                    <a:pt x="21" y="25"/>
                  </a:lnTo>
                  <a:lnTo>
                    <a:pt x="42" y="12"/>
                  </a:lnTo>
                  <a:lnTo>
                    <a:pt x="2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12"/>
            <p:cNvSpPr/>
            <p:nvPr/>
          </p:nvSpPr>
          <p:spPr>
            <a:xfrm>
              <a:off x="1872200" y="1902150"/>
              <a:ext cx="575" cy="2875"/>
            </a:xfrm>
            <a:custGeom>
              <a:rect b="b" l="l" r="r" t="t"/>
              <a:pathLst>
                <a:path extrusionOk="0" h="115" w="23">
                  <a:moveTo>
                    <a:pt x="22" y="0"/>
                  </a:moveTo>
                  <a:lnTo>
                    <a:pt x="1" y="13"/>
                  </a:lnTo>
                  <a:lnTo>
                    <a:pt x="1" y="115"/>
                  </a:lnTo>
                  <a:lnTo>
                    <a:pt x="21" y="102"/>
                  </a:lnTo>
                  <a:lnTo>
                    <a:pt x="22"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12"/>
            <p:cNvSpPr/>
            <p:nvPr/>
          </p:nvSpPr>
          <p:spPr>
            <a:xfrm>
              <a:off x="1871700" y="1902150"/>
              <a:ext cx="525" cy="2875"/>
            </a:xfrm>
            <a:custGeom>
              <a:rect b="b" l="l" r="r" t="t"/>
              <a:pathLst>
                <a:path extrusionOk="0" h="115" w="21">
                  <a:moveTo>
                    <a:pt x="0" y="0"/>
                  </a:moveTo>
                  <a:lnTo>
                    <a:pt x="0" y="102"/>
                  </a:lnTo>
                  <a:lnTo>
                    <a:pt x="21" y="115"/>
                  </a:lnTo>
                  <a:lnTo>
                    <a:pt x="21" y="13"/>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12"/>
            <p:cNvSpPr/>
            <p:nvPr/>
          </p:nvSpPr>
          <p:spPr>
            <a:xfrm>
              <a:off x="1866725" y="1899000"/>
              <a:ext cx="1075" cy="625"/>
            </a:xfrm>
            <a:custGeom>
              <a:rect b="b" l="l" r="r" t="t"/>
              <a:pathLst>
                <a:path extrusionOk="0" h="25" w="43">
                  <a:moveTo>
                    <a:pt x="21" y="0"/>
                  </a:moveTo>
                  <a:lnTo>
                    <a:pt x="1" y="13"/>
                  </a:lnTo>
                  <a:lnTo>
                    <a:pt x="21" y="25"/>
                  </a:lnTo>
                  <a:lnTo>
                    <a:pt x="43" y="12"/>
                  </a:lnTo>
                  <a:lnTo>
                    <a:pt x="21"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12"/>
            <p:cNvSpPr/>
            <p:nvPr/>
          </p:nvSpPr>
          <p:spPr>
            <a:xfrm>
              <a:off x="1867225" y="1899275"/>
              <a:ext cx="575" cy="2900"/>
            </a:xfrm>
            <a:custGeom>
              <a:rect b="b" l="l" r="r" t="t"/>
              <a:pathLst>
                <a:path extrusionOk="0" h="116" w="23">
                  <a:moveTo>
                    <a:pt x="23" y="1"/>
                  </a:moveTo>
                  <a:lnTo>
                    <a:pt x="1" y="14"/>
                  </a:lnTo>
                  <a:lnTo>
                    <a:pt x="1" y="115"/>
                  </a:lnTo>
                  <a:lnTo>
                    <a:pt x="23" y="102"/>
                  </a:lnTo>
                  <a:lnTo>
                    <a:pt x="23"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12"/>
            <p:cNvSpPr/>
            <p:nvPr/>
          </p:nvSpPr>
          <p:spPr>
            <a:xfrm>
              <a:off x="1866725" y="1899325"/>
              <a:ext cx="525" cy="2850"/>
            </a:xfrm>
            <a:custGeom>
              <a:rect b="b" l="l" r="r" t="t"/>
              <a:pathLst>
                <a:path extrusionOk="0" h="114" w="21">
                  <a:moveTo>
                    <a:pt x="1" y="0"/>
                  </a:moveTo>
                  <a:lnTo>
                    <a:pt x="1" y="100"/>
                  </a:lnTo>
                  <a:lnTo>
                    <a:pt x="21" y="113"/>
                  </a:lnTo>
                  <a:lnTo>
                    <a:pt x="21" y="12"/>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12"/>
            <p:cNvSpPr/>
            <p:nvPr/>
          </p:nvSpPr>
          <p:spPr>
            <a:xfrm>
              <a:off x="1861750" y="1896125"/>
              <a:ext cx="1075" cy="650"/>
            </a:xfrm>
            <a:custGeom>
              <a:rect b="b" l="l" r="r" t="t"/>
              <a:pathLst>
                <a:path extrusionOk="0" h="26" w="43">
                  <a:moveTo>
                    <a:pt x="23" y="1"/>
                  </a:moveTo>
                  <a:lnTo>
                    <a:pt x="1" y="14"/>
                  </a:lnTo>
                  <a:lnTo>
                    <a:pt x="23" y="25"/>
                  </a:lnTo>
                  <a:lnTo>
                    <a:pt x="43" y="14"/>
                  </a:lnTo>
                  <a:lnTo>
                    <a:pt x="23"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12"/>
            <p:cNvSpPr/>
            <p:nvPr/>
          </p:nvSpPr>
          <p:spPr>
            <a:xfrm>
              <a:off x="1862275" y="1896450"/>
              <a:ext cx="550" cy="2850"/>
            </a:xfrm>
            <a:custGeom>
              <a:rect b="b" l="l" r="r" t="t"/>
              <a:pathLst>
                <a:path extrusionOk="0" h="114" w="22">
                  <a:moveTo>
                    <a:pt x="22" y="1"/>
                  </a:moveTo>
                  <a:lnTo>
                    <a:pt x="2" y="12"/>
                  </a:lnTo>
                  <a:lnTo>
                    <a:pt x="0" y="114"/>
                  </a:lnTo>
                  <a:lnTo>
                    <a:pt x="0" y="114"/>
                  </a:lnTo>
                  <a:lnTo>
                    <a:pt x="22" y="101"/>
                  </a:lnTo>
                  <a:lnTo>
                    <a:pt x="22"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12"/>
            <p:cNvSpPr/>
            <p:nvPr/>
          </p:nvSpPr>
          <p:spPr>
            <a:xfrm>
              <a:off x="1861750" y="1896450"/>
              <a:ext cx="575" cy="2850"/>
            </a:xfrm>
            <a:custGeom>
              <a:rect b="b" l="l" r="r" t="t"/>
              <a:pathLst>
                <a:path extrusionOk="0" h="114" w="23">
                  <a:moveTo>
                    <a:pt x="1" y="1"/>
                  </a:moveTo>
                  <a:lnTo>
                    <a:pt x="1" y="102"/>
                  </a:lnTo>
                  <a:lnTo>
                    <a:pt x="21" y="114"/>
                  </a:lnTo>
                  <a:lnTo>
                    <a:pt x="23" y="12"/>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12"/>
            <p:cNvSpPr/>
            <p:nvPr/>
          </p:nvSpPr>
          <p:spPr>
            <a:xfrm>
              <a:off x="1856800" y="1893275"/>
              <a:ext cx="1075" cy="625"/>
            </a:xfrm>
            <a:custGeom>
              <a:rect b="b" l="l" r="r" t="t"/>
              <a:pathLst>
                <a:path extrusionOk="0" h="25" w="43">
                  <a:moveTo>
                    <a:pt x="22" y="0"/>
                  </a:moveTo>
                  <a:lnTo>
                    <a:pt x="0" y="13"/>
                  </a:lnTo>
                  <a:lnTo>
                    <a:pt x="22" y="25"/>
                  </a:lnTo>
                  <a:lnTo>
                    <a:pt x="42" y="13"/>
                  </a:lnTo>
                  <a:lnTo>
                    <a:pt x="22"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12"/>
            <p:cNvSpPr/>
            <p:nvPr/>
          </p:nvSpPr>
          <p:spPr>
            <a:xfrm>
              <a:off x="1857325" y="1893600"/>
              <a:ext cx="550" cy="2850"/>
            </a:xfrm>
            <a:custGeom>
              <a:rect b="b" l="l" r="r" t="t"/>
              <a:pathLst>
                <a:path extrusionOk="0" h="114" w="22">
                  <a:moveTo>
                    <a:pt x="21" y="0"/>
                  </a:moveTo>
                  <a:lnTo>
                    <a:pt x="1" y="12"/>
                  </a:lnTo>
                  <a:lnTo>
                    <a:pt x="1" y="113"/>
                  </a:lnTo>
                  <a:lnTo>
                    <a:pt x="21" y="102"/>
                  </a:lnTo>
                  <a:lnTo>
                    <a:pt x="2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12"/>
            <p:cNvSpPr/>
            <p:nvPr/>
          </p:nvSpPr>
          <p:spPr>
            <a:xfrm>
              <a:off x="1856800" y="1893600"/>
              <a:ext cx="550" cy="2850"/>
            </a:xfrm>
            <a:custGeom>
              <a:rect b="b" l="l" r="r" t="t"/>
              <a:pathLst>
                <a:path extrusionOk="0" h="114" w="22">
                  <a:moveTo>
                    <a:pt x="0" y="0"/>
                  </a:moveTo>
                  <a:lnTo>
                    <a:pt x="0" y="102"/>
                  </a:lnTo>
                  <a:lnTo>
                    <a:pt x="22" y="113"/>
                  </a:lnTo>
                  <a:lnTo>
                    <a:pt x="22" y="12"/>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12"/>
            <p:cNvSpPr/>
            <p:nvPr/>
          </p:nvSpPr>
          <p:spPr>
            <a:xfrm>
              <a:off x="1851875" y="1890400"/>
              <a:ext cx="1025" cy="650"/>
            </a:xfrm>
            <a:custGeom>
              <a:rect b="b" l="l" r="r" t="t"/>
              <a:pathLst>
                <a:path extrusionOk="0" h="26" w="41">
                  <a:moveTo>
                    <a:pt x="20" y="1"/>
                  </a:moveTo>
                  <a:lnTo>
                    <a:pt x="0" y="14"/>
                  </a:lnTo>
                  <a:lnTo>
                    <a:pt x="20" y="25"/>
                  </a:lnTo>
                  <a:lnTo>
                    <a:pt x="41" y="14"/>
                  </a:lnTo>
                  <a:lnTo>
                    <a:pt x="20"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12"/>
            <p:cNvSpPr/>
            <p:nvPr/>
          </p:nvSpPr>
          <p:spPr>
            <a:xfrm>
              <a:off x="1852375" y="1890725"/>
              <a:ext cx="525" cy="2850"/>
            </a:xfrm>
            <a:custGeom>
              <a:rect b="b" l="l" r="r" t="t"/>
              <a:pathLst>
                <a:path extrusionOk="0" h="114" w="21">
                  <a:moveTo>
                    <a:pt x="21" y="1"/>
                  </a:moveTo>
                  <a:lnTo>
                    <a:pt x="0" y="12"/>
                  </a:lnTo>
                  <a:lnTo>
                    <a:pt x="0" y="114"/>
                  </a:lnTo>
                  <a:lnTo>
                    <a:pt x="21" y="102"/>
                  </a:lnTo>
                  <a:lnTo>
                    <a:pt x="2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12"/>
            <p:cNvSpPr/>
            <p:nvPr/>
          </p:nvSpPr>
          <p:spPr>
            <a:xfrm>
              <a:off x="1851825" y="1890725"/>
              <a:ext cx="575" cy="2850"/>
            </a:xfrm>
            <a:custGeom>
              <a:rect b="b" l="l" r="r" t="t"/>
              <a:pathLst>
                <a:path extrusionOk="0" h="114" w="23">
                  <a:moveTo>
                    <a:pt x="2" y="1"/>
                  </a:moveTo>
                  <a:lnTo>
                    <a:pt x="1" y="102"/>
                  </a:lnTo>
                  <a:lnTo>
                    <a:pt x="22" y="114"/>
                  </a:lnTo>
                  <a:lnTo>
                    <a:pt x="22" y="12"/>
                  </a:lnTo>
                  <a:lnTo>
                    <a:pt x="2"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12"/>
            <p:cNvSpPr/>
            <p:nvPr/>
          </p:nvSpPr>
          <p:spPr>
            <a:xfrm>
              <a:off x="1846900" y="1887525"/>
              <a:ext cx="1075" cy="650"/>
            </a:xfrm>
            <a:custGeom>
              <a:rect b="b" l="l" r="r" t="t"/>
              <a:pathLst>
                <a:path extrusionOk="0" h="26" w="43">
                  <a:moveTo>
                    <a:pt x="21" y="1"/>
                  </a:moveTo>
                  <a:lnTo>
                    <a:pt x="0" y="14"/>
                  </a:lnTo>
                  <a:lnTo>
                    <a:pt x="21" y="26"/>
                  </a:lnTo>
                  <a:lnTo>
                    <a:pt x="42" y="14"/>
                  </a:lnTo>
                  <a:lnTo>
                    <a:pt x="2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12"/>
            <p:cNvSpPr/>
            <p:nvPr/>
          </p:nvSpPr>
          <p:spPr>
            <a:xfrm>
              <a:off x="1847400" y="1887875"/>
              <a:ext cx="575" cy="2850"/>
            </a:xfrm>
            <a:custGeom>
              <a:rect b="b" l="l" r="r" t="t"/>
              <a:pathLst>
                <a:path extrusionOk="0" h="114" w="23">
                  <a:moveTo>
                    <a:pt x="22" y="0"/>
                  </a:moveTo>
                  <a:lnTo>
                    <a:pt x="1" y="12"/>
                  </a:lnTo>
                  <a:lnTo>
                    <a:pt x="1" y="113"/>
                  </a:lnTo>
                  <a:lnTo>
                    <a:pt x="21" y="102"/>
                  </a:lnTo>
                  <a:lnTo>
                    <a:pt x="22"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12"/>
            <p:cNvSpPr/>
            <p:nvPr/>
          </p:nvSpPr>
          <p:spPr>
            <a:xfrm>
              <a:off x="1846900" y="1887875"/>
              <a:ext cx="525" cy="2850"/>
            </a:xfrm>
            <a:custGeom>
              <a:rect b="b" l="l" r="r" t="t"/>
              <a:pathLst>
                <a:path extrusionOk="0" h="114" w="21">
                  <a:moveTo>
                    <a:pt x="0" y="0"/>
                  </a:moveTo>
                  <a:lnTo>
                    <a:pt x="0" y="102"/>
                  </a:lnTo>
                  <a:lnTo>
                    <a:pt x="21" y="113"/>
                  </a:lnTo>
                  <a:lnTo>
                    <a:pt x="21" y="12"/>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12"/>
            <p:cNvSpPr/>
            <p:nvPr/>
          </p:nvSpPr>
          <p:spPr>
            <a:xfrm>
              <a:off x="1841925" y="1884700"/>
              <a:ext cx="1075" cy="625"/>
            </a:xfrm>
            <a:custGeom>
              <a:rect b="b" l="l" r="r" t="t"/>
              <a:pathLst>
                <a:path extrusionOk="0" h="25" w="43">
                  <a:moveTo>
                    <a:pt x="21" y="1"/>
                  </a:moveTo>
                  <a:lnTo>
                    <a:pt x="1" y="12"/>
                  </a:lnTo>
                  <a:lnTo>
                    <a:pt x="21" y="24"/>
                  </a:lnTo>
                  <a:lnTo>
                    <a:pt x="43" y="12"/>
                  </a:lnTo>
                  <a:lnTo>
                    <a:pt x="2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12"/>
            <p:cNvSpPr/>
            <p:nvPr/>
          </p:nvSpPr>
          <p:spPr>
            <a:xfrm>
              <a:off x="1842425" y="1885000"/>
              <a:ext cx="575" cy="2850"/>
            </a:xfrm>
            <a:custGeom>
              <a:rect b="b" l="l" r="r" t="t"/>
              <a:pathLst>
                <a:path extrusionOk="0" h="114" w="23">
                  <a:moveTo>
                    <a:pt x="23" y="0"/>
                  </a:moveTo>
                  <a:lnTo>
                    <a:pt x="1" y="12"/>
                  </a:lnTo>
                  <a:lnTo>
                    <a:pt x="1" y="114"/>
                  </a:lnTo>
                  <a:lnTo>
                    <a:pt x="23" y="102"/>
                  </a:lnTo>
                  <a:lnTo>
                    <a:pt x="23"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12"/>
            <p:cNvSpPr/>
            <p:nvPr/>
          </p:nvSpPr>
          <p:spPr>
            <a:xfrm>
              <a:off x="1841925" y="1885000"/>
              <a:ext cx="525" cy="2850"/>
            </a:xfrm>
            <a:custGeom>
              <a:rect b="b" l="l" r="r" t="t"/>
              <a:pathLst>
                <a:path extrusionOk="0" h="114" w="21">
                  <a:moveTo>
                    <a:pt x="1" y="0"/>
                  </a:moveTo>
                  <a:lnTo>
                    <a:pt x="1" y="102"/>
                  </a:lnTo>
                  <a:lnTo>
                    <a:pt x="21" y="114"/>
                  </a:lnTo>
                  <a:lnTo>
                    <a:pt x="21" y="12"/>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12"/>
            <p:cNvSpPr/>
            <p:nvPr/>
          </p:nvSpPr>
          <p:spPr>
            <a:xfrm>
              <a:off x="1836975" y="1881850"/>
              <a:ext cx="1075" cy="600"/>
            </a:xfrm>
            <a:custGeom>
              <a:rect b="b" l="l" r="r" t="t"/>
              <a:pathLst>
                <a:path extrusionOk="0" h="24" w="43">
                  <a:moveTo>
                    <a:pt x="22" y="0"/>
                  </a:moveTo>
                  <a:lnTo>
                    <a:pt x="0" y="12"/>
                  </a:lnTo>
                  <a:lnTo>
                    <a:pt x="22" y="24"/>
                  </a:lnTo>
                  <a:lnTo>
                    <a:pt x="42" y="12"/>
                  </a:lnTo>
                  <a:lnTo>
                    <a:pt x="22"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12"/>
            <p:cNvSpPr/>
            <p:nvPr/>
          </p:nvSpPr>
          <p:spPr>
            <a:xfrm>
              <a:off x="1837475" y="1882125"/>
              <a:ext cx="575" cy="2875"/>
            </a:xfrm>
            <a:custGeom>
              <a:rect b="b" l="l" r="r" t="t"/>
              <a:pathLst>
                <a:path extrusionOk="0" h="115" w="23">
                  <a:moveTo>
                    <a:pt x="22" y="1"/>
                  </a:moveTo>
                  <a:lnTo>
                    <a:pt x="2" y="13"/>
                  </a:lnTo>
                  <a:lnTo>
                    <a:pt x="0" y="114"/>
                  </a:lnTo>
                  <a:lnTo>
                    <a:pt x="22" y="102"/>
                  </a:lnTo>
                  <a:lnTo>
                    <a:pt x="22"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12"/>
            <p:cNvSpPr/>
            <p:nvPr/>
          </p:nvSpPr>
          <p:spPr>
            <a:xfrm>
              <a:off x="1836975" y="1882125"/>
              <a:ext cx="550" cy="2875"/>
            </a:xfrm>
            <a:custGeom>
              <a:rect b="b" l="l" r="r" t="t"/>
              <a:pathLst>
                <a:path extrusionOk="0" h="115" w="22">
                  <a:moveTo>
                    <a:pt x="0" y="1"/>
                  </a:moveTo>
                  <a:lnTo>
                    <a:pt x="0" y="102"/>
                  </a:lnTo>
                  <a:lnTo>
                    <a:pt x="20" y="114"/>
                  </a:lnTo>
                  <a:lnTo>
                    <a:pt x="22" y="13"/>
                  </a:ln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12"/>
            <p:cNvSpPr/>
            <p:nvPr/>
          </p:nvSpPr>
          <p:spPr>
            <a:xfrm>
              <a:off x="1832000" y="1878975"/>
              <a:ext cx="1075" cy="600"/>
            </a:xfrm>
            <a:custGeom>
              <a:rect b="b" l="l" r="r" t="t"/>
              <a:pathLst>
                <a:path extrusionOk="0" h="24" w="43">
                  <a:moveTo>
                    <a:pt x="22" y="1"/>
                  </a:moveTo>
                  <a:lnTo>
                    <a:pt x="0" y="12"/>
                  </a:lnTo>
                  <a:lnTo>
                    <a:pt x="22" y="24"/>
                  </a:lnTo>
                  <a:lnTo>
                    <a:pt x="42" y="12"/>
                  </a:lnTo>
                  <a:lnTo>
                    <a:pt x="22"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12"/>
            <p:cNvSpPr/>
            <p:nvPr/>
          </p:nvSpPr>
          <p:spPr>
            <a:xfrm>
              <a:off x="1832550" y="1879275"/>
              <a:ext cx="525" cy="2850"/>
            </a:xfrm>
            <a:custGeom>
              <a:rect b="b" l="l" r="r" t="t"/>
              <a:pathLst>
                <a:path extrusionOk="0" h="114" w="21">
                  <a:moveTo>
                    <a:pt x="20" y="0"/>
                  </a:moveTo>
                  <a:lnTo>
                    <a:pt x="0" y="12"/>
                  </a:lnTo>
                  <a:lnTo>
                    <a:pt x="0" y="113"/>
                  </a:lnTo>
                  <a:lnTo>
                    <a:pt x="20" y="102"/>
                  </a:lnTo>
                  <a:lnTo>
                    <a:pt x="20"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12"/>
            <p:cNvSpPr/>
            <p:nvPr/>
          </p:nvSpPr>
          <p:spPr>
            <a:xfrm>
              <a:off x="1832000" y="1879275"/>
              <a:ext cx="575" cy="2850"/>
            </a:xfrm>
            <a:custGeom>
              <a:rect b="b" l="l" r="r" t="t"/>
              <a:pathLst>
                <a:path extrusionOk="0" h="114" w="23">
                  <a:moveTo>
                    <a:pt x="0" y="0"/>
                  </a:moveTo>
                  <a:lnTo>
                    <a:pt x="0" y="102"/>
                  </a:lnTo>
                  <a:lnTo>
                    <a:pt x="22" y="113"/>
                  </a:lnTo>
                  <a:lnTo>
                    <a:pt x="22" y="12"/>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12"/>
            <p:cNvSpPr/>
            <p:nvPr/>
          </p:nvSpPr>
          <p:spPr>
            <a:xfrm>
              <a:off x="1827075" y="1876125"/>
              <a:ext cx="1025" cy="600"/>
            </a:xfrm>
            <a:custGeom>
              <a:rect b="b" l="l" r="r" t="t"/>
              <a:pathLst>
                <a:path extrusionOk="0" h="24" w="41">
                  <a:moveTo>
                    <a:pt x="20" y="0"/>
                  </a:moveTo>
                  <a:lnTo>
                    <a:pt x="0" y="12"/>
                  </a:lnTo>
                  <a:lnTo>
                    <a:pt x="20" y="23"/>
                  </a:lnTo>
                  <a:lnTo>
                    <a:pt x="41" y="12"/>
                  </a:lnTo>
                  <a:lnTo>
                    <a:pt x="20"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12"/>
            <p:cNvSpPr/>
            <p:nvPr/>
          </p:nvSpPr>
          <p:spPr>
            <a:xfrm>
              <a:off x="1827575" y="1876400"/>
              <a:ext cx="525" cy="2850"/>
            </a:xfrm>
            <a:custGeom>
              <a:rect b="b" l="l" r="r" t="t"/>
              <a:pathLst>
                <a:path extrusionOk="0" h="114" w="21">
                  <a:moveTo>
                    <a:pt x="21" y="1"/>
                  </a:moveTo>
                  <a:lnTo>
                    <a:pt x="0" y="12"/>
                  </a:lnTo>
                  <a:lnTo>
                    <a:pt x="0" y="114"/>
                  </a:lnTo>
                  <a:lnTo>
                    <a:pt x="21" y="102"/>
                  </a:lnTo>
                  <a:lnTo>
                    <a:pt x="2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12"/>
            <p:cNvSpPr/>
            <p:nvPr/>
          </p:nvSpPr>
          <p:spPr>
            <a:xfrm>
              <a:off x="1827025" y="1876400"/>
              <a:ext cx="575" cy="2850"/>
            </a:xfrm>
            <a:custGeom>
              <a:rect b="b" l="l" r="r" t="t"/>
              <a:pathLst>
                <a:path extrusionOk="0" h="114" w="23">
                  <a:moveTo>
                    <a:pt x="2" y="1"/>
                  </a:moveTo>
                  <a:lnTo>
                    <a:pt x="1" y="102"/>
                  </a:lnTo>
                  <a:lnTo>
                    <a:pt x="22" y="114"/>
                  </a:lnTo>
                  <a:lnTo>
                    <a:pt x="22" y="12"/>
                  </a:lnTo>
                  <a:lnTo>
                    <a:pt x="2"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12"/>
            <p:cNvSpPr/>
            <p:nvPr/>
          </p:nvSpPr>
          <p:spPr>
            <a:xfrm>
              <a:off x="1822100" y="1873250"/>
              <a:ext cx="1075" cy="650"/>
            </a:xfrm>
            <a:custGeom>
              <a:rect b="b" l="l" r="r" t="t"/>
              <a:pathLst>
                <a:path extrusionOk="0" h="26" w="43">
                  <a:moveTo>
                    <a:pt x="21" y="1"/>
                  </a:moveTo>
                  <a:lnTo>
                    <a:pt x="1" y="12"/>
                  </a:lnTo>
                  <a:lnTo>
                    <a:pt x="21" y="25"/>
                  </a:lnTo>
                  <a:lnTo>
                    <a:pt x="43" y="12"/>
                  </a:lnTo>
                  <a:lnTo>
                    <a:pt x="2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12"/>
            <p:cNvSpPr/>
            <p:nvPr/>
          </p:nvSpPr>
          <p:spPr>
            <a:xfrm>
              <a:off x="1822600" y="1873550"/>
              <a:ext cx="575" cy="2850"/>
            </a:xfrm>
            <a:custGeom>
              <a:rect b="b" l="l" r="r" t="t"/>
              <a:pathLst>
                <a:path extrusionOk="0" h="114" w="23">
                  <a:moveTo>
                    <a:pt x="23" y="0"/>
                  </a:moveTo>
                  <a:lnTo>
                    <a:pt x="1" y="13"/>
                  </a:lnTo>
                  <a:lnTo>
                    <a:pt x="1" y="113"/>
                  </a:lnTo>
                  <a:lnTo>
                    <a:pt x="21" y="102"/>
                  </a:lnTo>
                  <a:lnTo>
                    <a:pt x="23"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12"/>
            <p:cNvSpPr/>
            <p:nvPr/>
          </p:nvSpPr>
          <p:spPr>
            <a:xfrm>
              <a:off x="1822100" y="1873550"/>
              <a:ext cx="525" cy="2850"/>
            </a:xfrm>
            <a:custGeom>
              <a:rect b="b" l="l" r="r" t="t"/>
              <a:pathLst>
                <a:path extrusionOk="0" h="114" w="21">
                  <a:moveTo>
                    <a:pt x="1" y="0"/>
                  </a:moveTo>
                  <a:lnTo>
                    <a:pt x="1" y="102"/>
                  </a:lnTo>
                  <a:lnTo>
                    <a:pt x="21" y="113"/>
                  </a:lnTo>
                  <a:lnTo>
                    <a:pt x="21" y="13"/>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12"/>
            <p:cNvSpPr/>
            <p:nvPr/>
          </p:nvSpPr>
          <p:spPr>
            <a:xfrm>
              <a:off x="1817125" y="1870400"/>
              <a:ext cx="1075" cy="625"/>
            </a:xfrm>
            <a:custGeom>
              <a:rect b="b" l="l" r="r" t="t"/>
              <a:pathLst>
                <a:path extrusionOk="0" h="25" w="43">
                  <a:moveTo>
                    <a:pt x="21" y="0"/>
                  </a:moveTo>
                  <a:lnTo>
                    <a:pt x="1" y="12"/>
                  </a:lnTo>
                  <a:lnTo>
                    <a:pt x="21" y="25"/>
                  </a:lnTo>
                  <a:lnTo>
                    <a:pt x="43" y="12"/>
                  </a:lnTo>
                  <a:lnTo>
                    <a:pt x="21"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12"/>
            <p:cNvSpPr/>
            <p:nvPr/>
          </p:nvSpPr>
          <p:spPr>
            <a:xfrm>
              <a:off x="1817650" y="1870675"/>
              <a:ext cx="550" cy="2900"/>
            </a:xfrm>
            <a:custGeom>
              <a:rect b="b" l="l" r="r" t="t"/>
              <a:pathLst>
                <a:path extrusionOk="0" h="116" w="22">
                  <a:moveTo>
                    <a:pt x="22" y="1"/>
                  </a:moveTo>
                  <a:lnTo>
                    <a:pt x="0" y="14"/>
                  </a:lnTo>
                  <a:lnTo>
                    <a:pt x="0" y="115"/>
                  </a:lnTo>
                  <a:lnTo>
                    <a:pt x="22" y="102"/>
                  </a:lnTo>
                  <a:lnTo>
                    <a:pt x="22"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12"/>
            <p:cNvSpPr/>
            <p:nvPr/>
          </p:nvSpPr>
          <p:spPr>
            <a:xfrm>
              <a:off x="1817125" y="1870675"/>
              <a:ext cx="550" cy="2900"/>
            </a:xfrm>
            <a:custGeom>
              <a:rect b="b" l="l" r="r" t="t"/>
              <a:pathLst>
                <a:path extrusionOk="0" h="116" w="22">
                  <a:moveTo>
                    <a:pt x="1" y="1"/>
                  </a:moveTo>
                  <a:lnTo>
                    <a:pt x="1" y="102"/>
                  </a:lnTo>
                  <a:lnTo>
                    <a:pt x="21" y="115"/>
                  </a:lnTo>
                  <a:lnTo>
                    <a:pt x="21" y="14"/>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12"/>
            <p:cNvSpPr/>
            <p:nvPr/>
          </p:nvSpPr>
          <p:spPr>
            <a:xfrm>
              <a:off x="1812175" y="1867525"/>
              <a:ext cx="1075" cy="650"/>
            </a:xfrm>
            <a:custGeom>
              <a:rect b="b" l="l" r="r" t="t"/>
              <a:pathLst>
                <a:path extrusionOk="0" h="26" w="43">
                  <a:moveTo>
                    <a:pt x="22" y="1"/>
                  </a:moveTo>
                  <a:lnTo>
                    <a:pt x="0" y="12"/>
                  </a:lnTo>
                  <a:lnTo>
                    <a:pt x="22" y="25"/>
                  </a:lnTo>
                  <a:lnTo>
                    <a:pt x="42" y="12"/>
                  </a:lnTo>
                  <a:lnTo>
                    <a:pt x="22"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12"/>
            <p:cNvSpPr/>
            <p:nvPr/>
          </p:nvSpPr>
          <p:spPr>
            <a:xfrm>
              <a:off x="1812675" y="1867825"/>
              <a:ext cx="575" cy="2875"/>
            </a:xfrm>
            <a:custGeom>
              <a:rect b="b" l="l" r="r" t="t"/>
              <a:pathLst>
                <a:path extrusionOk="0" h="115" w="23">
                  <a:moveTo>
                    <a:pt x="22" y="0"/>
                  </a:moveTo>
                  <a:lnTo>
                    <a:pt x="2" y="13"/>
                  </a:lnTo>
                  <a:lnTo>
                    <a:pt x="0" y="115"/>
                  </a:lnTo>
                  <a:lnTo>
                    <a:pt x="22" y="102"/>
                  </a:lnTo>
                  <a:lnTo>
                    <a:pt x="22"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12"/>
            <p:cNvSpPr/>
            <p:nvPr/>
          </p:nvSpPr>
          <p:spPr>
            <a:xfrm>
              <a:off x="1812175" y="1867825"/>
              <a:ext cx="550" cy="2875"/>
            </a:xfrm>
            <a:custGeom>
              <a:rect b="b" l="l" r="r" t="t"/>
              <a:pathLst>
                <a:path extrusionOk="0" h="115" w="22">
                  <a:moveTo>
                    <a:pt x="0" y="0"/>
                  </a:moveTo>
                  <a:lnTo>
                    <a:pt x="0" y="102"/>
                  </a:lnTo>
                  <a:lnTo>
                    <a:pt x="20" y="115"/>
                  </a:lnTo>
                  <a:lnTo>
                    <a:pt x="22" y="13"/>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12"/>
            <p:cNvSpPr/>
            <p:nvPr/>
          </p:nvSpPr>
          <p:spPr>
            <a:xfrm>
              <a:off x="1807200" y="1864675"/>
              <a:ext cx="1075" cy="625"/>
            </a:xfrm>
            <a:custGeom>
              <a:rect b="b" l="l" r="r" t="t"/>
              <a:pathLst>
                <a:path extrusionOk="0" h="25" w="43">
                  <a:moveTo>
                    <a:pt x="22" y="0"/>
                  </a:moveTo>
                  <a:lnTo>
                    <a:pt x="1" y="12"/>
                  </a:lnTo>
                  <a:lnTo>
                    <a:pt x="22" y="25"/>
                  </a:lnTo>
                  <a:lnTo>
                    <a:pt x="43" y="12"/>
                  </a:lnTo>
                  <a:lnTo>
                    <a:pt x="22"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12"/>
            <p:cNvSpPr/>
            <p:nvPr/>
          </p:nvSpPr>
          <p:spPr>
            <a:xfrm>
              <a:off x="1807750" y="1864950"/>
              <a:ext cx="525" cy="2900"/>
            </a:xfrm>
            <a:custGeom>
              <a:rect b="b" l="l" r="r" t="t"/>
              <a:pathLst>
                <a:path extrusionOk="0" h="116" w="21">
                  <a:moveTo>
                    <a:pt x="21" y="1"/>
                  </a:moveTo>
                  <a:lnTo>
                    <a:pt x="0" y="14"/>
                  </a:lnTo>
                  <a:lnTo>
                    <a:pt x="0" y="115"/>
                  </a:lnTo>
                  <a:lnTo>
                    <a:pt x="21" y="102"/>
                  </a:lnTo>
                  <a:lnTo>
                    <a:pt x="2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12"/>
            <p:cNvSpPr/>
            <p:nvPr/>
          </p:nvSpPr>
          <p:spPr>
            <a:xfrm>
              <a:off x="1807200" y="1864950"/>
              <a:ext cx="575" cy="2900"/>
            </a:xfrm>
            <a:custGeom>
              <a:rect b="b" l="l" r="r" t="t"/>
              <a:pathLst>
                <a:path extrusionOk="0" h="116" w="23">
                  <a:moveTo>
                    <a:pt x="1" y="1"/>
                  </a:moveTo>
                  <a:lnTo>
                    <a:pt x="1" y="102"/>
                  </a:lnTo>
                  <a:lnTo>
                    <a:pt x="22" y="115"/>
                  </a:lnTo>
                  <a:lnTo>
                    <a:pt x="22" y="14"/>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12"/>
            <p:cNvSpPr/>
            <p:nvPr/>
          </p:nvSpPr>
          <p:spPr>
            <a:xfrm>
              <a:off x="1802275" y="1861800"/>
              <a:ext cx="1025" cy="650"/>
            </a:xfrm>
            <a:custGeom>
              <a:rect b="b" l="l" r="r" t="t"/>
              <a:pathLst>
                <a:path extrusionOk="0" h="26" w="41">
                  <a:moveTo>
                    <a:pt x="21" y="0"/>
                  </a:moveTo>
                  <a:lnTo>
                    <a:pt x="0" y="13"/>
                  </a:lnTo>
                  <a:lnTo>
                    <a:pt x="21" y="25"/>
                  </a:lnTo>
                  <a:lnTo>
                    <a:pt x="41" y="12"/>
                  </a:lnTo>
                  <a:lnTo>
                    <a:pt x="21"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12"/>
            <p:cNvSpPr/>
            <p:nvPr/>
          </p:nvSpPr>
          <p:spPr>
            <a:xfrm>
              <a:off x="1802775" y="1862100"/>
              <a:ext cx="525" cy="2875"/>
            </a:xfrm>
            <a:custGeom>
              <a:rect b="b" l="l" r="r" t="t"/>
              <a:pathLst>
                <a:path extrusionOk="0" h="115" w="21">
                  <a:moveTo>
                    <a:pt x="21" y="0"/>
                  </a:moveTo>
                  <a:lnTo>
                    <a:pt x="1" y="13"/>
                  </a:lnTo>
                  <a:lnTo>
                    <a:pt x="1" y="115"/>
                  </a:lnTo>
                  <a:lnTo>
                    <a:pt x="21" y="102"/>
                  </a:lnTo>
                  <a:lnTo>
                    <a:pt x="2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12"/>
            <p:cNvSpPr/>
            <p:nvPr/>
          </p:nvSpPr>
          <p:spPr>
            <a:xfrm>
              <a:off x="1802225" y="1862125"/>
              <a:ext cx="575" cy="2850"/>
            </a:xfrm>
            <a:custGeom>
              <a:rect b="b" l="l" r="r" t="t"/>
              <a:pathLst>
                <a:path extrusionOk="0" h="114" w="23">
                  <a:moveTo>
                    <a:pt x="2" y="0"/>
                  </a:moveTo>
                  <a:lnTo>
                    <a:pt x="1" y="101"/>
                  </a:lnTo>
                  <a:lnTo>
                    <a:pt x="23" y="114"/>
                  </a:lnTo>
                  <a:lnTo>
                    <a:pt x="23" y="12"/>
                  </a:lnTo>
                  <a:lnTo>
                    <a:pt x="2"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12"/>
            <p:cNvSpPr/>
            <p:nvPr/>
          </p:nvSpPr>
          <p:spPr>
            <a:xfrm>
              <a:off x="1881600" y="1907850"/>
              <a:ext cx="550" cy="950"/>
            </a:xfrm>
            <a:custGeom>
              <a:rect b="b" l="l" r="r" t="t"/>
              <a:pathLst>
                <a:path extrusionOk="0" h="38" w="22">
                  <a:moveTo>
                    <a:pt x="0" y="0"/>
                  </a:moveTo>
                  <a:lnTo>
                    <a:pt x="0" y="25"/>
                  </a:lnTo>
                  <a:lnTo>
                    <a:pt x="22" y="38"/>
                  </a:lnTo>
                  <a:lnTo>
                    <a:pt x="22" y="13"/>
                  </a:ln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12"/>
            <p:cNvSpPr/>
            <p:nvPr/>
          </p:nvSpPr>
          <p:spPr>
            <a:xfrm>
              <a:off x="1910200" y="1891950"/>
              <a:ext cx="25" cy="25"/>
            </a:xfrm>
            <a:custGeom>
              <a:rect b="b" l="l" r="r" t="t"/>
              <a:pathLst>
                <a:path extrusionOk="0" h="1" w="1">
                  <a:moveTo>
                    <a:pt x="0" y="1"/>
                  </a:move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12"/>
            <p:cNvSpPr/>
            <p:nvPr/>
          </p:nvSpPr>
          <p:spPr>
            <a:xfrm>
              <a:off x="1907175" y="1892750"/>
              <a:ext cx="1050" cy="650"/>
            </a:xfrm>
            <a:custGeom>
              <a:rect b="b" l="l" r="r" t="t"/>
              <a:pathLst>
                <a:path extrusionOk="0" h="26" w="42">
                  <a:moveTo>
                    <a:pt x="21" y="1"/>
                  </a:moveTo>
                  <a:lnTo>
                    <a:pt x="1" y="14"/>
                  </a:lnTo>
                  <a:lnTo>
                    <a:pt x="21" y="25"/>
                  </a:lnTo>
                  <a:lnTo>
                    <a:pt x="41" y="14"/>
                  </a:lnTo>
                  <a:lnTo>
                    <a:pt x="2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12"/>
            <p:cNvSpPr/>
            <p:nvPr/>
          </p:nvSpPr>
          <p:spPr>
            <a:xfrm>
              <a:off x="1907700" y="1893075"/>
              <a:ext cx="525" cy="2850"/>
            </a:xfrm>
            <a:custGeom>
              <a:rect b="b" l="l" r="r" t="t"/>
              <a:pathLst>
                <a:path extrusionOk="0" h="114" w="21">
                  <a:moveTo>
                    <a:pt x="20" y="1"/>
                  </a:moveTo>
                  <a:lnTo>
                    <a:pt x="0" y="12"/>
                  </a:lnTo>
                  <a:lnTo>
                    <a:pt x="0" y="114"/>
                  </a:lnTo>
                  <a:lnTo>
                    <a:pt x="20" y="102"/>
                  </a:lnTo>
                  <a:lnTo>
                    <a:pt x="20"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12"/>
            <p:cNvSpPr/>
            <p:nvPr/>
          </p:nvSpPr>
          <p:spPr>
            <a:xfrm>
              <a:off x="1907150" y="1893075"/>
              <a:ext cx="575" cy="2850"/>
            </a:xfrm>
            <a:custGeom>
              <a:rect b="b" l="l" r="r" t="t"/>
              <a:pathLst>
                <a:path extrusionOk="0" h="114" w="23">
                  <a:moveTo>
                    <a:pt x="2" y="1"/>
                  </a:moveTo>
                  <a:lnTo>
                    <a:pt x="0" y="102"/>
                  </a:lnTo>
                  <a:lnTo>
                    <a:pt x="22" y="114"/>
                  </a:lnTo>
                  <a:lnTo>
                    <a:pt x="22" y="12"/>
                  </a:lnTo>
                  <a:lnTo>
                    <a:pt x="2"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12"/>
            <p:cNvSpPr/>
            <p:nvPr/>
          </p:nvSpPr>
          <p:spPr>
            <a:xfrm>
              <a:off x="1802225" y="1862050"/>
              <a:ext cx="79925" cy="46750"/>
            </a:xfrm>
            <a:custGeom>
              <a:rect b="b" l="l" r="r" t="t"/>
              <a:pathLst>
                <a:path extrusionOk="0" h="1870" w="3197">
                  <a:moveTo>
                    <a:pt x="1" y="1"/>
                  </a:moveTo>
                  <a:lnTo>
                    <a:pt x="1" y="25"/>
                  </a:lnTo>
                  <a:lnTo>
                    <a:pt x="3197" y="1870"/>
                  </a:lnTo>
                  <a:lnTo>
                    <a:pt x="3197" y="1845"/>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12"/>
            <p:cNvSpPr/>
            <p:nvPr/>
          </p:nvSpPr>
          <p:spPr>
            <a:xfrm>
              <a:off x="1802225" y="1861725"/>
              <a:ext cx="80475" cy="46475"/>
            </a:xfrm>
            <a:custGeom>
              <a:rect b="b" l="l" r="r" t="t"/>
              <a:pathLst>
                <a:path extrusionOk="0" h="1859" w="3219">
                  <a:moveTo>
                    <a:pt x="24" y="1"/>
                  </a:moveTo>
                  <a:lnTo>
                    <a:pt x="1" y="14"/>
                  </a:lnTo>
                  <a:lnTo>
                    <a:pt x="3197" y="1858"/>
                  </a:lnTo>
                  <a:lnTo>
                    <a:pt x="3219" y="1845"/>
                  </a:lnTo>
                  <a:lnTo>
                    <a:pt x="24"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12"/>
            <p:cNvSpPr/>
            <p:nvPr/>
          </p:nvSpPr>
          <p:spPr>
            <a:xfrm>
              <a:off x="1881600" y="1891625"/>
              <a:ext cx="28625" cy="16575"/>
            </a:xfrm>
            <a:custGeom>
              <a:rect b="b" l="l" r="r" t="t"/>
              <a:pathLst>
                <a:path extrusionOk="0" h="663" w="1145">
                  <a:moveTo>
                    <a:pt x="1122" y="1"/>
                  </a:moveTo>
                  <a:lnTo>
                    <a:pt x="0" y="649"/>
                  </a:lnTo>
                  <a:lnTo>
                    <a:pt x="22" y="662"/>
                  </a:lnTo>
                  <a:lnTo>
                    <a:pt x="1144" y="14"/>
                  </a:lnTo>
                  <a:lnTo>
                    <a:pt x="1122"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12"/>
            <p:cNvSpPr/>
            <p:nvPr/>
          </p:nvSpPr>
          <p:spPr>
            <a:xfrm>
              <a:off x="1882125" y="1891950"/>
              <a:ext cx="28100" cy="16850"/>
            </a:xfrm>
            <a:custGeom>
              <a:rect b="b" l="l" r="r" t="t"/>
              <a:pathLst>
                <a:path extrusionOk="0" h="674" w="1124">
                  <a:moveTo>
                    <a:pt x="1123" y="1"/>
                  </a:moveTo>
                  <a:lnTo>
                    <a:pt x="1" y="649"/>
                  </a:lnTo>
                  <a:lnTo>
                    <a:pt x="1" y="674"/>
                  </a:lnTo>
                  <a:lnTo>
                    <a:pt x="1123" y="26"/>
                  </a:lnTo>
                  <a:lnTo>
                    <a:pt x="1123"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12"/>
            <p:cNvSpPr/>
            <p:nvPr/>
          </p:nvSpPr>
          <p:spPr>
            <a:xfrm>
              <a:off x="1940525" y="1866450"/>
              <a:ext cx="1550" cy="875"/>
            </a:xfrm>
            <a:custGeom>
              <a:rect b="b" l="l" r="r" t="t"/>
              <a:pathLst>
                <a:path extrusionOk="0" h="35" w="62">
                  <a:moveTo>
                    <a:pt x="40" y="0"/>
                  </a:moveTo>
                  <a:lnTo>
                    <a:pt x="1" y="22"/>
                  </a:lnTo>
                  <a:lnTo>
                    <a:pt x="24" y="35"/>
                  </a:lnTo>
                  <a:lnTo>
                    <a:pt x="62" y="13"/>
                  </a:lnTo>
                  <a:lnTo>
                    <a:pt x="40"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12"/>
            <p:cNvSpPr/>
            <p:nvPr/>
          </p:nvSpPr>
          <p:spPr>
            <a:xfrm>
              <a:off x="1947750" y="1849500"/>
              <a:ext cx="600" cy="13675"/>
            </a:xfrm>
            <a:custGeom>
              <a:rect b="b" l="l" r="r" t="t"/>
              <a:pathLst>
                <a:path extrusionOk="0" h="547" w="24">
                  <a:moveTo>
                    <a:pt x="0" y="1"/>
                  </a:moveTo>
                  <a:lnTo>
                    <a:pt x="2" y="533"/>
                  </a:lnTo>
                  <a:lnTo>
                    <a:pt x="24" y="546"/>
                  </a:lnTo>
                  <a:lnTo>
                    <a:pt x="22" y="12"/>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12"/>
            <p:cNvSpPr/>
            <p:nvPr/>
          </p:nvSpPr>
          <p:spPr>
            <a:xfrm>
              <a:off x="1945325" y="1849500"/>
              <a:ext cx="3000" cy="1750"/>
            </a:xfrm>
            <a:custGeom>
              <a:rect b="b" l="l" r="r" t="t"/>
              <a:pathLst>
                <a:path extrusionOk="0" h="70" w="120">
                  <a:moveTo>
                    <a:pt x="97" y="1"/>
                  </a:moveTo>
                  <a:lnTo>
                    <a:pt x="0" y="56"/>
                  </a:lnTo>
                  <a:lnTo>
                    <a:pt x="22" y="69"/>
                  </a:lnTo>
                  <a:lnTo>
                    <a:pt x="119" y="12"/>
                  </a:lnTo>
                  <a:lnTo>
                    <a:pt x="97"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12"/>
            <p:cNvSpPr/>
            <p:nvPr/>
          </p:nvSpPr>
          <p:spPr>
            <a:xfrm>
              <a:off x="1932825" y="1870900"/>
              <a:ext cx="1525" cy="900"/>
            </a:xfrm>
            <a:custGeom>
              <a:rect b="b" l="l" r="r" t="t"/>
              <a:pathLst>
                <a:path extrusionOk="0" h="36" w="61">
                  <a:moveTo>
                    <a:pt x="39" y="0"/>
                  </a:moveTo>
                  <a:lnTo>
                    <a:pt x="0" y="24"/>
                  </a:lnTo>
                  <a:lnTo>
                    <a:pt x="22" y="35"/>
                  </a:lnTo>
                  <a:lnTo>
                    <a:pt x="61" y="13"/>
                  </a:lnTo>
                  <a:lnTo>
                    <a:pt x="39"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12"/>
            <p:cNvSpPr/>
            <p:nvPr/>
          </p:nvSpPr>
          <p:spPr>
            <a:xfrm>
              <a:off x="1922450" y="1876875"/>
              <a:ext cx="1550" cy="900"/>
            </a:xfrm>
            <a:custGeom>
              <a:rect b="b" l="l" r="r" t="t"/>
              <a:pathLst>
                <a:path extrusionOk="0" h="36" w="62">
                  <a:moveTo>
                    <a:pt x="39" y="1"/>
                  </a:moveTo>
                  <a:lnTo>
                    <a:pt x="0" y="24"/>
                  </a:lnTo>
                  <a:lnTo>
                    <a:pt x="24" y="35"/>
                  </a:lnTo>
                  <a:lnTo>
                    <a:pt x="61" y="14"/>
                  </a:lnTo>
                  <a:lnTo>
                    <a:pt x="39"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12"/>
            <p:cNvSpPr/>
            <p:nvPr/>
          </p:nvSpPr>
          <p:spPr>
            <a:xfrm>
              <a:off x="1920500" y="1862825"/>
              <a:ext cx="27850" cy="16100"/>
            </a:xfrm>
            <a:custGeom>
              <a:rect b="b" l="l" r="r" t="t"/>
              <a:pathLst>
                <a:path extrusionOk="0" h="644" w="1114">
                  <a:moveTo>
                    <a:pt x="1092" y="0"/>
                  </a:moveTo>
                  <a:lnTo>
                    <a:pt x="0" y="631"/>
                  </a:lnTo>
                  <a:lnTo>
                    <a:pt x="22" y="644"/>
                  </a:lnTo>
                  <a:lnTo>
                    <a:pt x="1114" y="13"/>
                  </a:lnTo>
                  <a:lnTo>
                    <a:pt x="109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12"/>
            <p:cNvSpPr/>
            <p:nvPr/>
          </p:nvSpPr>
          <p:spPr>
            <a:xfrm>
              <a:off x="1941525" y="1850875"/>
              <a:ext cx="4375" cy="15925"/>
            </a:xfrm>
            <a:custGeom>
              <a:rect b="b" l="l" r="r" t="t"/>
              <a:pathLst>
                <a:path extrusionOk="0" h="637" w="175">
                  <a:moveTo>
                    <a:pt x="152" y="1"/>
                  </a:moveTo>
                  <a:lnTo>
                    <a:pt x="0" y="623"/>
                  </a:lnTo>
                  <a:lnTo>
                    <a:pt x="22" y="636"/>
                  </a:lnTo>
                  <a:lnTo>
                    <a:pt x="174" y="14"/>
                  </a:lnTo>
                  <a:lnTo>
                    <a:pt x="152"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12"/>
            <p:cNvSpPr/>
            <p:nvPr/>
          </p:nvSpPr>
          <p:spPr>
            <a:xfrm>
              <a:off x="1940525" y="1851425"/>
              <a:ext cx="4425" cy="15900"/>
            </a:xfrm>
            <a:custGeom>
              <a:rect b="b" l="l" r="r" t="t"/>
              <a:pathLst>
                <a:path extrusionOk="0" h="636" w="177">
                  <a:moveTo>
                    <a:pt x="155" y="1"/>
                  </a:moveTo>
                  <a:lnTo>
                    <a:pt x="1" y="623"/>
                  </a:lnTo>
                  <a:lnTo>
                    <a:pt x="24" y="636"/>
                  </a:lnTo>
                  <a:lnTo>
                    <a:pt x="176" y="14"/>
                  </a:lnTo>
                  <a:lnTo>
                    <a:pt x="15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12"/>
            <p:cNvSpPr/>
            <p:nvPr/>
          </p:nvSpPr>
          <p:spPr>
            <a:xfrm>
              <a:off x="1944375" y="1850875"/>
              <a:ext cx="1525" cy="900"/>
            </a:xfrm>
            <a:custGeom>
              <a:rect b="b" l="l" r="r" t="t"/>
              <a:pathLst>
                <a:path extrusionOk="0" h="36" w="61">
                  <a:moveTo>
                    <a:pt x="38" y="1"/>
                  </a:moveTo>
                  <a:lnTo>
                    <a:pt x="1" y="23"/>
                  </a:lnTo>
                  <a:lnTo>
                    <a:pt x="22" y="36"/>
                  </a:lnTo>
                  <a:lnTo>
                    <a:pt x="60" y="14"/>
                  </a:lnTo>
                  <a:lnTo>
                    <a:pt x="3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12"/>
            <p:cNvSpPr/>
            <p:nvPr/>
          </p:nvSpPr>
          <p:spPr>
            <a:xfrm>
              <a:off x="1941125" y="1851225"/>
              <a:ext cx="4775" cy="16100"/>
            </a:xfrm>
            <a:custGeom>
              <a:rect b="b" l="l" r="r" t="t"/>
              <a:pathLst>
                <a:path extrusionOk="0" h="644" w="191">
                  <a:moveTo>
                    <a:pt x="190" y="0"/>
                  </a:moveTo>
                  <a:lnTo>
                    <a:pt x="152" y="22"/>
                  </a:lnTo>
                  <a:lnTo>
                    <a:pt x="0" y="644"/>
                  </a:lnTo>
                  <a:lnTo>
                    <a:pt x="38" y="622"/>
                  </a:lnTo>
                  <a:lnTo>
                    <a:pt x="1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12"/>
            <p:cNvSpPr/>
            <p:nvPr/>
          </p:nvSpPr>
          <p:spPr>
            <a:xfrm>
              <a:off x="1933800" y="1855350"/>
              <a:ext cx="4375" cy="15900"/>
            </a:xfrm>
            <a:custGeom>
              <a:rect b="b" l="l" r="r" t="t"/>
              <a:pathLst>
                <a:path extrusionOk="0" h="636" w="175">
                  <a:moveTo>
                    <a:pt x="152" y="0"/>
                  </a:moveTo>
                  <a:lnTo>
                    <a:pt x="0" y="622"/>
                  </a:lnTo>
                  <a:lnTo>
                    <a:pt x="22" y="635"/>
                  </a:lnTo>
                  <a:lnTo>
                    <a:pt x="174" y="13"/>
                  </a:lnTo>
                  <a:lnTo>
                    <a:pt x="152"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12"/>
            <p:cNvSpPr/>
            <p:nvPr/>
          </p:nvSpPr>
          <p:spPr>
            <a:xfrm>
              <a:off x="1937600" y="1851425"/>
              <a:ext cx="7350" cy="4275"/>
            </a:xfrm>
            <a:custGeom>
              <a:rect b="b" l="l" r="r" t="t"/>
              <a:pathLst>
                <a:path extrusionOk="0" h="171" w="294">
                  <a:moveTo>
                    <a:pt x="272" y="1"/>
                  </a:moveTo>
                  <a:lnTo>
                    <a:pt x="0" y="157"/>
                  </a:lnTo>
                  <a:lnTo>
                    <a:pt x="22" y="170"/>
                  </a:lnTo>
                  <a:lnTo>
                    <a:pt x="293" y="14"/>
                  </a:lnTo>
                  <a:lnTo>
                    <a:pt x="27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12"/>
            <p:cNvSpPr/>
            <p:nvPr/>
          </p:nvSpPr>
          <p:spPr>
            <a:xfrm>
              <a:off x="1936625" y="1855350"/>
              <a:ext cx="1550" cy="900"/>
            </a:xfrm>
            <a:custGeom>
              <a:rect b="b" l="l" r="r" t="t"/>
              <a:pathLst>
                <a:path extrusionOk="0" h="36" w="62">
                  <a:moveTo>
                    <a:pt x="39" y="0"/>
                  </a:moveTo>
                  <a:lnTo>
                    <a:pt x="0" y="24"/>
                  </a:lnTo>
                  <a:lnTo>
                    <a:pt x="22" y="35"/>
                  </a:lnTo>
                  <a:lnTo>
                    <a:pt x="61" y="13"/>
                  </a:lnTo>
                  <a:lnTo>
                    <a:pt x="3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12"/>
            <p:cNvSpPr/>
            <p:nvPr/>
          </p:nvSpPr>
          <p:spPr>
            <a:xfrm>
              <a:off x="1932825" y="1855925"/>
              <a:ext cx="4375" cy="15875"/>
            </a:xfrm>
            <a:custGeom>
              <a:rect b="b" l="l" r="r" t="t"/>
              <a:pathLst>
                <a:path extrusionOk="0" h="635" w="175">
                  <a:moveTo>
                    <a:pt x="152" y="1"/>
                  </a:moveTo>
                  <a:lnTo>
                    <a:pt x="0" y="623"/>
                  </a:lnTo>
                  <a:lnTo>
                    <a:pt x="22" y="634"/>
                  </a:lnTo>
                  <a:lnTo>
                    <a:pt x="174" y="12"/>
                  </a:lnTo>
                  <a:lnTo>
                    <a:pt x="15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12"/>
            <p:cNvSpPr/>
            <p:nvPr/>
          </p:nvSpPr>
          <p:spPr>
            <a:xfrm>
              <a:off x="1924500" y="1875725"/>
              <a:ext cx="1550" cy="900"/>
            </a:xfrm>
            <a:custGeom>
              <a:rect b="b" l="l" r="r" t="t"/>
              <a:pathLst>
                <a:path extrusionOk="0" h="36" w="62">
                  <a:moveTo>
                    <a:pt x="40" y="0"/>
                  </a:moveTo>
                  <a:lnTo>
                    <a:pt x="1" y="22"/>
                  </a:lnTo>
                  <a:lnTo>
                    <a:pt x="23" y="35"/>
                  </a:lnTo>
                  <a:lnTo>
                    <a:pt x="62" y="12"/>
                  </a:lnTo>
                  <a:lnTo>
                    <a:pt x="40"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12"/>
            <p:cNvSpPr/>
            <p:nvPr/>
          </p:nvSpPr>
          <p:spPr>
            <a:xfrm>
              <a:off x="1925500" y="1860125"/>
              <a:ext cx="4375" cy="15900"/>
            </a:xfrm>
            <a:custGeom>
              <a:rect b="b" l="l" r="r" t="t"/>
              <a:pathLst>
                <a:path extrusionOk="0" h="636" w="175">
                  <a:moveTo>
                    <a:pt x="152" y="1"/>
                  </a:moveTo>
                  <a:lnTo>
                    <a:pt x="0" y="624"/>
                  </a:lnTo>
                  <a:lnTo>
                    <a:pt x="22" y="636"/>
                  </a:lnTo>
                  <a:lnTo>
                    <a:pt x="174" y="14"/>
                  </a:lnTo>
                  <a:lnTo>
                    <a:pt x="152"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12"/>
            <p:cNvSpPr/>
            <p:nvPr/>
          </p:nvSpPr>
          <p:spPr>
            <a:xfrm>
              <a:off x="1929300" y="1855925"/>
              <a:ext cx="7900" cy="4550"/>
            </a:xfrm>
            <a:custGeom>
              <a:rect b="b" l="l" r="r" t="t"/>
              <a:pathLst>
                <a:path extrusionOk="0" h="182" w="316">
                  <a:moveTo>
                    <a:pt x="293" y="1"/>
                  </a:moveTo>
                  <a:lnTo>
                    <a:pt x="0" y="169"/>
                  </a:lnTo>
                  <a:lnTo>
                    <a:pt x="22" y="182"/>
                  </a:lnTo>
                  <a:lnTo>
                    <a:pt x="315" y="12"/>
                  </a:lnTo>
                  <a:lnTo>
                    <a:pt x="293"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12"/>
            <p:cNvSpPr/>
            <p:nvPr/>
          </p:nvSpPr>
          <p:spPr>
            <a:xfrm>
              <a:off x="1928325" y="1860125"/>
              <a:ext cx="1550" cy="925"/>
            </a:xfrm>
            <a:custGeom>
              <a:rect b="b" l="l" r="r" t="t"/>
              <a:pathLst>
                <a:path extrusionOk="0" h="37" w="62">
                  <a:moveTo>
                    <a:pt x="39" y="1"/>
                  </a:moveTo>
                  <a:lnTo>
                    <a:pt x="0" y="24"/>
                  </a:lnTo>
                  <a:lnTo>
                    <a:pt x="22" y="37"/>
                  </a:lnTo>
                  <a:lnTo>
                    <a:pt x="61" y="14"/>
                  </a:lnTo>
                  <a:lnTo>
                    <a:pt x="3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12"/>
            <p:cNvSpPr/>
            <p:nvPr/>
          </p:nvSpPr>
          <p:spPr>
            <a:xfrm>
              <a:off x="1924500" y="1860700"/>
              <a:ext cx="4375" cy="15925"/>
            </a:xfrm>
            <a:custGeom>
              <a:rect b="b" l="l" r="r" t="t"/>
              <a:pathLst>
                <a:path extrusionOk="0" h="637" w="175">
                  <a:moveTo>
                    <a:pt x="153" y="1"/>
                  </a:moveTo>
                  <a:lnTo>
                    <a:pt x="1" y="623"/>
                  </a:lnTo>
                  <a:lnTo>
                    <a:pt x="23" y="636"/>
                  </a:lnTo>
                  <a:lnTo>
                    <a:pt x="175" y="14"/>
                  </a:lnTo>
                  <a:lnTo>
                    <a:pt x="15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12"/>
            <p:cNvSpPr/>
            <p:nvPr/>
          </p:nvSpPr>
          <p:spPr>
            <a:xfrm>
              <a:off x="1923425" y="1861325"/>
              <a:ext cx="4375" cy="15900"/>
            </a:xfrm>
            <a:custGeom>
              <a:rect b="b" l="l" r="r" t="t"/>
              <a:pathLst>
                <a:path extrusionOk="0" h="636" w="175">
                  <a:moveTo>
                    <a:pt x="153" y="1"/>
                  </a:moveTo>
                  <a:lnTo>
                    <a:pt x="0" y="623"/>
                  </a:lnTo>
                  <a:lnTo>
                    <a:pt x="22" y="636"/>
                  </a:lnTo>
                  <a:lnTo>
                    <a:pt x="174" y="14"/>
                  </a:lnTo>
                  <a:lnTo>
                    <a:pt x="153"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12"/>
            <p:cNvSpPr/>
            <p:nvPr/>
          </p:nvSpPr>
          <p:spPr>
            <a:xfrm>
              <a:off x="1927225" y="1860700"/>
              <a:ext cx="1650" cy="975"/>
            </a:xfrm>
            <a:custGeom>
              <a:rect b="b" l="l" r="r" t="t"/>
              <a:pathLst>
                <a:path extrusionOk="0" h="39" w="66">
                  <a:moveTo>
                    <a:pt x="44" y="1"/>
                  </a:moveTo>
                  <a:lnTo>
                    <a:pt x="1" y="26"/>
                  </a:lnTo>
                  <a:lnTo>
                    <a:pt x="22" y="39"/>
                  </a:lnTo>
                  <a:lnTo>
                    <a:pt x="66" y="14"/>
                  </a:lnTo>
                  <a:lnTo>
                    <a:pt x="44"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12"/>
            <p:cNvSpPr/>
            <p:nvPr/>
          </p:nvSpPr>
          <p:spPr>
            <a:xfrm>
              <a:off x="1923025" y="1861650"/>
              <a:ext cx="4775" cy="16125"/>
            </a:xfrm>
            <a:custGeom>
              <a:rect b="b" l="l" r="r" t="t"/>
              <a:pathLst>
                <a:path extrusionOk="0" h="645" w="191">
                  <a:moveTo>
                    <a:pt x="190" y="1"/>
                  </a:moveTo>
                  <a:lnTo>
                    <a:pt x="153" y="22"/>
                  </a:lnTo>
                  <a:lnTo>
                    <a:pt x="1" y="644"/>
                  </a:lnTo>
                  <a:lnTo>
                    <a:pt x="38" y="623"/>
                  </a:lnTo>
                  <a:lnTo>
                    <a:pt x="1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12"/>
            <p:cNvSpPr/>
            <p:nvPr/>
          </p:nvSpPr>
          <p:spPr>
            <a:xfrm>
              <a:off x="1925050" y="1860450"/>
              <a:ext cx="4825" cy="16175"/>
            </a:xfrm>
            <a:custGeom>
              <a:rect b="b" l="l" r="r" t="t"/>
              <a:pathLst>
                <a:path extrusionOk="0" h="647" w="193">
                  <a:moveTo>
                    <a:pt x="192" y="1"/>
                  </a:moveTo>
                  <a:lnTo>
                    <a:pt x="153" y="24"/>
                  </a:lnTo>
                  <a:lnTo>
                    <a:pt x="1" y="646"/>
                  </a:lnTo>
                  <a:lnTo>
                    <a:pt x="40" y="623"/>
                  </a:lnTo>
                  <a:lnTo>
                    <a:pt x="19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12"/>
            <p:cNvSpPr/>
            <p:nvPr/>
          </p:nvSpPr>
          <p:spPr>
            <a:xfrm>
              <a:off x="1926300" y="1861325"/>
              <a:ext cx="1500" cy="900"/>
            </a:xfrm>
            <a:custGeom>
              <a:rect b="b" l="l" r="r" t="t"/>
              <a:pathLst>
                <a:path extrusionOk="0" h="36" w="60">
                  <a:moveTo>
                    <a:pt x="38" y="1"/>
                  </a:moveTo>
                  <a:lnTo>
                    <a:pt x="0" y="24"/>
                  </a:lnTo>
                  <a:lnTo>
                    <a:pt x="22" y="35"/>
                  </a:lnTo>
                  <a:lnTo>
                    <a:pt x="59" y="14"/>
                  </a:lnTo>
                  <a:lnTo>
                    <a:pt x="3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12"/>
            <p:cNvSpPr/>
            <p:nvPr/>
          </p:nvSpPr>
          <p:spPr>
            <a:xfrm>
              <a:off x="1922450" y="1861900"/>
              <a:ext cx="4400" cy="15875"/>
            </a:xfrm>
            <a:custGeom>
              <a:rect b="b" l="l" r="r" t="t"/>
              <a:pathLst>
                <a:path extrusionOk="0" h="635" w="176">
                  <a:moveTo>
                    <a:pt x="154" y="1"/>
                  </a:moveTo>
                  <a:lnTo>
                    <a:pt x="0" y="623"/>
                  </a:lnTo>
                  <a:lnTo>
                    <a:pt x="24" y="634"/>
                  </a:lnTo>
                  <a:lnTo>
                    <a:pt x="176" y="12"/>
                  </a:lnTo>
                  <a:lnTo>
                    <a:pt x="15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12"/>
            <p:cNvSpPr/>
            <p:nvPr/>
          </p:nvSpPr>
          <p:spPr>
            <a:xfrm>
              <a:off x="1920450" y="1865250"/>
              <a:ext cx="600" cy="13675"/>
            </a:xfrm>
            <a:custGeom>
              <a:rect b="b" l="l" r="r" t="t"/>
              <a:pathLst>
                <a:path extrusionOk="0" h="547" w="24">
                  <a:moveTo>
                    <a:pt x="1" y="0"/>
                  </a:moveTo>
                  <a:lnTo>
                    <a:pt x="2" y="534"/>
                  </a:lnTo>
                  <a:lnTo>
                    <a:pt x="24" y="547"/>
                  </a:lnTo>
                  <a:lnTo>
                    <a:pt x="22" y="13"/>
                  </a:lnTo>
                  <a:lnTo>
                    <a:pt x="1"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12"/>
            <p:cNvSpPr/>
            <p:nvPr/>
          </p:nvSpPr>
          <p:spPr>
            <a:xfrm>
              <a:off x="1920450" y="1861900"/>
              <a:ext cx="6400" cy="3700"/>
            </a:xfrm>
            <a:custGeom>
              <a:rect b="b" l="l" r="r" t="t"/>
              <a:pathLst>
                <a:path extrusionOk="0" h="148" w="256">
                  <a:moveTo>
                    <a:pt x="234" y="1"/>
                  </a:moveTo>
                  <a:lnTo>
                    <a:pt x="1" y="134"/>
                  </a:lnTo>
                  <a:lnTo>
                    <a:pt x="22" y="147"/>
                  </a:lnTo>
                  <a:lnTo>
                    <a:pt x="256" y="12"/>
                  </a:lnTo>
                  <a:lnTo>
                    <a:pt x="234"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12"/>
            <p:cNvSpPr/>
            <p:nvPr/>
          </p:nvSpPr>
          <p:spPr>
            <a:xfrm>
              <a:off x="1920300" y="1848450"/>
              <a:ext cx="28750" cy="31825"/>
            </a:xfrm>
            <a:custGeom>
              <a:rect b="b" l="l" r="r" t="t"/>
              <a:pathLst>
                <a:path extrusionOk="0" h="1273" w="1150">
                  <a:moveTo>
                    <a:pt x="1120" y="54"/>
                  </a:moveTo>
                  <a:lnTo>
                    <a:pt x="1122" y="588"/>
                  </a:lnTo>
                  <a:lnTo>
                    <a:pt x="30" y="1219"/>
                  </a:lnTo>
                  <a:lnTo>
                    <a:pt x="28" y="685"/>
                  </a:lnTo>
                  <a:lnTo>
                    <a:pt x="262" y="550"/>
                  </a:lnTo>
                  <a:lnTo>
                    <a:pt x="299" y="529"/>
                  </a:lnTo>
                  <a:lnTo>
                    <a:pt x="343" y="504"/>
                  </a:lnTo>
                  <a:lnTo>
                    <a:pt x="382" y="481"/>
                  </a:lnTo>
                  <a:lnTo>
                    <a:pt x="675" y="311"/>
                  </a:lnTo>
                  <a:lnTo>
                    <a:pt x="714" y="289"/>
                  </a:lnTo>
                  <a:lnTo>
                    <a:pt x="985" y="133"/>
                  </a:lnTo>
                  <a:lnTo>
                    <a:pt x="1023" y="111"/>
                  </a:lnTo>
                  <a:lnTo>
                    <a:pt x="1120" y="54"/>
                  </a:lnTo>
                  <a:close/>
                  <a:moveTo>
                    <a:pt x="1148" y="1"/>
                  </a:moveTo>
                  <a:lnTo>
                    <a:pt x="1" y="664"/>
                  </a:lnTo>
                  <a:lnTo>
                    <a:pt x="2" y="1273"/>
                  </a:lnTo>
                  <a:lnTo>
                    <a:pt x="1149" y="610"/>
                  </a:lnTo>
                  <a:lnTo>
                    <a:pt x="114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12"/>
            <p:cNvSpPr/>
            <p:nvPr/>
          </p:nvSpPr>
          <p:spPr>
            <a:xfrm>
              <a:off x="1933350" y="1855675"/>
              <a:ext cx="4825" cy="16125"/>
            </a:xfrm>
            <a:custGeom>
              <a:rect b="b" l="l" r="r" t="t"/>
              <a:pathLst>
                <a:path extrusionOk="0" h="645" w="193">
                  <a:moveTo>
                    <a:pt x="192" y="0"/>
                  </a:moveTo>
                  <a:lnTo>
                    <a:pt x="153" y="22"/>
                  </a:lnTo>
                  <a:lnTo>
                    <a:pt x="1" y="644"/>
                  </a:lnTo>
                  <a:lnTo>
                    <a:pt x="40" y="622"/>
                  </a:lnTo>
                  <a:lnTo>
                    <a:pt x="19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12"/>
            <p:cNvSpPr/>
            <p:nvPr/>
          </p:nvSpPr>
          <p:spPr>
            <a:xfrm>
              <a:off x="1921000" y="1849800"/>
              <a:ext cx="27350" cy="29125"/>
            </a:xfrm>
            <a:custGeom>
              <a:rect b="b" l="l" r="r" t="t"/>
              <a:pathLst>
                <a:path extrusionOk="0" h="1165" w="1094">
                  <a:moveTo>
                    <a:pt x="1092" y="0"/>
                  </a:moveTo>
                  <a:lnTo>
                    <a:pt x="995" y="57"/>
                  </a:lnTo>
                  <a:lnTo>
                    <a:pt x="843" y="679"/>
                  </a:lnTo>
                  <a:lnTo>
                    <a:pt x="843" y="679"/>
                  </a:lnTo>
                  <a:lnTo>
                    <a:pt x="1094" y="534"/>
                  </a:lnTo>
                  <a:lnTo>
                    <a:pt x="1092" y="0"/>
                  </a:lnTo>
                  <a:close/>
                  <a:moveTo>
                    <a:pt x="843" y="679"/>
                  </a:moveTo>
                  <a:lnTo>
                    <a:pt x="805" y="701"/>
                  </a:lnTo>
                  <a:lnTo>
                    <a:pt x="805" y="701"/>
                  </a:lnTo>
                  <a:lnTo>
                    <a:pt x="805" y="701"/>
                  </a:lnTo>
                  <a:lnTo>
                    <a:pt x="843" y="679"/>
                  </a:lnTo>
                  <a:lnTo>
                    <a:pt x="843" y="679"/>
                  </a:lnTo>
                  <a:close/>
                  <a:moveTo>
                    <a:pt x="957" y="79"/>
                  </a:moveTo>
                  <a:lnTo>
                    <a:pt x="686" y="235"/>
                  </a:lnTo>
                  <a:lnTo>
                    <a:pt x="534" y="857"/>
                  </a:lnTo>
                  <a:lnTo>
                    <a:pt x="534" y="857"/>
                  </a:lnTo>
                  <a:lnTo>
                    <a:pt x="805" y="701"/>
                  </a:lnTo>
                  <a:lnTo>
                    <a:pt x="805" y="701"/>
                  </a:lnTo>
                  <a:lnTo>
                    <a:pt x="957" y="79"/>
                  </a:lnTo>
                  <a:close/>
                  <a:moveTo>
                    <a:pt x="534" y="857"/>
                  </a:moveTo>
                  <a:lnTo>
                    <a:pt x="533" y="858"/>
                  </a:lnTo>
                  <a:lnTo>
                    <a:pt x="533" y="858"/>
                  </a:lnTo>
                  <a:lnTo>
                    <a:pt x="534" y="857"/>
                  </a:lnTo>
                  <a:lnTo>
                    <a:pt x="534" y="857"/>
                  </a:lnTo>
                  <a:close/>
                  <a:moveTo>
                    <a:pt x="647" y="257"/>
                  </a:moveTo>
                  <a:lnTo>
                    <a:pt x="354" y="427"/>
                  </a:lnTo>
                  <a:lnTo>
                    <a:pt x="202" y="1049"/>
                  </a:lnTo>
                  <a:lnTo>
                    <a:pt x="175" y="1065"/>
                  </a:lnTo>
                  <a:lnTo>
                    <a:pt x="533" y="858"/>
                  </a:lnTo>
                  <a:lnTo>
                    <a:pt x="533" y="858"/>
                  </a:lnTo>
                  <a:lnTo>
                    <a:pt x="495" y="879"/>
                  </a:lnTo>
                  <a:lnTo>
                    <a:pt x="647" y="257"/>
                  </a:lnTo>
                  <a:close/>
                  <a:moveTo>
                    <a:pt x="175" y="1065"/>
                  </a:moveTo>
                  <a:lnTo>
                    <a:pt x="163" y="1072"/>
                  </a:lnTo>
                  <a:lnTo>
                    <a:pt x="163" y="1072"/>
                  </a:lnTo>
                  <a:lnTo>
                    <a:pt x="175" y="1065"/>
                  </a:lnTo>
                  <a:close/>
                  <a:moveTo>
                    <a:pt x="315" y="450"/>
                  </a:moveTo>
                  <a:lnTo>
                    <a:pt x="271" y="475"/>
                  </a:lnTo>
                  <a:lnTo>
                    <a:pt x="119" y="1097"/>
                  </a:lnTo>
                  <a:lnTo>
                    <a:pt x="82" y="1118"/>
                  </a:lnTo>
                  <a:lnTo>
                    <a:pt x="234" y="496"/>
                  </a:lnTo>
                  <a:lnTo>
                    <a:pt x="0" y="631"/>
                  </a:lnTo>
                  <a:lnTo>
                    <a:pt x="2" y="1165"/>
                  </a:lnTo>
                  <a:lnTo>
                    <a:pt x="163" y="1072"/>
                  </a:lnTo>
                  <a:lnTo>
                    <a:pt x="315" y="45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12"/>
            <p:cNvSpPr/>
            <p:nvPr/>
          </p:nvSpPr>
          <p:spPr>
            <a:xfrm>
              <a:off x="1919775" y="1848175"/>
              <a:ext cx="29225" cy="16875"/>
            </a:xfrm>
            <a:custGeom>
              <a:rect b="b" l="l" r="r" t="t"/>
              <a:pathLst>
                <a:path extrusionOk="0" h="675" w="1169">
                  <a:moveTo>
                    <a:pt x="1147" y="0"/>
                  </a:moveTo>
                  <a:lnTo>
                    <a:pt x="0" y="661"/>
                  </a:lnTo>
                  <a:lnTo>
                    <a:pt x="22" y="675"/>
                  </a:lnTo>
                  <a:lnTo>
                    <a:pt x="1169" y="12"/>
                  </a:lnTo>
                  <a:lnTo>
                    <a:pt x="114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12"/>
            <p:cNvSpPr/>
            <p:nvPr/>
          </p:nvSpPr>
          <p:spPr>
            <a:xfrm>
              <a:off x="1919775" y="1864700"/>
              <a:ext cx="600" cy="15575"/>
            </a:xfrm>
            <a:custGeom>
              <a:rect b="b" l="l" r="r" t="t"/>
              <a:pathLst>
                <a:path extrusionOk="0" h="623" w="24">
                  <a:moveTo>
                    <a:pt x="0" y="0"/>
                  </a:moveTo>
                  <a:lnTo>
                    <a:pt x="1" y="609"/>
                  </a:lnTo>
                  <a:lnTo>
                    <a:pt x="23" y="623"/>
                  </a:lnTo>
                  <a:lnTo>
                    <a:pt x="22" y="14"/>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12"/>
            <p:cNvSpPr/>
            <p:nvPr/>
          </p:nvSpPr>
          <p:spPr>
            <a:xfrm>
              <a:off x="1813075" y="1902225"/>
              <a:ext cx="575" cy="1250"/>
            </a:xfrm>
            <a:custGeom>
              <a:rect b="b" l="l" r="r" t="t"/>
              <a:pathLst>
                <a:path extrusionOk="0" h="50" w="23">
                  <a:moveTo>
                    <a:pt x="22" y="0"/>
                  </a:moveTo>
                  <a:lnTo>
                    <a:pt x="0" y="12"/>
                  </a:lnTo>
                  <a:lnTo>
                    <a:pt x="0" y="50"/>
                  </a:lnTo>
                  <a:lnTo>
                    <a:pt x="22" y="37"/>
                  </a:lnTo>
                  <a:lnTo>
                    <a:pt x="2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12"/>
            <p:cNvSpPr/>
            <p:nvPr/>
          </p:nvSpPr>
          <p:spPr>
            <a:xfrm>
              <a:off x="1813075" y="1908950"/>
              <a:ext cx="8575" cy="4975"/>
            </a:xfrm>
            <a:custGeom>
              <a:rect b="b" l="l" r="r" t="t"/>
              <a:pathLst>
                <a:path extrusionOk="0" h="199" w="343">
                  <a:moveTo>
                    <a:pt x="22" y="1"/>
                  </a:moveTo>
                  <a:lnTo>
                    <a:pt x="0" y="14"/>
                  </a:lnTo>
                  <a:lnTo>
                    <a:pt x="321" y="198"/>
                  </a:lnTo>
                  <a:lnTo>
                    <a:pt x="343" y="187"/>
                  </a:lnTo>
                  <a:lnTo>
                    <a:pt x="2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12"/>
            <p:cNvSpPr/>
            <p:nvPr/>
          </p:nvSpPr>
          <p:spPr>
            <a:xfrm>
              <a:off x="1821075" y="1911350"/>
              <a:ext cx="625" cy="2575"/>
            </a:xfrm>
            <a:custGeom>
              <a:rect b="b" l="l" r="r" t="t"/>
              <a:pathLst>
                <a:path extrusionOk="0" h="103" w="25">
                  <a:moveTo>
                    <a:pt x="24" y="1"/>
                  </a:moveTo>
                  <a:lnTo>
                    <a:pt x="1" y="12"/>
                  </a:lnTo>
                  <a:lnTo>
                    <a:pt x="1" y="102"/>
                  </a:lnTo>
                  <a:lnTo>
                    <a:pt x="23" y="91"/>
                  </a:lnTo>
                  <a:lnTo>
                    <a:pt x="24"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12"/>
            <p:cNvSpPr/>
            <p:nvPr/>
          </p:nvSpPr>
          <p:spPr>
            <a:xfrm>
              <a:off x="1813100" y="1895000"/>
              <a:ext cx="575" cy="1275"/>
            </a:xfrm>
            <a:custGeom>
              <a:rect b="b" l="l" r="r" t="t"/>
              <a:pathLst>
                <a:path extrusionOk="0" h="51" w="23">
                  <a:moveTo>
                    <a:pt x="23" y="1"/>
                  </a:moveTo>
                  <a:lnTo>
                    <a:pt x="1" y="14"/>
                  </a:lnTo>
                  <a:lnTo>
                    <a:pt x="1" y="50"/>
                  </a:lnTo>
                  <a:lnTo>
                    <a:pt x="23" y="37"/>
                  </a:lnTo>
                  <a:lnTo>
                    <a:pt x="23"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12"/>
            <p:cNvSpPr/>
            <p:nvPr/>
          </p:nvSpPr>
          <p:spPr>
            <a:xfrm>
              <a:off x="1813100" y="1887250"/>
              <a:ext cx="625" cy="1250"/>
            </a:xfrm>
            <a:custGeom>
              <a:rect b="b" l="l" r="r" t="t"/>
              <a:pathLst>
                <a:path extrusionOk="0" h="50" w="25">
                  <a:moveTo>
                    <a:pt x="24" y="0"/>
                  </a:moveTo>
                  <a:lnTo>
                    <a:pt x="1" y="13"/>
                  </a:lnTo>
                  <a:lnTo>
                    <a:pt x="1" y="50"/>
                  </a:lnTo>
                  <a:lnTo>
                    <a:pt x="23" y="37"/>
                  </a:lnTo>
                  <a:lnTo>
                    <a:pt x="24"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12"/>
            <p:cNvSpPr/>
            <p:nvPr/>
          </p:nvSpPr>
          <p:spPr>
            <a:xfrm>
              <a:off x="1813150" y="1885325"/>
              <a:ext cx="575" cy="1250"/>
            </a:xfrm>
            <a:custGeom>
              <a:rect b="b" l="l" r="r" t="t"/>
              <a:pathLst>
                <a:path extrusionOk="0" h="50" w="23">
                  <a:moveTo>
                    <a:pt x="22" y="1"/>
                  </a:moveTo>
                  <a:lnTo>
                    <a:pt x="0" y="14"/>
                  </a:lnTo>
                  <a:lnTo>
                    <a:pt x="0" y="50"/>
                  </a:lnTo>
                  <a:lnTo>
                    <a:pt x="22" y="37"/>
                  </a:lnTo>
                  <a:lnTo>
                    <a:pt x="2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12"/>
            <p:cNvSpPr/>
            <p:nvPr/>
          </p:nvSpPr>
          <p:spPr>
            <a:xfrm>
              <a:off x="1813075" y="1883475"/>
              <a:ext cx="650" cy="25850"/>
            </a:xfrm>
            <a:custGeom>
              <a:rect b="b" l="l" r="r" t="t"/>
              <a:pathLst>
                <a:path extrusionOk="0" h="1034" w="26">
                  <a:moveTo>
                    <a:pt x="25" y="1"/>
                  </a:moveTo>
                  <a:lnTo>
                    <a:pt x="3" y="14"/>
                  </a:lnTo>
                  <a:lnTo>
                    <a:pt x="0" y="1033"/>
                  </a:lnTo>
                  <a:lnTo>
                    <a:pt x="22" y="1020"/>
                  </a:lnTo>
                  <a:lnTo>
                    <a:pt x="2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12"/>
            <p:cNvSpPr/>
            <p:nvPr/>
          </p:nvSpPr>
          <p:spPr>
            <a:xfrm>
              <a:off x="1813075" y="1903125"/>
              <a:ext cx="8625" cy="8550"/>
            </a:xfrm>
            <a:custGeom>
              <a:rect b="b" l="l" r="r" t="t"/>
              <a:pathLst>
                <a:path extrusionOk="0" h="342" w="345">
                  <a:moveTo>
                    <a:pt x="22" y="1"/>
                  </a:moveTo>
                  <a:lnTo>
                    <a:pt x="0" y="14"/>
                  </a:lnTo>
                  <a:lnTo>
                    <a:pt x="321" y="341"/>
                  </a:lnTo>
                  <a:lnTo>
                    <a:pt x="344" y="330"/>
                  </a:lnTo>
                  <a:lnTo>
                    <a:pt x="2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12"/>
            <p:cNvSpPr/>
            <p:nvPr/>
          </p:nvSpPr>
          <p:spPr>
            <a:xfrm>
              <a:off x="1813075" y="1902500"/>
              <a:ext cx="8075" cy="9175"/>
            </a:xfrm>
            <a:custGeom>
              <a:rect b="b" l="l" r="r" t="t"/>
              <a:pathLst>
                <a:path extrusionOk="0" h="367" w="323">
                  <a:moveTo>
                    <a:pt x="0" y="1"/>
                  </a:moveTo>
                  <a:lnTo>
                    <a:pt x="0" y="39"/>
                  </a:lnTo>
                  <a:lnTo>
                    <a:pt x="321" y="366"/>
                  </a:lnTo>
                  <a:lnTo>
                    <a:pt x="322" y="330"/>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12"/>
            <p:cNvSpPr/>
            <p:nvPr/>
          </p:nvSpPr>
          <p:spPr>
            <a:xfrm>
              <a:off x="1813075" y="1902225"/>
              <a:ext cx="8625" cy="8550"/>
            </a:xfrm>
            <a:custGeom>
              <a:rect b="b" l="l" r="r" t="t"/>
              <a:pathLst>
                <a:path extrusionOk="0" h="342" w="345">
                  <a:moveTo>
                    <a:pt x="22" y="0"/>
                  </a:moveTo>
                  <a:lnTo>
                    <a:pt x="0" y="12"/>
                  </a:lnTo>
                  <a:lnTo>
                    <a:pt x="322" y="341"/>
                  </a:lnTo>
                  <a:lnTo>
                    <a:pt x="344" y="329"/>
                  </a:lnTo>
                  <a:lnTo>
                    <a:pt x="2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12"/>
            <p:cNvSpPr/>
            <p:nvPr/>
          </p:nvSpPr>
          <p:spPr>
            <a:xfrm>
              <a:off x="1821075" y="1910450"/>
              <a:ext cx="625" cy="1225"/>
            </a:xfrm>
            <a:custGeom>
              <a:rect b="b" l="l" r="r" t="t"/>
              <a:pathLst>
                <a:path extrusionOk="0" h="49" w="25">
                  <a:moveTo>
                    <a:pt x="24" y="0"/>
                  </a:moveTo>
                  <a:lnTo>
                    <a:pt x="2" y="12"/>
                  </a:lnTo>
                  <a:lnTo>
                    <a:pt x="1" y="48"/>
                  </a:lnTo>
                  <a:lnTo>
                    <a:pt x="24" y="37"/>
                  </a:lnTo>
                  <a:lnTo>
                    <a:pt x="2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12"/>
            <p:cNvSpPr/>
            <p:nvPr/>
          </p:nvSpPr>
          <p:spPr>
            <a:xfrm>
              <a:off x="1813100" y="1895900"/>
              <a:ext cx="8600" cy="8550"/>
            </a:xfrm>
            <a:custGeom>
              <a:rect b="b" l="l" r="r" t="t"/>
              <a:pathLst>
                <a:path extrusionOk="0" h="342" w="344">
                  <a:moveTo>
                    <a:pt x="23" y="1"/>
                  </a:moveTo>
                  <a:lnTo>
                    <a:pt x="1" y="14"/>
                  </a:lnTo>
                  <a:lnTo>
                    <a:pt x="321" y="342"/>
                  </a:lnTo>
                  <a:lnTo>
                    <a:pt x="343" y="330"/>
                  </a:lnTo>
                  <a:lnTo>
                    <a:pt x="23"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12"/>
            <p:cNvSpPr/>
            <p:nvPr/>
          </p:nvSpPr>
          <p:spPr>
            <a:xfrm>
              <a:off x="1821125" y="1904150"/>
              <a:ext cx="575" cy="6625"/>
            </a:xfrm>
            <a:custGeom>
              <a:rect b="b" l="l" r="r" t="t"/>
              <a:pathLst>
                <a:path extrusionOk="0" h="265" w="23">
                  <a:moveTo>
                    <a:pt x="22" y="0"/>
                  </a:moveTo>
                  <a:lnTo>
                    <a:pt x="0" y="12"/>
                  </a:lnTo>
                  <a:lnTo>
                    <a:pt x="0" y="264"/>
                  </a:lnTo>
                  <a:lnTo>
                    <a:pt x="22" y="252"/>
                  </a:lnTo>
                  <a:lnTo>
                    <a:pt x="2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12"/>
            <p:cNvSpPr/>
            <p:nvPr/>
          </p:nvSpPr>
          <p:spPr>
            <a:xfrm>
              <a:off x="1813100" y="1895000"/>
              <a:ext cx="8600" cy="8550"/>
            </a:xfrm>
            <a:custGeom>
              <a:rect b="b" l="l" r="r" t="t"/>
              <a:pathLst>
                <a:path extrusionOk="0" h="342" w="344">
                  <a:moveTo>
                    <a:pt x="23" y="1"/>
                  </a:moveTo>
                  <a:lnTo>
                    <a:pt x="1" y="14"/>
                  </a:lnTo>
                  <a:lnTo>
                    <a:pt x="321" y="341"/>
                  </a:lnTo>
                  <a:lnTo>
                    <a:pt x="343" y="330"/>
                  </a:lnTo>
                  <a:lnTo>
                    <a:pt x="2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12"/>
            <p:cNvSpPr/>
            <p:nvPr/>
          </p:nvSpPr>
          <p:spPr>
            <a:xfrm>
              <a:off x="1821125" y="1903225"/>
              <a:ext cx="575" cy="1225"/>
            </a:xfrm>
            <a:custGeom>
              <a:rect b="b" l="l" r="r" t="t"/>
              <a:pathLst>
                <a:path extrusionOk="0" h="49" w="23">
                  <a:moveTo>
                    <a:pt x="22" y="1"/>
                  </a:moveTo>
                  <a:lnTo>
                    <a:pt x="0" y="12"/>
                  </a:lnTo>
                  <a:lnTo>
                    <a:pt x="0" y="49"/>
                  </a:lnTo>
                  <a:lnTo>
                    <a:pt x="22" y="37"/>
                  </a:lnTo>
                  <a:lnTo>
                    <a:pt x="2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12"/>
            <p:cNvSpPr/>
            <p:nvPr/>
          </p:nvSpPr>
          <p:spPr>
            <a:xfrm>
              <a:off x="1821125" y="1896375"/>
              <a:ext cx="600" cy="7175"/>
            </a:xfrm>
            <a:custGeom>
              <a:rect b="b" l="l" r="r" t="t"/>
              <a:pathLst>
                <a:path extrusionOk="0" h="287" w="24">
                  <a:moveTo>
                    <a:pt x="24" y="1"/>
                  </a:moveTo>
                  <a:lnTo>
                    <a:pt x="2" y="14"/>
                  </a:lnTo>
                  <a:lnTo>
                    <a:pt x="0" y="286"/>
                  </a:lnTo>
                  <a:lnTo>
                    <a:pt x="22" y="275"/>
                  </a:lnTo>
                  <a:lnTo>
                    <a:pt x="24"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12"/>
            <p:cNvSpPr/>
            <p:nvPr/>
          </p:nvSpPr>
          <p:spPr>
            <a:xfrm>
              <a:off x="1813100" y="1887250"/>
              <a:ext cx="8625" cy="8575"/>
            </a:xfrm>
            <a:custGeom>
              <a:rect b="b" l="l" r="r" t="t"/>
              <a:pathLst>
                <a:path extrusionOk="0" h="343" w="345">
                  <a:moveTo>
                    <a:pt x="24" y="0"/>
                  </a:moveTo>
                  <a:lnTo>
                    <a:pt x="1" y="13"/>
                  </a:lnTo>
                  <a:lnTo>
                    <a:pt x="323" y="343"/>
                  </a:lnTo>
                  <a:lnTo>
                    <a:pt x="345" y="330"/>
                  </a:lnTo>
                  <a:lnTo>
                    <a:pt x="2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12"/>
            <p:cNvSpPr/>
            <p:nvPr/>
          </p:nvSpPr>
          <p:spPr>
            <a:xfrm>
              <a:off x="1813150" y="1885325"/>
              <a:ext cx="8575" cy="8575"/>
            </a:xfrm>
            <a:custGeom>
              <a:rect b="b" l="l" r="r" t="t"/>
              <a:pathLst>
                <a:path extrusionOk="0" h="343" w="343">
                  <a:moveTo>
                    <a:pt x="22" y="1"/>
                  </a:moveTo>
                  <a:lnTo>
                    <a:pt x="0" y="14"/>
                  </a:lnTo>
                  <a:lnTo>
                    <a:pt x="321" y="343"/>
                  </a:lnTo>
                  <a:lnTo>
                    <a:pt x="343" y="330"/>
                  </a:lnTo>
                  <a:lnTo>
                    <a:pt x="2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12"/>
            <p:cNvSpPr/>
            <p:nvPr/>
          </p:nvSpPr>
          <p:spPr>
            <a:xfrm>
              <a:off x="1813075" y="1883800"/>
              <a:ext cx="8100" cy="30125"/>
            </a:xfrm>
            <a:custGeom>
              <a:rect b="b" l="l" r="r" t="t"/>
              <a:pathLst>
                <a:path extrusionOk="0" h="1205" w="324">
                  <a:moveTo>
                    <a:pt x="2" y="151"/>
                  </a:moveTo>
                  <a:lnTo>
                    <a:pt x="2" y="188"/>
                  </a:lnTo>
                  <a:lnTo>
                    <a:pt x="3" y="189"/>
                  </a:lnTo>
                  <a:lnTo>
                    <a:pt x="3" y="152"/>
                  </a:lnTo>
                  <a:lnTo>
                    <a:pt x="3" y="152"/>
                  </a:lnTo>
                  <a:lnTo>
                    <a:pt x="2" y="151"/>
                  </a:lnTo>
                  <a:close/>
                  <a:moveTo>
                    <a:pt x="3" y="189"/>
                  </a:moveTo>
                  <a:lnTo>
                    <a:pt x="3" y="189"/>
                  </a:lnTo>
                  <a:lnTo>
                    <a:pt x="3" y="189"/>
                  </a:lnTo>
                  <a:lnTo>
                    <a:pt x="3" y="189"/>
                  </a:lnTo>
                  <a:close/>
                  <a:moveTo>
                    <a:pt x="3" y="1"/>
                  </a:moveTo>
                  <a:lnTo>
                    <a:pt x="3" y="152"/>
                  </a:lnTo>
                  <a:lnTo>
                    <a:pt x="3" y="152"/>
                  </a:lnTo>
                  <a:lnTo>
                    <a:pt x="324" y="481"/>
                  </a:lnTo>
                  <a:lnTo>
                    <a:pt x="324" y="440"/>
                  </a:lnTo>
                  <a:lnTo>
                    <a:pt x="3" y="111"/>
                  </a:lnTo>
                  <a:lnTo>
                    <a:pt x="3" y="75"/>
                  </a:lnTo>
                  <a:lnTo>
                    <a:pt x="324" y="404"/>
                  </a:lnTo>
                  <a:lnTo>
                    <a:pt x="324" y="186"/>
                  </a:lnTo>
                  <a:lnTo>
                    <a:pt x="3" y="1"/>
                  </a:lnTo>
                  <a:close/>
                  <a:moveTo>
                    <a:pt x="2" y="462"/>
                  </a:moveTo>
                  <a:lnTo>
                    <a:pt x="2" y="498"/>
                  </a:lnTo>
                  <a:lnTo>
                    <a:pt x="2" y="498"/>
                  </a:lnTo>
                  <a:lnTo>
                    <a:pt x="2" y="498"/>
                  </a:lnTo>
                  <a:lnTo>
                    <a:pt x="2" y="462"/>
                  </a:lnTo>
                  <a:lnTo>
                    <a:pt x="2" y="462"/>
                  </a:lnTo>
                  <a:close/>
                  <a:moveTo>
                    <a:pt x="0" y="749"/>
                  </a:moveTo>
                  <a:lnTo>
                    <a:pt x="0" y="787"/>
                  </a:lnTo>
                  <a:lnTo>
                    <a:pt x="1" y="787"/>
                  </a:lnTo>
                  <a:lnTo>
                    <a:pt x="1" y="750"/>
                  </a:lnTo>
                  <a:lnTo>
                    <a:pt x="1" y="750"/>
                  </a:lnTo>
                  <a:lnTo>
                    <a:pt x="0" y="749"/>
                  </a:lnTo>
                  <a:close/>
                  <a:moveTo>
                    <a:pt x="3" y="189"/>
                  </a:moveTo>
                  <a:lnTo>
                    <a:pt x="2" y="462"/>
                  </a:lnTo>
                  <a:lnTo>
                    <a:pt x="322" y="789"/>
                  </a:lnTo>
                  <a:lnTo>
                    <a:pt x="324" y="517"/>
                  </a:lnTo>
                  <a:lnTo>
                    <a:pt x="3" y="189"/>
                  </a:lnTo>
                  <a:close/>
                  <a:moveTo>
                    <a:pt x="2" y="498"/>
                  </a:moveTo>
                  <a:lnTo>
                    <a:pt x="1" y="750"/>
                  </a:lnTo>
                  <a:lnTo>
                    <a:pt x="1" y="750"/>
                  </a:lnTo>
                  <a:lnTo>
                    <a:pt x="322" y="1078"/>
                  </a:lnTo>
                  <a:lnTo>
                    <a:pt x="322" y="826"/>
                  </a:lnTo>
                  <a:lnTo>
                    <a:pt x="2" y="498"/>
                  </a:lnTo>
                  <a:close/>
                  <a:moveTo>
                    <a:pt x="1" y="787"/>
                  </a:moveTo>
                  <a:lnTo>
                    <a:pt x="0" y="1020"/>
                  </a:lnTo>
                  <a:lnTo>
                    <a:pt x="321" y="1204"/>
                  </a:lnTo>
                  <a:lnTo>
                    <a:pt x="321" y="1114"/>
                  </a:lnTo>
                  <a:lnTo>
                    <a:pt x="1" y="787"/>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12"/>
            <p:cNvSpPr/>
            <p:nvPr/>
          </p:nvSpPr>
          <p:spPr>
            <a:xfrm>
              <a:off x="1813100" y="1888150"/>
              <a:ext cx="8625" cy="8575"/>
            </a:xfrm>
            <a:custGeom>
              <a:rect b="b" l="l" r="r" t="t"/>
              <a:pathLst>
                <a:path extrusionOk="0" h="343" w="345">
                  <a:moveTo>
                    <a:pt x="23" y="1"/>
                  </a:moveTo>
                  <a:lnTo>
                    <a:pt x="1" y="14"/>
                  </a:lnTo>
                  <a:lnTo>
                    <a:pt x="323" y="343"/>
                  </a:lnTo>
                  <a:lnTo>
                    <a:pt x="345" y="330"/>
                  </a:lnTo>
                  <a:lnTo>
                    <a:pt x="23"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12"/>
            <p:cNvSpPr/>
            <p:nvPr/>
          </p:nvSpPr>
          <p:spPr>
            <a:xfrm>
              <a:off x="1821150" y="1895475"/>
              <a:ext cx="575" cy="1250"/>
            </a:xfrm>
            <a:custGeom>
              <a:rect b="b" l="l" r="r" t="t"/>
              <a:pathLst>
                <a:path extrusionOk="0" h="50" w="23">
                  <a:moveTo>
                    <a:pt x="23" y="1"/>
                  </a:moveTo>
                  <a:lnTo>
                    <a:pt x="1" y="14"/>
                  </a:lnTo>
                  <a:lnTo>
                    <a:pt x="1" y="50"/>
                  </a:lnTo>
                  <a:lnTo>
                    <a:pt x="23" y="37"/>
                  </a:lnTo>
                  <a:lnTo>
                    <a:pt x="2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12"/>
            <p:cNvSpPr/>
            <p:nvPr/>
          </p:nvSpPr>
          <p:spPr>
            <a:xfrm>
              <a:off x="1813100" y="1887575"/>
              <a:ext cx="8075" cy="9150"/>
            </a:xfrm>
            <a:custGeom>
              <a:rect b="b" l="l" r="r" t="t"/>
              <a:pathLst>
                <a:path extrusionOk="0" h="366" w="323">
                  <a:moveTo>
                    <a:pt x="1" y="0"/>
                  </a:moveTo>
                  <a:lnTo>
                    <a:pt x="1" y="37"/>
                  </a:lnTo>
                  <a:lnTo>
                    <a:pt x="323" y="366"/>
                  </a:lnTo>
                  <a:lnTo>
                    <a:pt x="323" y="33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12"/>
            <p:cNvSpPr/>
            <p:nvPr/>
          </p:nvSpPr>
          <p:spPr>
            <a:xfrm>
              <a:off x="1821150" y="1894450"/>
              <a:ext cx="575" cy="1375"/>
            </a:xfrm>
            <a:custGeom>
              <a:rect b="b" l="l" r="r" t="t"/>
              <a:pathLst>
                <a:path extrusionOk="0" h="55" w="23">
                  <a:moveTo>
                    <a:pt x="23" y="1"/>
                  </a:moveTo>
                  <a:lnTo>
                    <a:pt x="1" y="14"/>
                  </a:lnTo>
                  <a:lnTo>
                    <a:pt x="1" y="55"/>
                  </a:lnTo>
                  <a:lnTo>
                    <a:pt x="23" y="42"/>
                  </a:lnTo>
                  <a:lnTo>
                    <a:pt x="23"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12"/>
            <p:cNvSpPr/>
            <p:nvPr/>
          </p:nvSpPr>
          <p:spPr>
            <a:xfrm>
              <a:off x="1813150" y="1886225"/>
              <a:ext cx="8575" cy="8575"/>
            </a:xfrm>
            <a:custGeom>
              <a:rect b="b" l="l" r="r" t="t"/>
              <a:pathLst>
                <a:path extrusionOk="0" h="343" w="343">
                  <a:moveTo>
                    <a:pt x="22" y="1"/>
                  </a:moveTo>
                  <a:lnTo>
                    <a:pt x="0" y="14"/>
                  </a:lnTo>
                  <a:lnTo>
                    <a:pt x="321" y="343"/>
                  </a:lnTo>
                  <a:lnTo>
                    <a:pt x="343" y="330"/>
                  </a:lnTo>
                  <a:lnTo>
                    <a:pt x="2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12"/>
            <p:cNvSpPr/>
            <p:nvPr/>
          </p:nvSpPr>
          <p:spPr>
            <a:xfrm>
              <a:off x="1821150" y="1893550"/>
              <a:ext cx="575" cy="1250"/>
            </a:xfrm>
            <a:custGeom>
              <a:rect b="b" l="l" r="r" t="t"/>
              <a:pathLst>
                <a:path extrusionOk="0" h="50" w="23">
                  <a:moveTo>
                    <a:pt x="23" y="1"/>
                  </a:moveTo>
                  <a:lnTo>
                    <a:pt x="1" y="14"/>
                  </a:lnTo>
                  <a:lnTo>
                    <a:pt x="1" y="50"/>
                  </a:lnTo>
                  <a:lnTo>
                    <a:pt x="23" y="37"/>
                  </a:lnTo>
                  <a:lnTo>
                    <a:pt x="2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12"/>
            <p:cNvSpPr/>
            <p:nvPr/>
          </p:nvSpPr>
          <p:spPr>
            <a:xfrm>
              <a:off x="1813150" y="1885650"/>
              <a:ext cx="8025" cy="9150"/>
            </a:xfrm>
            <a:custGeom>
              <a:rect b="b" l="l" r="r" t="t"/>
              <a:pathLst>
                <a:path extrusionOk="0" h="366" w="321">
                  <a:moveTo>
                    <a:pt x="0" y="1"/>
                  </a:moveTo>
                  <a:lnTo>
                    <a:pt x="0" y="37"/>
                  </a:lnTo>
                  <a:lnTo>
                    <a:pt x="321" y="366"/>
                  </a:lnTo>
                  <a:lnTo>
                    <a:pt x="321" y="330"/>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12"/>
            <p:cNvSpPr/>
            <p:nvPr/>
          </p:nvSpPr>
          <p:spPr>
            <a:xfrm>
              <a:off x="1813150" y="1883475"/>
              <a:ext cx="8575" cy="5000"/>
            </a:xfrm>
            <a:custGeom>
              <a:rect b="b" l="l" r="r" t="t"/>
              <a:pathLst>
                <a:path extrusionOk="0" h="200" w="343">
                  <a:moveTo>
                    <a:pt x="22" y="1"/>
                  </a:moveTo>
                  <a:lnTo>
                    <a:pt x="0" y="14"/>
                  </a:lnTo>
                  <a:lnTo>
                    <a:pt x="321" y="199"/>
                  </a:lnTo>
                  <a:lnTo>
                    <a:pt x="343" y="186"/>
                  </a:lnTo>
                  <a:lnTo>
                    <a:pt x="2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12"/>
            <p:cNvSpPr/>
            <p:nvPr/>
          </p:nvSpPr>
          <p:spPr>
            <a:xfrm>
              <a:off x="1821150" y="1888125"/>
              <a:ext cx="575" cy="5775"/>
            </a:xfrm>
            <a:custGeom>
              <a:rect b="b" l="l" r="r" t="t"/>
              <a:pathLst>
                <a:path extrusionOk="0" h="231" w="23">
                  <a:moveTo>
                    <a:pt x="23" y="0"/>
                  </a:moveTo>
                  <a:lnTo>
                    <a:pt x="1" y="13"/>
                  </a:lnTo>
                  <a:lnTo>
                    <a:pt x="1" y="231"/>
                  </a:lnTo>
                  <a:lnTo>
                    <a:pt x="23" y="218"/>
                  </a:lnTo>
                  <a:lnTo>
                    <a:pt x="23"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12"/>
            <p:cNvSpPr/>
            <p:nvPr/>
          </p:nvSpPr>
          <p:spPr>
            <a:xfrm>
              <a:off x="1812500" y="1882825"/>
              <a:ext cx="9250" cy="32075"/>
            </a:xfrm>
            <a:custGeom>
              <a:rect b="b" l="l" r="r" t="t"/>
              <a:pathLst>
                <a:path extrusionOk="0" h="1283" w="370">
                  <a:moveTo>
                    <a:pt x="25" y="40"/>
                  </a:moveTo>
                  <a:lnTo>
                    <a:pt x="347" y="225"/>
                  </a:lnTo>
                  <a:lnTo>
                    <a:pt x="347" y="443"/>
                  </a:lnTo>
                  <a:lnTo>
                    <a:pt x="344" y="441"/>
                  </a:lnTo>
                  <a:lnTo>
                    <a:pt x="344" y="554"/>
                  </a:lnTo>
                  <a:lnTo>
                    <a:pt x="344" y="828"/>
                  </a:lnTo>
                  <a:lnTo>
                    <a:pt x="344" y="865"/>
                  </a:lnTo>
                  <a:lnTo>
                    <a:pt x="344" y="1117"/>
                  </a:lnTo>
                  <a:lnTo>
                    <a:pt x="344" y="1245"/>
                  </a:lnTo>
                  <a:lnTo>
                    <a:pt x="22" y="1058"/>
                  </a:lnTo>
                  <a:lnTo>
                    <a:pt x="25" y="40"/>
                  </a:lnTo>
                  <a:close/>
                  <a:moveTo>
                    <a:pt x="3" y="0"/>
                  </a:moveTo>
                  <a:lnTo>
                    <a:pt x="0" y="1071"/>
                  </a:lnTo>
                  <a:lnTo>
                    <a:pt x="367" y="1282"/>
                  </a:lnTo>
                  <a:lnTo>
                    <a:pt x="370" y="212"/>
                  </a:lnTo>
                  <a:lnTo>
                    <a:pt x="3"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12"/>
            <p:cNvSpPr/>
            <p:nvPr/>
          </p:nvSpPr>
          <p:spPr>
            <a:xfrm>
              <a:off x="1813100" y="1895325"/>
              <a:ext cx="8050" cy="9125"/>
            </a:xfrm>
            <a:custGeom>
              <a:rect b="b" l="l" r="r" t="t"/>
              <a:pathLst>
                <a:path extrusionOk="0" h="365" w="322">
                  <a:moveTo>
                    <a:pt x="1" y="1"/>
                  </a:moveTo>
                  <a:lnTo>
                    <a:pt x="1" y="37"/>
                  </a:lnTo>
                  <a:lnTo>
                    <a:pt x="321" y="365"/>
                  </a:lnTo>
                  <a:lnTo>
                    <a:pt x="321" y="328"/>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12"/>
            <p:cNvSpPr/>
            <p:nvPr/>
          </p:nvSpPr>
          <p:spPr>
            <a:xfrm>
              <a:off x="1812575" y="1882525"/>
              <a:ext cx="9725" cy="5625"/>
            </a:xfrm>
            <a:custGeom>
              <a:rect b="b" l="l" r="r" t="t"/>
              <a:pathLst>
                <a:path extrusionOk="0" h="225" w="389">
                  <a:moveTo>
                    <a:pt x="22" y="1"/>
                  </a:moveTo>
                  <a:lnTo>
                    <a:pt x="0" y="12"/>
                  </a:lnTo>
                  <a:lnTo>
                    <a:pt x="367" y="224"/>
                  </a:lnTo>
                  <a:lnTo>
                    <a:pt x="389" y="211"/>
                  </a:lnTo>
                  <a:lnTo>
                    <a:pt x="22"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12"/>
            <p:cNvSpPr/>
            <p:nvPr/>
          </p:nvSpPr>
          <p:spPr>
            <a:xfrm>
              <a:off x="1821675" y="1887800"/>
              <a:ext cx="625" cy="27100"/>
            </a:xfrm>
            <a:custGeom>
              <a:rect b="b" l="l" r="r" t="t"/>
              <a:pathLst>
                <a:path extrusionOk="0" h="1084" w="25">
                  <a:moveTo>
                    <a:pt x="25" y="0"/>
                  </a:moveTo>
                  <a:lnTo>
                    <a:pt x="3" y="13"/>
                  </a:lnTo>
                  <a:lnTo>
                    <a:pt x="0" y="1083"/>
                  </a:lnTo>
                  <a:lnTo>
                    <a:pt x="22" y="1070"/>
                  </a:lnTo>
                  <a:lnTo>
                    <a:pt x="25"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12"/>
            <p:cNvSpPr/>
            <p:nvPr/>
          </p:nvSpPr>
          <p:spPr>
            <a:xfrm>
              <a:off x="1826100" y="1909800"/>
              <a:ext cx="550" cy="1250"/>
            </a:xfrm>
            <a:custGeom>
              <a:rect b="b" l="l" r="r" t="t"/>
              <a:pathLst>
                <a:path extrusionOk="0" h="50" w="22">
                  <a:moveTo>
                    <a:pt x="22" y="0"/>
                  </a:moveTo>
                  <a:lnTo>
                    <a:pt x="0" y="13"/>
                  </a:lnTo>
                  <a:lnTo>
                    <a:pt x="0" y="50"/>
                  </a:lnTo>
                  <a:lnTo>
                    <a:pt x="22" y="37"/>
                  </a:lnTo>
                  <a:lnTo>
                    <a:pt x="2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12"/>
            <p:cNvSpPr/>
            <p:nvPr/>
          </p:nvSpPr>
          <p:spPr>
            <a:xfrm>
              <a:off x="1826050" y="1916550"/>
              <a:ext cx="8625" cy="4975"/>
            </a:xfrm>
            <a:custGeom>
              <a:rect b="b" l="l" r="r" t="t"/>
              <a:pathLst>
                <a:path extrusionOk="0" h="199" w="345">
                  <a:moveTo>
                    <a:pt x="24" y="0"/>
                  </a:moveTo>
                  <a:lnTo>
                    <a:pt x="1" y="13"/>
                  </a:lnTo>
                  <a:lnTo>
                    <a:pt x="322" y="199"/>
                  </a:lnTo>
                  <a:lnTo>
                    <a:pt x="344" y="186"/>
                  </a:lnTo>
                  <a:lnTo>
                    <a:pt x="2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12"/>
            <p:cNvSpPr/>
            <p:nvPr/>
          </p:nvSpPr>
          <p:spPr>
            <a:xfrm>
              <a:off x="1834100" y="1918925"/>
              <a:ext cx="575" cy="2600"/>
            </a:xfrm>
            <a:custGeom>
              <a:rect b="b" l="l" r="r" t="t"/>
              <a:pathLst>
                <a:path extrusionOk="0" h="104" w="23">
                  <a:moveTo>
                    <a:pt x="22" y="1"/>
                  </a:moveTo>
                  <a:lnTo>
                    <a:pt x="0" y="14"/>
                  </a:lnTo>
                  <a:lnTo>
                    <a:pt x="0" y="104"/>
                  </a:lnTo>
                  <a:lnTo>
                    <a:pt x="22" y="91"/>
                  </a:lnTo>
                  <a:lnTo>
                    <a:pt x="2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12"/>
            <p:cNvSpPr/>
            <p:nvPr/>
          </p:nvSpPr>
          <p:spPr>
            <a:xfrm>
              <a:off x="1826100" y="1902575"/>
              <a:ext cx="600" cy="1275"/>
            </a:xfrm>
            <a:custGeom>
              <a:rect b="b" l="l" r="r" t="t"/>
              <a:pathLst>
                <a:path extrusionOk="0" h="51" w="24">
                  <a:moveTo>
                    <a:pt x="23" y="1"/>
                  </a:moveTo>
                  <a:lnTo>
                    <a:pt x="1" y="14"/>
                  </a:lnTo>
                  <a:lnTo>
                    <a:pt x="0" y="50"/>
                  </a:lnTo>
                  <a:lnTo>
                    <a:pt x="0" y="50"/>
                  </a:lnTo>
                  <a:lnTo>
                    <a:pt x="23" y="37"/>
                  </a:lnTo>
                  <a:lnTo>
                    <a:pt x="23"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12"/>
            <p:cNvSpPr/>
            <p:nvPr/>
          </p:nvSpPr>
          <p:spPr>
            <a:xfrm>
              <a:off x="1826125" y="1894825"/>
              <a:ext cx="575" cy="1250"/>
            </a:xfrm>
            <a:custGeom>
              <a:rect b="b" l="l" r="r" t="t"/>
              <a:pathLst>
                <a:path extrusionOk="0" h="50" w="23">
                  <a:moveTo>
                    <a:pt x="22" y="0"/>
                  </a:moveTo>
                  <a:lnTo>
                    <a:pt x="0" y="14"/>
                  </a:lnTo>
                  <a:lnTo>
                    <a:pt x="0" y="50"/>
                  </a:lnTo>
                  <a:lnTo>
                    <a:pt x="22" y="37"/>
                  </a:lnTo>
                  <a:lnTo>
                    <a:pt x="2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12"/>
            <p:cNvSpPr/>
            <p:nvPr/>
          </p:nvSpPr>
          <p:spPr>
            <a:xfrm>
              <a:off x="1826125" y="1892900"/>
              <a:ext cx="575" cy="1250"/>
            </a:xfrm>
            <a:custGeom>
              <a:rect b="b" l="l" r="r" t="t"/>
              <a:pathLst>
                <a:path extrusionOk="0" h="50" w="23">
                  <a:moveTo>
                    <a:pt x="22" y="1"/>
                  </a:moveTo>
                  <a:lnTo>
                    <a:pt x="0" y="14"/>
                  </a:lnTo>
                  <a:lnTo>
                    <a:pt x="0" y="50"/>
                  </a:lnTo>
                  <a:lnTo>
                    <a:pt x="22" y="37"/>
                  </a:lnTo>
                  <a:lnTo>
                    <a:pt x="2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12"/>
            <p:cNvSpPr/>
            <p:nvPr/>
          </p:nvSpPr>
          <p:spPr>
            <a:xfrm>
              <a:off x="1826050" y="1891050"/>
              <a:ext cx="675" cy="25850"/>
            </a:xfrm>
            <a:custGeom>
              <a:rect b="b" l="l" r="r" t="t"/>
              <a:pathLst>
                <a:path extrusionOk="0" h="1034" w="27">
                  <a:moveTo>
                    <a:pt x="27" y="1"/>
                  </a:moveTo>
                  <a:lnTo>
                    <a:pt x="3" y="14"/>
                  </a:lnTo>
                  <a:lnTo>
                    <a:pt x="1" y="1033"/>
                  </a:lnTo>
                  <a:lnTo>
                    <a:pt x="24" y="1020"/>
                  </a:lnTo>
                  <a:lnTo>
                    <a:pt x="2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12"/>
            <p:cNvSpPr/>
            <p:nvPr/>
          </p:nvSpPr>
          <p:spPr>
            <a:xfrm>
              <a:off x="1826100" y="1910700"/>
              <a:ext cx="8575" cy="8575"/>
            </a:xfrm>
            <a:custGeom>
              <a:rect b="b" l="l" r="r" t="t"/>
              <a:pathLst>
                <a:path extrusionOk="0" h="343" w="343">
                  <a:moveTo>
                    <a:pt x="22" y="1"/>
                  </a:moveTo>
                  <a:lnTo>
                    <a:pt x="0" y="14"/>
                  </a:lnTo>
                  <a:lnTo>
                    <a:pt x="320" y="343"/>
                  </a:lnTo>
                  <a:lnTo>
                    <a:pt x="342" y="330"/>
                  </a:lnTo>
                  <a:lnTo>
                    <a:pt x="2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12"/>
            <p:cNvSpPr/>
            <p:nvPr/>
          </p:nvSpPr>
          <p:spPr>
            <a:xfrm>
              <a:off x="1826100" y="1910125"/>
              <a:ext cx="8025" cy="9150"/>
            </a:xfrm>
            <a:custGeom>
              <a:rect b="b" l="l" r="r" t="t"/>
              <a:pathLst>
                <a:path extrusionOk="0" h="366" w="321">
                  <a:moveTo>
                    <a:pt x="0" y="0"/>
                  </a:moveTo>
                  <a:lnTo>
                    <a:pt x="0" y="37"/>
                  </a:lnTo>
                  <a:lnTo>
                    <a:pt x="320" y="366"/>
                  </a:lnTo>
                  <a:lnTo>
                    <a:pt x="320" y="330"/>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12"/>
            <p:cNvSpPr/>
            <p:nvPr/>
          </p:nvSpPr>
          <p:spPr>
            <a:xfrm>
              <a:off x="1826100" y="1909800"/>
              <a:ext cx="8575" cy="8575"/>
            </a:xfrm>
            <a:custGeom>
              <a:rect b="b" l="l" r="r" t="t"/>
              <a:pathLst>
                <a:path extrusionOk="0" h="343" w="343">
                  <a:moveTo>
                    <a:pt x="22" y="0"/>
                  </a:moveTo>
                  <a:lnTo>
                    <a:pt x="0" y="13"/>
                  </a:lnTo>
                  <a:lnTo>
                    <a:pt x="320" y="343"/>
                  </a:lnTo>
                  <a:lnTo>
                    <a:pt x="342" y="330"/>
                  </a:lnTo>
                  <a:lnTo>
                    <a:pt x="2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12"/>
            <p:cNvSpPr/>
            <p:nvPr/>
          </p:nvSpPr>
          <p:spPr>
            <a:xfrm>
              <a:off x="1834100" y="1918025"/>
              <a:ext cx="575" cy="1250"/>
            </a:xfrm>
            <a:custGeom>
              <a:rect b="b" l="l" r="r" t="t"/>
              <a:pathLst>
                <a:path extrusionOk="0" h="50" w="23">
                  <a:moveTo>
                    <a:pt x="22" y="1"/>
                  </a:moveTo>
                  <a:lnTo>
                    <a:pt x="0" y="14"/>
                  </a:lnTo>
                  <a:lnTo>
                    <a:pt x="0" y="50"/>
                  </a:lnTo>
                  <a:lnTo>
                    <a:pt x="22" y="37"/>
                  </a:lnTo>
                  <a:lnTo>
                    <a:pt x="2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12"/>
            <p:cNvSpPr/>
            <p:nvPr/>
          </p:nvSpPr>
          <p:spPr>
            <a:xfrm>
              <a:off x="1826100" y="1903500"/>
              <a:ext cx="8600" cy="8575"/>
            </a:xfrm>
            <a:custGeom>
              <a:rect b="b" l="l" r="r" t="t"/>
              <a:pathLst>
                <a:path extrusionOk="0" h="343" w="344">
                  <a:moveTo>
                    <a:pt x="23" y="0"/>
                  </a:moveTo>
                  <a:lnTo>
                    <a:pt x="0" y="13"/>
                  </a:lnTo>
                  <a:lnTo>
                    <a:pt x="322" y="342"/>
                  </a:lnTo>
                  <a:lnTo>
                    <a:pt x="344" y="329"/>
                  </a:lnTo>
                  <a:lnTo>
                    <a:pt x="23"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12"/>
            <p:cNvSpPr/>
            <p:nvPr/>
          </p:nvSpPr>
          <p:spPr>
            <a:xfrm>
              <a:off x="1834100" y="1911725"/>
              <a:ext cx="600" cy="6650"/>
            </a:xfrm>
            <a:custGeom>
              <a:rect b="b" l="l" r="r" t="t"/>
              <a:pathLst>
                <a:path extrusionOk="0" h="266" w="24">
                  <a:moveTo>
                    <a:pt x="24" y="0"/>
                  </a:moveTo>
                  <a:lnTo>
                    <a:pt x="2" y="13"/>
                  </a:lnTo>
                  <a:lnTo>
                    <a:pt x="0" y="266"/>
                  </a:lnTo>
                  <a:lnTo>
                    <a:pt x="22" y="253"/>
                  </a:lnTo>
                  <a:lnTo>
                    <a:pt x="24"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12"/>
            <p:cNvSpPr/>
            <p:nvPr/>
          </p:nvSpPr>
          <p:spPr>
            <a:xfrm>
              <a:off x="1826125" y="1902575"/>
              <a:ext cx="8575" cy="8575"/>
            </a:xfrm>
            <a:custGeom>
              <a:rect b="b" l="l" r="r" t="t"/>
              <a:pathLst>
                <a:path extrusionOk="0" h="343" w="343">
                  <a:moveTo>
                    <a:pt x="22" y="1"/>
                  </a:moveTo>
                  <a:lnTo>
                    <a:pt x="0" y="14"/>
                  </a:lnTo>
                  <a:lnTo>
                    <a:pt x="321" y="343"/>
                  </a:lnTo>
                  <a:lnTo>
                    <a:pt x="343" y="330"/>
                  </a:lnTo>
                  <a:lnTo>
                    <a:pt x="2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12"/>
            <p:cNvSpPr/>
            <p:nvPr/>
          </p:nvSpPr>
          <p:spPr>
            <a:xfrm>
              <a:off x="1834125" y="1910800"/>
              <a:ext cx="575" cy="1275"/>
            </a:xfrm>
            <a:custGeom>
              <a:rect b="b" l="l" r="r" t="t"/>
              <a:pathLst>
                <a:path extrusionOk="0" h="51" w="23">
                  <a:moveTo>
                    <a:pt x="23" y="1"/>
                  </a:moveTo>
                  <a:lnTo>
                    <a:pt x="1" y="14"/>
                  </a:lnTo>
                  <a:lnTo>
                    <a:pt x="1" y="50"/>
                  </a:lnTo>
                  <a:lnTo>
                    <a:pt x="23" y="37"/>
                  </a:lnTo>
                  <a:lnTo>
                    <a:pt x="2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12"/>
            <p:cNvSpPr/>
            <p:nvPr/>
          </p:nvSpPr>
          <p:spPr>
            <a:xfrm>
              <a:off x="1834125" y="1903950"/>
              <a:ext cx="575" cy="7200"/>
            </a:xfrm>
            <a:custGeom>
              <a:rect b="b" l="l" r="r" t="t"/>
              <a:pathLst>
                <a:path extrusionOk="0" h="288" w="23">
                  <a:moveTo>
                    <a:pt x="23" y="1"/>
                  </a:moveTo>
                  <a:lnTo>
                    <a:pt x="1" y="14"/>
                  </a:lnTo>
                  <a:lnTo>
                    <a:pt x="1" y="288"/>
                  </a:lnTo>
                  <a:lnTo>
                    <a:pt x="23" y="275"/>
                  </a:lnTo>
                  <a:lnTo>
                    <a:pt x="23"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12"/>
            <p:cNvSpPr/>
            <p:nvPr/>
          </p:nvSpPr>
          <p:spPr>
            <a:xfrm>
              <a:off x="1826125" y="1894825"/>
              <a:ext cx="8575" cy="8575"/>
            </a:xfrm>
            <a:custGeom>
              <a:rect b="b" l="l" r="r" t="t"/>
              <a:pathLst>
                <a:path extrusionOk="0" h="343" w="343">
                  <a:moveTo>
                    <a:pt x="22" y="0"/>
                  </a:moveTo>
                  <a:lnTo>
                    <a:pt x="0" y="14"/>
                  </a:lnTo>
                  <a:lnTo>
                    <a:pt x="321" y="343"/>
                  </a:lnTo>
                  <a:lnTo>
                    <a:pt x="343" y="330"/>
                  </a:lnTo>
                  <a:lnTo>
                    <a:pt x="2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12"/>
            <p:cNvSpPr/>
            <p:nvPr/>
          </p:nvSpPr>
          <p:spPr>
            <a:xfrm>
              <a:off x="1826125" y="1892900"/>
              <a:ext cx="8625" cy="8575"/>
            </a:xfrm>
            <a:custGeom>
              <a:rect b="b" l="l" r="r" t="t"/>
              <a:pathLst>
                <a:path extrusionOk="0" h="343" w="345">
                  <a:moveTo>
                    <a:pt x="22" y="1"/>
                  </a:moveTo>
                  <a:lnTo>
                    <a:pt x="0" y="14"/>
                  </a:lnTo>
                  <a:lnTo>
                    <a:pt x="321" y="343"/>
                  </a:lnTo>
                  <a:lnTo>
                    <a:pt x="344" y="330"/>
                  </a:lnTo>
                  <a:lnTo>
                    <a:pt x="2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12"/>
            <p:cNvSpPr/>
            <p:nvPr/>
          </p:nvSpPr>
          <p:spPr>
            <a:xfrm>
              <a:off x="1826050" y="1891375"/>
              <a:ext cx="8150" cy="30150"/>
            </a:xfrm>
            <a:custGeom>
              <a:rect b="b" l="l" r="r" t="t"/>
              <a:pathLst>
                <a:path extrusionOk="0" h="1206" w="326">
                  <a:moveTo>
                    <a:pt x="2" y="497"/>
                  </a:moveTo>
                  <a:lnTo>
                    <a:pt x="2" y="498"/>
                  </a:lnTo>
                  <a:lnTo>
                    <a:pt x="2" y="498"/>
                  </a:lnTo>
                  <a:lnTo>
                    <a:pt x="2" y="498"/>
                  </a:lnTo>
                  <a:lnTo>
                    <a:pt x="2" y="497"/>
                  </a:lnTo>
                  <a:close/>
                  <a:moveTo>
                    <a:pt x="3" y="1"/>
                  </a:moveTo>
                  <a:lnTo>
                    <a:pt x="2" y="497"/>
                  </a:lnTo>
                  <a:lnTo>
                    <a:pt x="3" y="462"/>
                  </a:lnTo>
                  <a:lnTo>
                    <a:pt x="324" y="791"/>
                  </a:lnTo>
                  <a:lnTo>
                    <a:pt x="324" y="517"/>
                  </a:lnTo>
                  <a:lnTo>
                    <a:pt x="3" y="188"/>
                  </a:lnTo>
                  <a:lnTo>
                    <a:pt x="3" y="152"/>
                  </a:lnTo>
                  <a:lnTo>
                    <a:pt x="324" y="481"/>
                  </a:lnTo>
                  <a:lnTo>
                    <a:pt x="324" y="440"/>
                  </a:lnTo>
                  <a:lnTo>
                    <a:pt x="3" y="111"/>
                  </a:lnTo>
                  <a:lnTo>
                    <a:pt x="3" y="75"/>
                  </a:lnTo>
                  <a:lnTo>
                    <a:pt x="324" y="404"/>
                  </a:lnTo>
                  <a:lnTo>
                    <a:pt x="325" y="186"/>
                  </a:lnTo>
                  <a:lnTo>
                    <a:pt x="3" y="1"/>
                  </a:lnTo>
                  <a:close/>
                  <a:moveTo>
                    <a:pt x="2" y="498"/>
                  </a:moveTo>
                  <a:lnTo>
                    <a:pt x="1" y="1020"/>
                  </a:lnTo>
                  <a:lnTo>
                    <a:pt x="322" y="1206"/>
                  </a:lnTo>
                  <a:lnTo>
                    <a:pt x="322" y="1116"/>
                  </a:lnTo>
                  <a:lnTo>
                    <a:pt x="2" y="787"/>
                  </a:lnTo>
                  <a:lnTo>
                    <a:pt x="2" y="750"/>
                  </a:lnTo>
                  <a:lnTo>
                    <a:pt x="322" y="1080"/>
                  </a:lnTo>
                  <a:lnTo>
                    <a:pt x="324" y="827"/>
                  </a:lnTo>
                  <a:lnTo>
                    <a:pt x="2" y="498"/>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12"/>
            <p:cNvSpPr/>
            <p:nvPr/>
          </p:nvSpPr>
          <p:spPr>
            <a:xfrm>
              <a:off x="1826125" y="1895725"/>
              <a:ext cx="8575" cy="8575"/>
            </a:xfrm>
            <a:custGeom>
              <a:rect b="b" l="l" r="r" t="t"/>
              <a:pathLst>
                <a:path extrusionOk="0" h="343" w="343">
                  <a:moveTo>
                    <a:pt x="22" y="1"/>
                  </a:moveTo>
                  <a:lnTo>
                    <a:pt x="0" y="14"/>
                  </a:lnTo>
                  <a:lnTo>
                    <a:pt x="321" y="343"/>
                  </a:lnTo>
                  <a:lnTo>
                    <a:pt x="343" y="330"/>
                  </a:lnTo>
                  <a:lnTo>
                    <a:pt x="2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12"/>
            <p:cNvSpPr/>
            <p:nvPr/>
          </p:nvSpPr>
          <p:spPr>
            <a:xfrm>
              <a:off x="1834125" y="1903050"/>
              <a:ext cx="575" cy="1250"/>
            </a:xfrm>
            <a:custGeom>
              <a:rect b="b" l="l" r="r" t="t"/>
              <a:pathLst>
                <a:path extrusionOk="0" h="50" w="23">
                  <a:moveTo>
                    <a:pt x="23" y="1"/>
                  </a:moveTo>
                  <a:lnTo>
                    <a:pt x="1" y="14"/>
                  </a:lnTo>
                  <a:lnTo>
                    <a:pt x="1" y="50"/>
                  </a:lnTo>
                  <a:lnTo>
                    <a:pt x="23" y="37"/>
                  </a:lnTo>
                  <a:lnTo>
                    <a:pt x="2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12"/>
            <p:cNvSpPr/>
            <p:nvPr/>
          </p:nvSpPr>
          <p:spPr>
            <a:xfrm>
              <a:off x="1826125" y="1895150"/>
              <a:ext cx="8025" cy="9150"/>
            </a:xfrm>
            <a:custGeom>
              <a:rect b="b" l="l" r="r" t="t"/>
              <a:pathLst>
                <a:path extrusionOk="0" h="366" w="321">
                  <a:moveTo>
                    <a:pt x="0" y="1"/>
                  </a:moveTo>
                  <a:lnTo>
                    <a:pt x="0" y="37"/>
                  </a:lnTo>
                  <a:lnTo>
                    <a:pt x="321" y="366"/>
                  </a:lnTo>
                  <a:lnTo>
                    <a:pt x="321" y="330"/>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12"/>
            <p:cNvSpPr/>
            <p:nvPr/>
          </p:nvSpPr>
          <p:spPr>
            <a:xfrm>
              <a:off x="1834125" y="1902050"/>
              <a:ext cx="625" cy="1350"/>
            </a:xfrm>
            <a:custGeom>
              <a:rect b="b" l="l" r="r" t="t"/>
              <a:pathLst>
                <a:path extrusionOk="0" h="54" w="25">
                  <a:moveTo>
                    <a:pt x="24" y="0"/>
                  </a:moveTo>
                  <a:lnTo>
                    <a:pt x="1" y="13"/>
                  </a:lnTo>
                  <a:lnTo>
                    <a:pt x="1" y="54"/>
                  </a:lnTo>
                  <a:lnTo>
                    <a:pt x="23" y="41"/>
                  </a:lnTo>
                  <a:lnTo>
                    <a:pt x="24"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12"/>
            <p:cNvSpPr/>
            <p:nvPr/>
          </p:nvSpPr>
          <p:spPr>
            <a:xfrm>
              <a:off x="1826125" y="1893800"/>
              <a:ext cx="8625" cy="8600"/>
            </a:xfrm>
            <a:custGeom>
              <a:rect b="b" l="l" r="r" t="t"/>
              <a:pathLst>
                <a:path extrusionOk="0" h="344" w="345">
                  <a:moveTo>
                    <a:pt x="22" y="1"/>
                  </a:moveTo>
                  <a:lnTo>
                    <a:pt x="0" y="14"/>
                  </a:lnTo>
                  <a:lnTo>
                    <a:pt x="321" y="343"/>
                  </a:lnTo>
                  <a:lnTo>
                    <a:pt x="344" y="330"/>
                  </a:lnTo>
                  <a:lnTo>
                    <a:pt x="2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12"/>
            <p:cNvSpPr/>
            <p:nvPr/>
          </p:nvSpPr>
          <p:spPr>
            <a:xfrm>
              <a:off x="1834125" y="1901125"/>
              <a:ext cx="625" cy="1275"/>
            </a:xfrm>
            <a:custGeom>
              <a:rect b="b" l="l" r="r" t="t"/>
              <a:pathLst>
                <a:path extrusionOk="0" h="51" w="25">
                  <a:moveTo>
                    <a:pt x="24" y="1"/>
                  </a:moveTo>
                  <a:lnTo>
                    <a:pt x="1" y="14"/>
                  </a:lnTo>
                  <a:lnTo>
                    <a:pt x="1" y="50"/>
                  </a:lnTo>
                  <a:lnTo>
                    <a:pt x="24" y="37"/>
                  </a:lnTo>
                  <a:lnTo>
                    <a:pt x="2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12"/>
            <p:cNvSpPr/>
            <p:nvPr/>
          </p:nvSpPr>
          <p:spPr>
            <a:xfrm>
              <a:off x="1826125" y="1893225"/>
              <a:ext cx="8025" cy="9175"/>
            </a:xfrm>
            <a:custGeom>
              <a:rect b="b" l="l" r="r" t="t"/>
              <a:pathLst>
                <a:path extrusionOk="0" h="367" w="321">
                  <a:moveTo>
                    <a:pt x="0" y="1"/>
                  </a:moveTo>
                  <a:lnTo>
                    <a:pt x="0" y="37"/>
                  </a:lnTo>
                  <a:lnTo>
                    <a:pt x="321" y="366"/>
                  </a:lnTo>
                  <a:lnTo>
                    <a:pt x="321" y="330"/>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12"/>
            <p:cNvSpPr/>
            <p:nvPr/>
          </p:nvSpPr>
          <p:spPr>
            <a:xfrm>
              <a:off x="1826125" y="1891050"/>
              <a:ext cx="8625" cy="5000"/>
            </a:xfrm>
            <a:custGeom>
              <a:rect b="b" l="l" r="r" t="t"/>
              <a:pathLst>
                <a:path extrusionOk="0" h="200" w="345">
                  <a:moveTo>
                    <a:pt x="24" y="1"/>
                  </a:moveTo>
                  <a:lnTo>
                    <a:pt x="0" y="14"/>
                  </a:lnTo>
                  <a:lnTo>
                    <a:pt x="322" y="199"/>
                  </a:lnTo>
                  <a:lnTo>
                    <a:pt x="344" y="186"/>
                  </a:lnTo>
                  <a:lnTo>
                    <a:pt x="24"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12"/>
            <p:cNvSpPr/>
            <p:nvPr/>
          </p:nvSpPr>
          <p:spPr>
            <a:xfrm>
              <a:off x="1834125" y="1895700"/>
              <a:ext cx="625" cy="5775"/>
            </a:xfrm>
            <a:custGeom>
              <a:rect b="b" l="l" r="r" t="t"/>
              <a:pathLst>
                <a:path extrusionOk="0" h="231" w="25">
                  <a:moveTo>
                    <a:pt x="24" y="0"/>
                  </a:moveTo>
                  <a:lnTo>
                    <a:pt x="2" y="13"/>
                  </a:lnTo>
                  <a:lnTo>
                    <a:pt x="1" y="231"/>
                  </a:lnTo>
                  <a:lnTo>
                    <a:pt x="1" y="231"/>
                  </a:lnTo>
                  <a:lnTo>
                    <a:pt x="24" y="218"/>
                  </a:lnTo>
                  <a:lnTo>
                    <a:pt x="24"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12"/>
            <p:cNvSpPr/>
            <p:nvPr/>
          </p:nvSpPr>
          <p:spPr>
            <a:xfrm>
              <a:off x="1825500" y="1890400"/>
              <a:ext cx="9250" cy="32075"/>
            </a:xfrm>
            <a:custGeom>
              <a:rect b="b" l="l" r="r" t="t"/>
              <a:pathLst>
                <a:path extrusionOk="0" h="1283" w="370">
                  <a:moveTo>
                    <a:pt x="25" y="40"/>
                  </a:moveTo>
                  <a:lnTo>
                    <a:pt x="346" y="225"/>
                  </a:lnTo>
                  <a:lnTo>
                    <a:pt x="346" y="443"/>
                  </a:lnTo>
                  <a:lnTo>
                    <a:pt x="343" y="441"/>
                  </a:lnTo>
                  <a:lnTo>
                    <a:pt x="343" y="554"/>
                  </a:lnTo>
                  <a:lnTo>
                    <a:pt x="343" y="829"/>
                  </a:lnTo>
                  <a:lnTo>
                    <a:pt x="343" y="865"/>
                  </a:lnTo>
                  <a:lnTo>
                    <a:pt x="343" y="1117"/>
                  </a:lnTo>
                  <a:lnTo>
                    <a:pt x="343" y="1245"/>
                  </a:lnTo>
                  <a:lnTo>
                    <a:pt x="23" y="1059"/>
                  </a:lnTo>
                  <a:lnTo>
                    <a:pt x="25" y="40"/>
                  </a:lnTo>
                  <a:close/>
                  <a:moveTo>
                    <a:pt x="4" y="1"/>
                  </a:moveTo>
                  <a:lnTo>
                    <a:pt x="1" y="1072"/>
                  </a:lnTo>
                  <a:lnTo>
                    <a:pt x="366" y="1282"/>
                  </a:lnTo>
                  <a:lnTo>
                    <a:pt x="369" y="212"/>
                  </a:lnTo>
                  <a:lnTo>
                    <a:pt x="4"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12"/>
            <p:cNvSpPr/>
            <p:nvPr/>
          </p:nvSpPr>
          <p:spPr>
            <a:xfrm>
              <a:off x="1826100" y="1902900"/>
              <a:ext cx="8050" cy="9175"/>
            </a:xfrm>
            <a:custGeom>
              <a:rect b="b" l="l" r="r" t="t"/>
              <a:pathLst>
                <a:path extrusionOk="0" h="367" w="322">
                  <a:moveTo>
                    <a:pt x="1" y="1"/>
                  </a:moveTo>
                  <a:lnTo>
                    <a:pt x="0" y="37"/>
                  </a:lnTo>
                  <a:lnTo>
                    <a:pt x="322" y="366"/>
                  </a:lnTo>
                  <a:lnTo>
                    <a:pt x="322" y="33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12"/>
            <p:cNvSpPr/>
            <p:nvPr/>
          </p:nvSpPr>
          <p:spPr>
            <a:xfrm>
              <a:off x="1825575" y="1890100"/>
              <a:ext cx="9750" cy="5625"/>
            </a:xfrm>
            <a:custGeom>
              <a:rect b="b" l="l" r="r" t="t"/>
              <a:pathLst>
                <a:path extrusionOk="0" h="225" w="390">
                  <a:moveTo>
                    <a:pt x="22" y="1"/>
                  </a:moveTo>
                  <a:lnTo>
                    <a:pt x="1" y="14"/>
                  </a:lnTo>
                  <a:lnTo>
                    <a:pt x="368" y="224"/>
                  </a:lnTo>
                  <a:lnTo>
                    <a:pt x="389" y="213"/>
                  </a:lnTo>
                  <a:lnTo>
                    <a:pt x="22"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12"/>
            <p:cNvSpPr/>
            <p:nvPr/>
          </p:nvSpPr>
          <p:spPr>
            <a:xfrm>
              <a:off x="1834650" y="1895400"/>
              <a:ext cx="675" cy="27075"/>
            </a:xfrm>
            <a:custGeom>
              <a:rect b="b" l="l" r="r" t="t"/>
              <a:pathLst>
                <a:path extrusionOk="0" h="1083" w="27">
                  <a:moveTo>
                    <a:pt x="26" y="1"/>
                  </a:moveTo>
                  <a:lnTo>
                    <a:pt x="5" y="12"/>
                  </a:lnTo>
                  <a:lnTo>
                    <a:pt x="0" y="1082"/>
                  </a:lnTo>
                  <a:lnTo>
                    <a:pt x="23" y="1071"/>
                  </a:lnTo>
                  <a:lnTo>
                    <a:pt x="26"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12"/>
            <p:cNvSpPr/>
            <p:nvPr/>
          </p:nvSpPr>
          <p:spPr>
            <a:xfrm>
              <a:off x="1820675" y="1791550"/>
              <a:ext cx="148200" cy="58275"/>
            </a:xfrm>
            <a:custGeom>
              <a:rect b="b" l="l" r="r" t="t"/>
              <a:pathLst>
                <a:path extrusionOk="0" h="2331" w="5928">
                  <a:moveTo>
                    <a:pt x="2642" y="0"/>
                  </a:moveTo>
                  <a:lnTo>
                    <a:pt x="1" y="421"/>
                  </a:lnTo>
                  <a:lnTo>
                    <a:pt x="3288" y="2330"/>
                  </a:lnTo>
                  <a:lnTo>
                    <a:pt x="5927" y="1911"/>
                  </a:lnTo>
                  <a:lnTo>
                    <a:pt x="264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12"/>
            <p:cNvSpPr/>
            <p:nvPr/>
          </p:nvSpPr>
          <p:spPr>
            <a:xfrm>
              <a:off x="1820475" y="1802050"/>
              <a:ext cx="82425" cy="48600"/>
            </a:xfrm>
            <a:custGeom>
              <a:rect b="b" l="l" r="r" t="t"/>
              <a:pathLst>
                <a:path extrusionOk="0" h="1944" w="3297">
                  <a:moveTo>
                    <a:pt x="9" y="1"/>
                  </a:moveTo>
                  <a:lnTo>
                    <a:pt x="0" y="34"/>
                  </a:lnTo>
                  <a:lnTo>
                    <a:pt x="3288" y="1944"/>
                  </a:lnTo>
                  <a:lnTo>
                    <a:pt x="3296" y="1910"/>
                  </a:lnTo>
                  <a:lnTo>
                    <a:pt x="9"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12"/>
            <p:cNvSpPr/>
            <p:nvPr/>
          </p:nvSpPr>
          <p:spPr>
            <a:xfrm>
              <a:off x="1902650" y="1839325"/>
              <a:ext cx="66225" cy="11325"/>
            </a:xfrm>
            <a:custGeom>
              <a:rect b="b" l="l" r="r" t="t"/>
              <a:pathLst>
                <a:path extrusionOk="0" h="453" w="2649">
                  <a:moveTo>
                    <a:pt x="2648" y="0"/>
                  </a:moveTo>
                  <a:lnTo>
                    <a:pt x="9" y="419"/>
                  </a:lnTo>
                  <a:lnTo>
                    <a:pt x="1" y="453"/>
                  </a:lnTo>
                  <a:lnTo>
                    <a:pt x="2640" y="34"/>
                  </a:lnTo>
                  <a:lnTo>
                    <a:pt x="264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12"/>
            <p:cNvSpPr/>
            <p:nvPr/>
          </p:nvSpPr>
          <p:spPr>
            <a:xfrm>
              <a:off x="1925575" y="1925025"/>
              <a:ext cx="79850" cy="46175"/>
            </a:xfrm>
            <a:custGeom>
              <a:rect b="b" l="l" r="r" t="t"/>
              <a:pathLst>
                <a:path extrusionOk="0" h="1847" w="3194">
                  <a:moveTo>
                    <a:pt x="1085" y="0"/>
                  </a:moveTo>
                  <a:lnTo>
                    <a:pt x="0" y="630"/>
                  </a:lnTo>
                  <a:lnTo>
                    <a:pt x="2108" y="1846"/>
                  </a:lnTo>
                  <a:lnTo>
                    <a:pt x="3193" y="1217"/>
                  </a:lnTo>
                  <a:lnTo>
                    <a:pt x="108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12"/>
            <p:cNvSpPr/>
            <p:nvPr/>
          </p:nvSpPr>
          <p:spPr>
            <a:xfrm>
              <a:off x="1756625" y="1919200"/>
              <a:ext cx="5850" cy="23150"/>
            </a:xfrm>
            <a:custGeom>
              <a:rect b="b" l="l" r="r" t="t"/>
              <a:pathLst>
                <a:path extrusionOk="0" h="926" w="234">
                  <a:moveTo>
                    <a:pt x="233" y="69"/>
                  </a:moveTo>
                  <a:lnTo>
                    <a:pt x="233" y="69"/>
                  </a:lnTo>
                  <a:cubicBezTo>
                    <a:pt x="233" y="70"/>
                    <a:pt x="233" y="70"/>
                    <a:pt x="233" y="71"/>
                  </a:cubicBezTo>
                  <a:cubicBezTo>
                    <a:pt x="233" y="71"/>
                    <a:pt x="234" y="70"/>
                    <a:pt x="233" y="69"/>
                  </a:cubicBezTo>
                  <a:close/>
                  <a:moveTo>
                    <a:pt x="231" y="81"/>
                  </a:moveTo>
                  <a:lnTo>
                    <a:pt x="231" y="81"/>
                  </a:lnTo>
                  <a:lnTo>
                    <a:pt x="231" y="82"/>
                  </a:lnTo>
                  <a:lnTo>
                    <a:pt x="231" y="82"/>
                  </a:lnTo>
                  <a:cubicBezTo>
                    <a:pt x="231" y="81"/>
                    <a:pt x="231" y="81"/>
                    <a:pt x="231" y="81"/>
                  </a:cubicBezTo>
                  <a:close/>
                  <a:moveTo>
                    <a:pt x="117" y="1"/>
                  </a:moveTo>
                  <a:cubicBezTo>
                    <a:pt x="89" y="1"/>
                    <a:pt x="62" y="7"/>
                    <a:pt x="35" y="20"/>
                  </a:cubicBezTo>
                  <a:cubicBezTo>
                    <a:pt x="17" y="29"/>
                    <a:pt x="4" y="46"/>
                    <a:pt x="2" y="68"/>
                  </a:cubicBezTo>
                  <a:lnTo>
                    <a:pt x="1" y="861"/>
                  </a:lnTo>
                  <a:cubicBezTo>
                    <a:pt x="2" y="883"/>
                    <a:pt x="15" y="900"/>
                    <a:pt x="34" y="909"/>
                  </a:cubicBezTo>
                  <a:cubicBezTo>
                    <a:pt x="40" y="912"/>
                    <a:pt x="46" y="915"/>
                    <a:pt x="51" y="918"/>
                  </a:cubicBezTo>
                  <a:lnTo>
                    <a:pt x="54" y="918"/>
                  </a:lnTo>
                  <a:cubicBezTo>
                    <a:pt x="57" y="919"/>
                    <a:pt x="60" y="919"/>
                    <a:pt x="64" y="921"/>
                  </a:cubicBezTo>
                  <a:lnTo>
                    <a:pt x="70" y="922"/>
                  </a:lnTo>
                  <a:lnTo>
                    <a:pt x="73" y="922"/>
                  </a:lnTo>
                  <a:lnTo>
                    <a:pt x="76" y="924"/>
                  </a:lnTo>
                  <a:lnTo>
                    <a:pt x="88" y="925"/>
                  </a:lnTo>
                  <a:lnTo>
                    <a:pt x="122" y="925"/>
                  </a:lnTo>
                  <a:lnTo>
                    <a:pt x="136" y="924"/>
                  </a:lnTo>
                  <a:lnTo>
                    <a:pt x="150" y="924"/>
                  </a:lnTo>
                  <a:lnTo>
                    <a:pt x="154" y="922"/>
                  </a:lnTo>
                  <a:lnTo>
                    <a:pt x="166" y="919"/>
                  </a:lnTo>
                  <a:cubicBezTo>
                    <a:pt x="167" y="919"/>
                    <a:pt x="170" y="918"/>
                    <a:pt x="172" y="918"/>
                  </a:cubicBezTo>
                  <a:cubicBezTo>
                    <a:pt x="173" y="916"/>
                    <a:pt x="175" y="916"/>
                    <a:pt x="178" y="916"/>
                  </a:cubicBezTo>
                  <a:lnTo>
                    <a:pt x="182" y="913"/>
                  </a:lnTo>
                  <a:cubicBezTo>
                    <a:pt x="186" y="912"/>
                    <a:pt x="192" y="909"/>
                    <a:pt x="198" y="906"/>
                  </a:cubicBezTo>
                  <a:lnTo>
                    <a:pt x="199" y="905"/>
                  </a:lnTo>
                  <a:lnTo>
                    <a:pt x="202" y="903"/>
                  </a:lnTo>
                  <a:lnTo>
                    <a:pt x="207" y="900"/>
                  </a:lnTo>
                  <a:lnTo>
                    <a:pt x="209" y="897"/>
                  </a:lnTo>
                  <a:lnTo>
                    <a:pt x="212" y="895"/>
                  </a:lnTo>
                  <a:lnTo>
                    <a:pt x="214" y="895"/>
                  </a:lnTo>
                  <a:cubicBezTo>
                    <a:pt x="215" y="892"/>
                    <a:pt x="217" y="890"/>
                    <a:pt x="220" y="889"/>
                  </a:cubicBezTo>
                  <a:cubicBezTo>
                    <a:pt x="220" y="889"/>
                    <a:pt x="220" y="889"/>
                    <a:pt x="220" y="887"/>
                  </a:cubicBezTo>
                  <a:lnTo>
                    <a:pt x="221" y="886"/>
                  </a:lnTo>
                  <a:lnTo>
                    <a:pt x="224" y="883"/>
                  </a:lnTo>
                  <a:lnTo>
                    <a:pt x="225" y="880"/>
                  </a:lnTo>
                  <a:lnTo>
                    <a:pt x="227" y="877"/>
                  </a:lnTo>
                  <a:cubicBezTo>
                    <a:pt x="227" y="876"/>
                    <a:pt x="227" y="876"/>
                    <a:pt x="227" y="874"/>
                  </a:cubicBezTo>
                  <a:cubicBezTo>
                    <a:pt x="228" y="873"/>
                    <a:pt x="228" y="873"/>
                    <a:pt x="228" y="871"/>
                  </a:cubicBezTo>
                  <a:lnTo>
                    <a:pt x="228" y="868"/>
                  </a:lnTo>
                  <a:cubicBezTo>
                    <a:pt x="228" y="867"/>
                    <a:pt x="228" y="866"/>
                    <a:pt x="228" y="866"/>
                  </a:cubicBezTo>
                  <a:cubicBezTo>
                    <a:pt x="228" y="864"/>
                    <a:pt x="228" y="864"/>
                    <a:pt x="228" y="863"/>
                  </a:cubicBezTo>
                  <a:lnTo>
                    <a:pt x="228" y="861"/>
                  </a:lnTo>
                  <a:lnTo>
                    <a:pt x="231" y="82"/>
                  </a:lnTo>
                  <a:lnTo>
                    <a:pt x="231" y="82"/>
                  </a:lnTo>
                  <a:cubicBezTo>
                    <a:pt x="231" y="83"/>
                    <a:pt x="230" y="84"/>
                    <a:pt x="230" y="84"/>
                  </a:cubicBezTo>
                  <a:lnTo>
                    <a:pt x="231" y="81"/>
                  </a:lnTo>
                  <a:lnTo>
                    <a:pt x="231" y="68"/>
                  </a:lnTo>
                  <a:cubicBezTo>
                    <a:pt x="232" y="68"/>
                    <a:pt x="232" y="69"/>
                    <a:pt x="233" y="69"/>
                  </a:cubicBezTo>
                  <a:lnTo>
                    <a:pt x="233" y="69"/>
                  </a:lnTo>
                  <a:cubicBezTo>
                    <a:pt x="232" y="48"/>
                    <a:pt x="219" y="29"/>
                    <a:pt x="199" y="20"/>
                  </a:cubicBezTo>
                  <a:cubicBezTo>
                    <a:pt x="173" y="7"/>
                    <a:pt x="145" y="1"/>
                    <a:pt x="1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12"/>
            <p:cNvSpPr/>
            <p:nvPr/>
          </p:nvSpPr>
          <p:spPr>
            <a:xfrm>
              <a:off x="1744750" y="1901100"/>
              <a:ext cx="29625" cy="28400"/>
            </a:xfrm>
            <a:custGeom>
              <a:rect b="b" l="l" r="r" t="t"/>
              <a:pathLst>
                <a:path extrusionOk="0" h="1136" w="1185">
                  <a:moveTo>
                    <a:pt x="1185" y="5"/>
                  </a:moveTo>
                  <a:lnTo>
                    <a:pt x="1185" y="5"/>
                  </a:lnTo>
                  <a:lnTo>
                    <a:pt x="1185" y="5"/>
                  </a:lnTo>
                  <a:cubicBezTo>
                    <a:pt x="1185" y="5"/>
                    <a:pt x="1185" y="5"/>
                    <a:pt x="1185" y="5"/>
                  </a:cubicBezTo>
                  <a:close/>
                  <a:moveTo>
                    <a:pt x="2" y="0"/>
                  </a:moveTo>
                  <a:cubicBezTo>
                    <a:pt x="2" y="264"/>
                    <a:pt x="0" y="528"/>
                    <a:pt x="0" y="794"/>
                  </a:cubicBezTo>
                  <a:cubicBezTo>
                    <a:pt x="0" y="882"/>
                    <a:pt x="58" y="970"/>
                    <a:pt x="174" y="1037"/>
                  </a:cubicBezTo>
                  <a:cubicBezTo>
                    <a:pt x="189" y="1046"/>
                    <a:pt x="203" y="1053"/>
                    <a:pt x="218" y="1060"/>
                  </a:cubicBezTo>
                  <a:cubicBezTo>
                    <a:pt x="223" y="1063"/>
                    <a:pt x="228" y="1065"/>
                    <a:pt x="234" y="1068"/>
                  </a:cubicBezTo>
                  <a:cubicBezTo>
                    <a:pt x="242" y="1070"/>
                    <a:pt x="251" y="1075"/>
                    <a:pt x="260" y="1078"/>
                  </a:cubicBezTo>
                  <a:lnTo>
                    <a:pt x="264" y="1081"/>
                  </a:lnTo>
                  <a:lnTo>
                    <a:pt x="276" y="1084"/>
                  </a:lnTo>
                  <a:cubicBezTo>
                    <a:pt x="287" y="1088"/>
                    <a:pt x="299" y="1092"/>
                    <a:pt x="312" y="1097"/>
                  </a:cubicBezTo>
                  <a:lnTo>
                    <a:pt x="323" y="1099"/>
                  </a:lnTo>
                  <a:lnTo>
                    <a:pt x="332" y="1102"/>
                  </a:lnTo>
                  <a:cubicBezTo>
                    <a:pt x="344" y="1107"/>
                    <a:pt x="357" y="1110"/>
                    <a:pt x="368" y="1113"/>
                  </a:cubicBezTo>
                  <a:lnTo>
                    <a:pt x="376" y="1114"/>
                  </a:lnTo>
                  <a:cubicBezTo>
                    <a:pt x="383" y="1115"/>
                    <a:pt x="389" y="1117"/>
                    <a:pt x="394" y="1118"/>
                  </a:cubicBezTo>
                  <a:cubicBezTo>
                    <a:pt x="400" y="1118"/>
                    <a:pt x="405" y="1120"/>
                    <a:pt x="409" y="1120"/>
                  </a:cubicBezTo>
                  <a:cubicBezTo>
                    <a:pt x="419" y="1123"/>
                    <a:pt x="431" y="1124"/>
                    <a:pt x="441" y="1126"/>
                  </a:cubicBezTo>
                  <a:cubicBezTo>
                    <a:pt x="445" y="1126"/>
                    <a:pt x="450" y="1127"/>
                    <a:pt x="452" y="1128"/>
                  </a:cubicBezTo>
                  <a:lnTo>
                    <a:pt x="467" y="1130"/>
                  </a:lnTo>
                  <a:lnTo>
                    <a:pt x="497" y="1133"/>
                  </a:lnTo>
                  <a:lnTo>
                    <a:pt x="510" y="1134"/>
                  </a:lnTo>
                  <a:lnTo>
                    <a:pt x="524" y="1134"/>
                  </a:lnTo>
                  <a:cubicBezTo>
                    <a:pt x="534" y="1134"/>
                    <a:pt x="544" y="1136"/>
                    <a:pt x="554" y="1136"/>
                  </a:cubicBezTo>
                  <a:lnTo>
                    <a:pt x="655" y="1136"/>
                  </a:lnTo>
                  <a:cubicBezTo>
                    <a:pt x="669" y="1136"/>
                    <a:pt x="682" y="1134"/>
                    <a:pt x="695" y="1133"/>
                  </a:cubicBezTo>
                  <a:lnTo>
                    <a:pt x="703" y="1131"/>
                  </a:lnTo>
                  <a:lnTo>
                    <a:pt x="715" y="1130"/>
                  </a:lnTo>
                  <a:cubicBezTo>
                    <a:pt x="728" y="1128"/>
                    <a:pt x="742" y="1127"/>
                    <a:pt x="756" y="1124"/>
                  </a:cubicBezTo>
                  <a:lnTo>
                    <a:pt x="766" y="1123"/>
                  </a:lnTo>
                  <a:lnTo>
                    <a:pt x="770" y="1123"/>
                  </a:lnTo>
                  <a:lnTo>
                    <a:pt x="789" y="1120"/>
                  </a:lnTo>
                  <a:cubicBezTo>
                    <a:pt x="800" y="1117"/>
                    <a:pt x="811" y="1114"/>
                    <a:pt x="822" y="1113"/>
                  </a:cubicBezTo>
                  <a:cubicBezTo>
                    <a:pt x="829" y="1110"/>
                    <a:pt x="837" y="1108"/>
                    <a:pt x="845" y="1105"/>
                  </a:cubicBezTo>
                  <a:cubicBezTo>
                    <a:pt x="856" y="1102"/>
                    <a:pt x="866" y="1101"/>
                    <a:pt x="876" y="1097"/>
                  </a:cubicBezTo>
                  <a:lnTo>
                    <a:pt x="882" y="1095"/>
                  </a:lnTo>
                  <a:cubicBezTo>
                    <a:pt x="895" y="1091"/>
                    <a:pt x="906" y="1086"/>
                    <a:pt x="918" y="1082"/>
                  </a:cubicBezTo>
                  <a:lnTo>
                    <a:pt x="924" y="1081"/>
                  </a:lnTo>
                  <a:cubicBezTo>
                    <a:pt x="937" y="1075"/>
                    <a:pt x="950" y="1070"/>
                    <a:pt x="961" y="1065"/>
                  </a:cubicBezTo>
                  <a:lnTo>
                    <a:pt x="973" y="1059"/>
                  </a:lnTo>
                  <a:cubicBezTo>
                    <a:pt x="986" y="1053"/>
                    <a:pt x="999" y="1046"/>
                    <a:pt x="1012" y="1039"/>
                  </a:cubicBezTo>
                  <a:lnTo>
                    <a:pt x="1019" y="1034"/>
                  </a:lnTo>
                  <a:lnTo>
                    <a:pt x="1025" y="1030"/>
                  </a:lnTo>
                  <a:lnTo>
                    <a:pt x="1037" y="1023"/>
                  </a:lnTo>
                  <a:cubicBezTo>
                    <a:pt x="1040" y="1021"/>
                    <a:pt x="1043" y="1018"/>
                    <a:pt x="1046" y="1017"/>
                  </a:cubicBezTo>
                  <a:cubicBezTo>
                    <a:pt x="1050" y="1014"/>
                    <a:pt x="1053" y="1012"/>
                    <a:pt x="1056" y="1010"/>
                  </a:cubicBezTo>
                  <a:lnTo>
                    <a:pt x="1064" y="1002"/>
                  </a:lnTo>
                  <a:lnTo>
                    <a:pt x="1075" y="995"/>
                  </a:lnTo>
                  <a:lnTo>
                    <a:pt x="1083" y="989"/>
                  </a:lnTo>
                  <a:lnTo>
                    <a:pt x="1091" y="982"/>
                  </a:lnTo>
                  <a:lnTo>
                    <a:pt x="1095" y="978"/>
                  </a:lnTo>
                  <a:lnTo>
                    <a:pt x="1098" y="975"/>
                  </a:lnTo>
                  <a:lnTo>
                    <a:pt x="1111" y="962"/>
                  </a:lnTo>
                  <a:lnTo>
                    <a:pt x="1115" y="957"/>
                  </a:lnTo>
                  <a:cubicBezTo>
                    <a:pt x="1121" y="952"/>
                    <a:pt x="1125" y="946"/>
                    <a:pt x="1131" y="940"/>
                  </a:cubicBezTo>
                  <a:lnTo>
                    <a:pt x="1134" y="936"/>
                  </a:lnTo>
                  <a:cubicBezTo>
                    <a:pt x="1137" y="931"/>
                    <a:pt x="1140" y="927"/>
                    <a:pt x="1141" y="924"/>
                  </a:cubicBezTo>
                  <a:cubicBezTo>
                    <a:pt x="1144" y="920"/>
                    <a:pt x="1144" y="920"/>
                    <a:pt x="1146" y="917"/>
                  </a:cubicBezTo>
                  <a:cubicBezTo>
                    <a:pt x="1147" y="915"/>
                    <a:pt x="1150" y="911"/>
                    <a:pt x="1153" y="907"/>
                  </a:cubicBezTo>
                  <a:lnTo>
                    <a:pt x="1154" y="904"/>
                  </a:lnTo>
                  <a:cubicBezTo>
                    <a:pt x="1156" y="902"/>
                    <a:pt x="1156" y="901"/>
                    <a:pt x="1156" y="899"/>
                  </a:cubicBezTo>
                  <a:cubicBezTo>
                    <a:pt x="1159" y="896"/>
                    <a:pt x="1160" y="894"/>
                    <a:pt x="1162" y="891"/>
                  </a:cubicBezTo>
                  <a:cubicBezTo>
                    <a:pt x="1163" y="888"/>
                    <a:pt x="1163" y="886"/>
                    <a:pt x="1164" y="883"/>
                  </a:cubicBezTo>
                  <a:cubicBezTo>
                    <a:pt x="1166" y="881"/>
                    <a:pt x="1167" y="878"/>
                    <a:pt x="1169" y="875"/>
                  </a:cubicBezTo>
                  <a:cubicBezTo>
                    <a:pt x="1169" y="873"/>
                    <a:pt x="1170" y="872"/>
                    <a:pt x="1170" y="870"/>
                  </a:cubicBezTo>
                  <a:cubicBezTo>
                    <a:pt x="1170" y="869"/>
                    <a:pt x="1170" y="867"/>
                    <a:pt x="1172" y="867"/>
                  </a:cubicBezTo>
                  <a:cubicBezTo>
                    <a:pt x="1172" y="866"/>
                    <a:pt x="1173" y="862"/>
                    <a:pt x="1175" y="859"/>
                  </a:cubicBezTo>
                  <a:lnTo>
                    <a:pt x="1176" y="850"/>
                  </a:lnTo>
                  <a:cubicBezTo>
                    <a:pt x="1178" y="847"/>
                    <a:pt x="1178" y="844"/>
                    <a:pt x="1179" y="841"/>
                  </a:cubicBezTo>
                  <a:lnTo>
                    <a:pt x="1179" y="837"/>
                  </a:lnTo>
                  <a:lnTo>
                    <a:pt x="1179" y="834"/>
                  </a:lnTo>
                  <a:cubicBezTo>
                    <a:pt x="1179" y="831"/>
                    <a:pt x="1180" y="828"/>
                    <a:pt x="1180" y="825"/>
                  </a:cubicBezTo>
                  <a:cubicBezTo>
                    <a:pt x="1182" y="823"/>
                    <a:pt x="1180" y="820"/>
                    <a:pt x="1182" y="817"/>
                  </a:cubicBezTo>
                  <a:cubicBezTo>
                    <a:pt x="1183" y="815"/>
                    <a:pt x="1182" y="811"/>
                    <a:pt x="1182" y="808"/>
                  </a:cubicBezTo>
                  <a:cubicBezTo>
                    <a:pt x="1182" y="807"/>
                    <a:pt x="1182" y="805"/>
                    <a:pt x="1182" y="804"/>
                  </a:cubicBezTo>
                  <a:lnTo>
                    <a:pt x="1182" y="798"/>
                  </a:lnTo>
                  <a:lnTo>
                    <a:pt x="1185" y="5"/>
                  </a:lnTo>
                  <a:lnTo>
                    <a:pt x="1185" y="5"/>
                  </a:lnTo>
                  <a:cubicBezTo>
                    <a:pt x="1185" y="6"/>
                    <a:pt x="1183" y="9"/>
                    <a:pt x="1183" y="13"/>
                  </a:cubicBezTo>
                  <a:lnTo>
                    <a:pt x="1183" y="22"/>
                  </a:lnTo>
                  <a:lnTo>
                    <a:pt x="1183" y="29"/>
                  </a:lnTo>
                  <a:cubicBezTo>
                    <a:pt x="1183" y="32"/>
                    <a:pt x="1183" y="35"/>
                    <a:pt x="1182" y="38"/>
                  </a:cubicBezTo>
                  <a:cubicBezTo>
                    <a:pt x="1182" y="41"/>
                    <a:pt x="1182" y="44"/>
                    <a:pt x="1180" y="47"/>
                  </a:cubicBezTo>
                  <a:cubicBezTo>
                    <a:pt x="1180" y="50"/>
                    <a:pt x="1179" y="53"/>
                    <a:pt x="1179" y="55"/>
                  </a:cubicBezTo>
                  <a:lnTo>
                    <a:pt x="1176" y="63"/>
                  </a:lnTo>
                  <a:cubicBezTo>
                    <a:pt x="1176" y="66"/>
                    <a:pt x="1175" y="68"/>
                    <a:pt x="1173" y="71"/>
                  </a:cubicBezTo>
                  <a:lnTo>
                    <a:pt x="1170" y="79"/>
                  </a:lnTo>
                  <a:lnTo>
                    <a:pt x="1167" y="87"/>
                  </a:lnTo>
                  <a:cubicBezTo>
                    <a:pt x="1166" y="90"/>
                    <a:pt x="1164" y="93"/>
                    <a:pt x="1163" y="95"/>
                  </a:cubicBezTo>
                  <a:cubicBezTo>
                    <a:pt x="1162" y="97"/>
                    <a:pt x="1160" y="102"/>
                    <a:pt x="1159" y="105"/>
                  </a:cubicBezTo>
                  <a:cubicBezTo>
                    <a:pt x="1157" y="108"/>
                    <a:pt x="1156" y="109"/>
                    <a:pt x="1154" y="112"/>
                  </a:cubicBezTo>
                  <a:cubicBezTo>
                    <a:pt x="1153" y="113"/>
                    <a:pt x="1150" y="118"/>
                    <a:pt x="1149" y="122"/>
                  </a:cubicBezTo>
                  <a:lnTo>
                    <a:pt x="1144" y="128"/>
                  </a:lnTo>
                  <a:lnTo>
                    <a:pt x="1135" y="140"/>
                  </a:lnTo>
                  <a:lnTo>
                    <a:pt x="1133" y="145"/>
                  </a:lnTo>
                  <a:cubicBezTo>
                    <a:pt x="1127" y="151"/>
                    <a:pt x="1122" y="157"/>
                    <a:pt x="1117" y="163"/>
                  </a:cubicBezTo>
                  <a:lnTo>
                    <a:pt x="1112" y="167"/>
                  </a:lnTo>
                  <a:cubicBezTo>
                    <a:pt x="1108" y="171"/>
                    <a:pt x="1104" y="176"/>
                    <a:pt x="1099" y="180"/>
                  </a:cubicBezTo>
                  <a:lnTo>
                    <a:pt x="1092" y="186"/>
                  </a:lnTo>
                  <a:lnTo>
                    <a:pt x="1083" y="195"/>
                  </a:lnTo>
                  <a:lnTo>
                    <a:pt x="1076" y="200"/>
                  </a:lnTo>
                  <a:lnTo>
                    <a:pt x="1066" y="208"/>
                  </a:lnTo>
                  <a:lnTo>
                    <a:pt x="1057" y="215"/>
                  </a:lnTo>
                  <a:cubicBezTo>
                    <a:pt x="1054" y="218"/>
                    <a:pt x="1051" y="219"/>
                    <a:pt x="1048" y="222"/>
                  </a:cubicBezTo>
                  <a:lnTo>
                    <a:pt x="1038" y="228"/>
                  </a:lnTo>
                  <a:lnTo>
                    <a:pt x="1028" y="235"/>
                  </a:lnTo>
                  <a:lnTo>
                    <a:pt x="1014" y="244"/>
                  </a:lnTo>
                  <a:cubicBezTo>
                    <a:pt x="1001" y="251"/>
                    <a:pt x="988" y="258"/>
                    <a:pt x="975" y="264"/>
                  </a:cubicBezTo>
                  <a:lnTo>
                    <a:pt x="963" y="270"/>
                  </a:lnTo>
                  <a:cubicBezTo>
                    <a:pt x="951" y="276"/>
                    <a:pt x="938" y="280"/>
                    <a:pt x="925" y="286"/>
                  </a:cubicBezTo>
                  <a:lnTo>
                    <a:pt x="921" y="287"/>
                  </a:lnTo>
                  <a:cubicBezTo>
                    <a:pt x="906" y="293"/>
                    <a:pt x="892" y="298"/>
                    <a:pt x="877" y="302"/>
                  </a:cubicBezTo>
                  <a:cubicBezTo>
                    <a:pt x="867" y="306"/>
                    <a:pt x="857" y="308"/>
                    <a:pt x="848" y="311"/>
                  </a:cubicBezTo>
                  <a:cubicBezTo>
                    <a:pt x="838" y="314"/>
                    <a:pt x="832" y="315"/>
                    <a:pt x="824" y="318"/>
                  </a:cubicBezTo>
                  <a:cubicBezTo>
                    <a:pt x="816" y="319"/>
                    <a:pt x="802" y="322"/>
                    <a:pt x="792" y="324"/>
                  </a:cubicBezTo>
                  <a:cubicBezTo>
                    <a:pt x="782" y="327"/>
                    <a:pt x="776" y="328"/>
                    <a:pt x="767" y="329"/>
                  </a:cubicBezTo>
                  <a:lnTo>
                    <a:pt x="758" y="331"/>
                  </a:lnTo>
                  <a:cubicBezTo>
                    <a:pt x="744" y="332"/>
                    <a:pt x="729" y="335"/>
                    <a:pt x="716" y="337"/>
                  </a:cubicBezTo>
                  <a:lnTo>
                    <a:pt x="705" y="338"/>
                  </a:lnTo>
                  <a:cubicBezTo>
                    <a:pt x="689" y="340"/>
                    <a:pt x="671" y="341"/>
                    <a:pt x="655" y="343"/>
                  </a:cubicBezTo>
                  <a:lnTo>
                    <a:pt x="555" y="343"/>
                  </a:lnTo>
                  <a:cubicBezTo>
                    <a:pt x="547" y="343"/>
                    <a:pt x="535" y="343"/>
                    <a:pt x="525" y="341"/>
                  </a:cubicBezTo>
                  <a:cubicBezTo>
                    <a:pt x="515" y="341"/>
                    <a:pt x="508" y="340"/>
                    <a:pt x="497" y="340"/>
                  </a:cubicBezTo>
                  <a:cubicBezTo>
                    <a:pt x="489" y="338"/>
                    <a:pt x="479" y="337"/>
                    <a:pt x="468" y="335"/>
                  </a:cubicBezTo>
                  <a:cubicBezTo>
                    <a:pt x="458" y="335"/>
                    <a:pt x="450" y="334"/>
                    <a:pt x="442" y="332"/>
                  </a:cubicBezTo>
                  <a:cubicBezTo>
                    <a:pt x="434" y="331"/>
                    <a:pt x="421" y="328"/>
                    <a:pt x="410" y="327"/>
                  </a:cubicBezTo>
                  <a:cubicBezTo>
                    <a:pt x="400" y="325"/>
                    <a:pt x="389" y="322"/>
                    <a:pt x="377" y="319"/>
                  </a:cubicBezTo>
                  <a:lnTo>
                    <a:pt x="370" y="318"/>
                  </a:lnTo>
                  <a:cubicBezTo>
                    <a:pt x="355" y="315"/>
                    <a:pt x="341" y="311"/>
                    <a:pt x="326" y="306"/>
                  </a:cubicBezTo>
                  <a:lnTo>
                    <a:pt x="313" y="302"/>
                  </a:lnTo>
                  <a:cubicBezTo>
                    <a:pt x="302" y="299"/>
                    <a:pt x="289" y="295"/>
                    <a:pt x="277" y="290"/>
                  </a:cubicBezTo>
                  <a:lnTo>
                    <a:pt x="267" y="286"/>
                  </a:lnTo>
                  <a:cubicBezTo>
                    <a:pt x="255" y="282"/>
                    <a:pt x="245" y="277"/>
                    <a:pt x="235" y="273"/>
                  </a:cubicBezTo>
                  <a:cubicBezTo>
                    <a:pt x="231" y="271"/>
                    <a:pt x="225" y="269"/>
                    <a:pt x="220" y="267"/>
                  </a:cubicBezTo>
                  <a:cubicBezTo>
                    <a:pt x="205" y="260"/>
                    <a:pt x="190" y="251"/>
                    <a:pt x="177" y="244"/>
                  </a:cubicBezTo>
                  <a:cubicBezTo>
                    <a:pt x="60" y="176"/>
                    <a:pt x="2" y="87"/>
                    <a:pt x="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12"/>
            <p:cNvSpPr/>
            <p:nvPr/>
          </p:nvSpPr>
          <p:spPr>
            <a:xfrm>
              <a:off x="1743300" y="1892550"/>
              <a:ext cx="32525" cy="17150"/>
            </a:xfrm>
            <a:custGeom>
              <a:rect b="b" l="l" r="r" t="t"/>
              <a:pathLst>
                <a:path extrusionOk="0" h="686" w="1301">
                  <a:moveTo>
                    <a:pt x="648" y="0"/>
                  </a:moveTo>
                  <a:cubicBezTo>
                    <a:pt x="497" y="0"/>
                    <a:pt x="346" y="33"/>
                    <a:pt x="231" y="100"/>
                  </a:cubicBezTo>
                  <a:cubicBezTo>
                    <a:pt x="0" y="234"/>
                    <a:pt x="1" y="451"/>
                    <a:pt x="234" y="586"/>
                  </a:cubicBezTo>
                  <a:cubicBezTo>
                    <a:pt x="350" y="653"/>
                    <a:pt x="501" y="686"/>
                    <a:pt x="652" y="686"/>
                  </a:cubicBezTo>
                  <a:cubicBezTo>
                    <a:pt x="804" y="686"/>
                    <a:pt x="955" y="653"/>
                    <a:pt x="1070" y="586"/>
                  </a:cubicBezTo>
                  <a:cubicBezTo>
                    <a:pt x="1301" y="451"/>
                    <a:pt x="1299" y="235"/>
                    <a:pt x="1067" y="100"/>
                  </a:cubicBezTo>
                  <a:cubicBezTo>
                    <a:pt x="951" y="33"/>
                    <a:pt x="800" y="0"/>
                    <a:pt x="64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12"/>
            <p:cNvSpPr/>
            <p:nvPr/>
          </p:nvSpPr>
          <p:spPr>
            <a:xfrm>
              <a:off x="1779250" y="1926775"/>
              <a:ext cx="5850" cy="23100"/>
            </a:xfrm>
            <a:custGeom>
              <a:rect b="b" l="l" r="r" t="t"/>
              <a:pathLst>
                <a:path extrusionOk="0" h="924" w="234">
                  <a:moveTo>
                    <a:pt x="2" y="71"/>
                  </a:moveTo>
                  <a:lnTo>
                    <a:pt x="2" y="74"/>
                  </a:lnTo>
                  <a:cubicBezTo>
                    <a:pt x="2" y="74"/>
                    <a:pt x="3" y="71"/>
                    <a:pt x="2" y="71"/>
                  </a:cubicBezTo>
                  <a:close/>
                  <a:moveTo>
                    <a:pt x="233" y="74"/>
                  </a:moveTo>
                  <a:lnTo>
                    <a:pt x="233" y="78"/>
                  </a:lnTo>
                  <a:cubicBezTo>
                    <a:pt x="234" y="77"/>
                    <a:pt x="234" y="75"/>
                    <a:pt x="233" y="74"/>
                  </a:cubicBezTo>
                  <a:close/>
                  <a:moveTo>
                    <a:pt x="233" y="81"/>
                  </a:moveTo>
                  <a:lnTo>
                    <a:pt x="232" y="83"/>
                  </a:lnTo>
                  <a:cubicBezTo>
                    <a:pt x="232" y="82"/>
                    <a:pt x="233" y="82"/>
                    <a:pt x="233" y="81"/>
                  </a:cubicBezTo>
                  <a:close/>
                  <a:moveTo>
                    <a:pt x="232" y="83"/>
                  </a:moveTo>
                  <a:cubicBezTo>
                    <a:pt x="231" y="83"/>
                    <a:pt x="231" y="83"/>
                    <a:pt x="231" y="84"/>
                  </a:cubicBezTo>
                  <a:lnTo>
                    <a:pt x="232" y="83"/>
                  </a:lnTo>
                  <a:close/>
                  <a:moveTo>
                    <a:pt x="225" y="94"/>
                  </a:moveTo>
                  <a:lnTo>
                    <a:pt x="224" y="97"/>
                  </a:lnTo>
                  <a:cubicBezTo>
                    <a:pt x="224" y="96"/>
                    <a:pt x="224" y="94"/>
                    <a:pt x="225" y="94"/>
                  </a:cubicBezTo>
                  <a:close/>
                  <a:moveTo>
                    <a:pt x="14" y="96"/>
                  </a:moveTo>
                  <a:cubicBezTo>
                    <a:pt x="14" y="96"/>
                    <a:pt x="15" y="97"/>
                    <a:pt x="16" y="99"/>
                  </a:cubicBezTo>
                  <a:cubicBezTo>
                    <a:pt x="16" y="99"/>
                    <a:pt x="16" y="99"/>
                    <a:pt x="16" y="99"/>
                  </a:cubicBezTo>
                  <a:cubicBezTo>
                    <a:pt x="16" y="99"/>
                    <a:pt x="14" y="96"/>
                    <a:pt x="14" y="96"/>
                  </a:cubicBezTo>
                  <a:close/>
                  <a:moveTo>
                    <a:pt x="205" y="112"/>
                  </a:moveTo>
                  <a:lnTo>
                    <a:pt x="205" y="112"/>
                  </a:lnTo>
                  <a:cubicBezTo>
                    <a:pt x="204" y="113"/>
                    <a:pt x="202" y="115"/>
                    <a:pt x="201" y="115"/>
                  </a:cubicBezTo>
                  <a:lnTo>
                    <a:pt x="205" y="112"/>
                  </a:lnTo>
                  <a:close/>
                  <a:moveTo>
                    <a:pt x="119" y="1"/>
                  </a:moveTo>
                  <a:cubicBezTo>
                    <a:pt x="91" y="1"/>
                    <a:pt x="63" y="7"/>
                    <a:pt x="37" y="20"/>
                  </a:cubicBezTo>
                  <a:cubicBezTo>
                    <a:pt x="18" y="28"/>
                    <a:pt x="5" y="46"/>
                    <a:pt x="3" y="67"/>
                  </a:cubicBezTo>
                  <a:lnTo>
                    <a:pt x="1" y="861"/>
                  </a:lnTo>
                  <a:cubicBezTo>
                    <a:pt x="3" y="882"/>
                    <a:pt x="16" y="900"/>
                    <a:pt x="35" y="909"/>
                  </a:cubicBezTo>
                  <a:cubicBezTo>
                    <a:pt x="41" y="912"/>
                    <a:pt x="47" y="915"/>
                    <a:pt x="53" y="916"/>
                  </a:cubicBezTo>
                  <a:lnTo>
                    <a:pt x="56" y="916"/>
                  </a:lnTo>
                  <a:cubicBezTo>
                    <a:pt x="59" y="918"/>
                    <a:pt x="63" y="919"/>
                    <a:pt x="66" y="921"/>
                  </a:cubicBezTo>
                  <a:lnTo>
                    <a:pt x="72" y="922"/>
                  </a:lnTo>
                  <a:lnTo>
                    <a:pt x="79" y="922"/>
                  </a:lnTo>
                  <a:lnTo>
                    <a:pt x="89" y="924"/>
                  </a:lnTo>
                  <a:lnTo>
                    <a:pt x="143" y="924"/>
                  </a:lnTo>
                  <a:lnTo>
                    <a:pt x="151" y="922"/>
                  </a:lnTo>
                  <a:lnTo>
                    <a:pt x="156" y="921"/>
                  </a:lnTo>
                  <a:lnTo>
                    <a:pt x="167" y="918"/>
                  </a:lnTo>
                  <a:cubicBezTo>
                    <a:pt x="170" y="918"/>
                    <a:pt x="172" y="918"/>
                    <a:pt x="175" y="916"/>
                  </a:cubicBezTo>
                  <a:cubicBezTo>
                    <a:pt x="176" y="916"/>
                    <a:pt x="177" y="915"/>
                    <a:pt x="179" y="915"/>
                  </a:cubicBezTo>
                  <a:lnTo>
                    <a:pt x="183" y="914"/>
                  </a:lnTo>
                  <a:cubicBezTo>
                    <a:pt x="189" y="911"/>
                    <a:pt x="195" y="909"/>
                    <a:pt x="199" y="906"/>
                  </a:cubicBezTo>
                  <a:lnTo>
                    <a:pt x="201" y="905"/>
                  </a:lnTo>
                  <a:lnTo>
                    <a:pt x="204" y="903"/>
                  </a:lnTo>
                  <a:lnTo>
                    <a:pt x="208" y="900"/>
                  </a:lnTo>
                  <a:lnTo>
                    <a:pt x="211" y="898"/>
                  </a:lnTo>
                  <a:lnTo>
                    <a:pt x="215" y="895"/>
                  </a:lnTo>
                  <a:cubicBezTo>
                    <a:pt x="215" y="895"/>
                    <a:pt x="215" y="893"/>
                    <a:pt x="217" y="893"/>
                  </a:cubicBezTo>
                  <a:cubicBezTo>
                    <a:pt x="218" y="892"/>
                    <a:pt x="219" y="890"/>
                    <a:pt x="221" y="887"/>
                  </a:cubicBezTo>
                  <a:lnTo>
                    <a:pt x="222" y="887"/>
                  </a:lnTo>
                  <a:cubicBezTo>
                    <a:pt x="222" y="886"/>
                    <a:pt x="222" y="886"/>
                    <a:pt x="222" y="886"/>
                  </a:cubicBezTo>
                  <a:cubicBezTo>
                    <a:pt x="222" y="885"/>
                    <a:pt x="224" y="883"/>
                    <a:pt x="225" y="882"/>
                  </a:cubicBezTo>
                  <a:cubicBezTo>
                    <a:pt x="225" y="880"/>
                    <a:pt x="225" y="880"/>
                    <a:pt x="225" y="880"/>
                  </a:cubicBezTo>
                  <a:cubicBezTo>
                    <a:pt x="227" y="879"/>
                    <a:pt x="227" y="877"/>
                    <a:pt x="228" y="876"/>
                  </a:cubicBezTo>
                  <a:lnTo>
                    <a:pt x="228" y="874"/>
                  </a:lnTo>
                  <a:cubicBezTo>
                    <a:pt x="228" y="873"/>
                    <a:pt x="228" y="871"/>
                    <a:pt x="228" y="870"/>
                  </a:cubicBezTo>
                  <a:cubicBezTo>
                    <a:pt x="228" y="870"/>
                    <a:pt x="228" y="869"/>
                    <a:pt x="228" y="869"/>
                  </a:cubicBezTo>
                  <a:lnTo>
                    <a:pt x="228" y="864"/>
                  </a:lnTo>
                  <a:lnTo>
                    <a:pt x="228" y="863"/>
                  </a:lnTo>
                  <a:lnTo>
                    <a:pt x="231" y="68"/>
                  </a:lnTo>
                  <a:cubicBezTo>
                    <a:pt x="233" y="70"/>
                    <a:pt x="233" y="70"/>
                    <a:pt x="234" y="71"/>
                  </a:cubicBezTo>
                  <a:cubicBezTo>
                    <a:pt x="234" y="48"/>
                    <a:pt x="221" y="29"/>
                    <a:pt x="201" y="20"/>
                  </a:cubicBezTo>
                  <a:cubicBezTo>
                    <a:pt x="175" y="7"/>
                    <a:pt x="147" y="1"/>
                    <a:pt x="1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12"/>
            <p:cNvSpPr/>
            <p:nvPr/>
          </p:nvSpPr>
          <p:spPr>
            <a:xfrm>
              <a:off x="1767350" y="1902425"/>
              <a:ext cx="29650" cy="28450"/>
            </a:xfrm>
            <a:custGeom>
              <a:rect b="b" l="l" r="r" t="t"/>
              <a:pathLst>
                <a:path extrusionOk="0" h="1138" w="1186">
                  <a:moveTo>
                    <a:pt x="1186" y="7"/>
                  </a:moveTo>
                  <a:lnTo>
                    <a:pt x="1186" y="27"/>
                  </a:lnTo>
                  <a:lnTo>
                    <a:pt x="1186" y="27"/>
                  </a:lnTo>
                  <a:cubicBezTo>
                    <a:pt x="1186" y="26"/>
                    <a:pt x="1186" y="25"/>
                    <a:pt x="1186" y="24"/>
                  </a:cubicBezTo>
                  <a:lnTo>
                    <a:pt x="1186" y="15"/>
                  </a:lnTo>
                  <a:cubicBezTo>
                    <a:pt x="1186" y="13"/>
                    <a:pt x="1186" y="8"/>
                    <a:pt x="1186" y="7"/>
                  </a:cubicBezTo>
                  <a:close/>
                  <a:moveTo>
                    <a:pt x="2" y="1"/>
                  </a:moveTo>
                  <a:lnTo>
                    <a:pt x="1" y="794"/>
                  </a:lnTo>
                  <a:cubicBezTo>
                    <a:pt x="1" y="883"/>
                    <a:pt x="59" y="971"/>
                    <a:pt x="175" y="1039"/>
                  </a:cubicBezTo>
                  <a:cubicBezTo>
                    <a:pt x="189" y="1046"/>
                    <a:pt x="204" y="1055"/>
                    <a:pt x="218" y="1061"/>
                  </a:cubicBezTo>
                  <a:lnTo>
                    <a:pt x="234" y="1068"/>
                  </a:lnTo>
                  <a:cubicBezTo>
                    <a:pt x="243" y="1073"/>
                    <a:pt x="253" y="1077"/>
                    <a:pt x="260" y="1080"/>
                  </a:cubicBezTo>
                  <a:lnTo>
                    <a:pt x="265" y="1081"/>
                  </a:lnTo>
                  <a:lnTo>
                    <a:pt x="276" y="1086"/>
                  </a:lnTo>
                  <a:cubicBezTo>
                    <a:pt x="288" y="1090"/>
                    <a:pt x="300" y="1094"/>
                    <a:pt x="313" y="1097"/>
                  </a:cubicBezTo>
                  <a:lnTo>
                    <a:pt x="324" y="1102"/>
                  </a:lnTo>
                  <a:lnTo>
                    <a:pt x="333" y="1104"/>
                  </a:lnTo>
                  <a:cubicBezTo>
                    <a:pt x="345" y="1107"/>
                    <a:pt x="358" y="1110"/>
                    <a:pt x="369" y="1113"/>
                  </a:cubicBezTo>
                  <a:lnTo>
                    <a:pt x="376" y="1115"/>
                  </a:lnTo>
                  <a:lnTo>
                    <a:pt x="395" y="1119"/>
                  </a:lnTo>
                  <a:cubicBezTo>
                    <a:pt x="400" y="1120"/>
                    <a:pt x="405" y="1120"/>
                    <a:pt x="410" y="1122"/>
                  </a:cubicBezTo>
                  <a:cubicBezTo>
                    <a:pt x="420" y="1123"/>
                    <a:pt x="430" y="1126"/>
                    <a:pt x="442" y="1128"/>
                  </a:cubicBezTo>
                  <a:cubicBezTo>
                    <a:pt x="446" y="1128"/>
                    <a:pt x="449" y="1129"/>
                    <a:pt x="453" y="1129"/>
                  </a:cubicBezTo>
                  <a:cubicBezTo>
                    <a:pt x="458" y="1131"/>
                    <a:pt x="463" y="1131"/>
                    <a:pt x="468" y="1131"/>
                  </a:cubicBezTo>
                  <a:cubicBezTo>
                    <a:pt x="478" y="1132"/>
                    <a:pt x="488" y="1133"/>
                    <a:pt x="498" y="1135"/>
                  </a:cubicBezTo>
                  <a:cubicBezTo>
                    <a:pt x="503" y="1135"/>
                    <a:pt x="507" y="1135"/>
                    <a:pt x="511" y="1136"/>
                  </a:cubicBezTo>
                  <a:lnTo>
                    <a:pt x="524" y="1136"/>
                  </a:lnTo>
                  <a:cubicBezTo>
                    <a:pt x="535" y="1136"/>
                    <a:pt x="545" y="1136"/>
                    <a:pt x="555" y="1138"/>
                  </a:cubicBezTo>
                  <a:lnTo>
                    <a:pt x="656" y="1138"/>
                  </a:lnTo>
                  <a:cubicBezTo>
                    <a:pt x="669" y="1138"/>
                    <a:pt x="682" y="1136"/>
                    <a:pt x="695" y="1135"/>
                  </a:cubicBezTo>
                  <a:lnTo>
                    <a:pt x="703" y="1135"/>
                  </a:lnTo>
                  <a:lnTo>
                    <a:pt x="716" y="1133"/>
                  </a:lnTo>
                  <a:cubicBezTo>
                    <a:pt x="729" y="1132"/>
                    <a:pt x="743" y="1129"/>
                    <a:pt x="756" y="1128"/>
                  </a:cubicBezTo>
                  <a:lnTo>
                    <a:pt x="767" y="1126"/>
                  </a:lnTo>
                  <a:lnTo>
                    <a:pt x="771" y="1126"/>
                  </a:lnTo>
                  <a:cubicBezTo>
                    <a:pt x="778" y="1125"/>
                    <a:pt x="784" y="1123"/>
                    <a:pt x="790" y="1122"/>
                  </a:cubicBezTo>
                  <a:cubicBezTo>
                    <a:pt x="801" y="1119"/>
                    <a:pt x="811" y="1118"/>
                    <a:pt x="823" y="1115"/>
                  </a:cubicBezTo>
                  <a:cubicBezTo>
                    <a:pt x="830" y="1113"/>
                    <a:pt x="838" y="1110"/>
                    <a:pt x="846" y="1109"/>
                  </a:cubicBezTo>
                  <a:cubicBezTo>
                    <a:pt x="854" y="1106"/>
                    <a:pt x="867" y="1103"/>
                    <a:pt x="877" y="1100"/>
                  </a:cubicBezTo>
                  <a:lnTo>
                    <a:pt x="883" y="1097"/>
                  </a:lnTo>
                  <a:cubicBezTo>
                    <a:pt x="896" y="1094"/>
                    <a:pt x="907" y="1090"/>
                    <a:pt x="919" y="1086"/>
                  </a:cubicBezTo>
                  <a:lnTo>
                    <a:pt x="925" y="1083"/>
                  </a:lnTo>
                  <a:cubicBezTo>
                    <a:pt x="938" y="1078"/>
                    <a:pt x="951" y="1073"/>
                    <a:pt x="962" y="1067"/>
                  </a:cubicBezTo>
                  <a:lnTo>
                    <a:pt x="974" y="1061"/>
                  </a:lnTo>
                  <a:cubicBezTo>
                    <a:pt x="987" y="1055"/>
                    <a:pt x="1000" y="1048"/>
                    <a:pt x="1013" y="1041"/>
                  </a:cubicBezTo>
                  <a:lnTo>
                    <a:pt x="1020" y="1036"/>
                  </a:lnTo>
                  <a:lnTo>
                    <a:pt x="1026" y="1032"/>
                  </a:lnTo>
                  <a:cubicBezTo>
                    <a:pt x="1030" y="1031"/>
                    <a:pt x="1033" y="1028"/>
                    <a:pt x="1038" y="1026"/>
                  </a:cubicBezTo>
                  <a:lnTo>
                    <a:pt x="1046" y="1019"/>
                  </a:lnTo>
                  <a:lnTo>
                    <a:pt x="1057" y="1012"/>
                  </a:lnTo>
                  <a:lnTo>
                    <a:pt x="1065" y="1006"/>
                  </a:lnTo>
                  <a:lnTo>
                    <a:pt x="1075" y="999"/>
                  </a:lnTo>
                  <a:lnTo>
                    <a:pt x="1083" y="991"/>
                  </a:lnTo>
                  <a:lnTo>
                    <a:pt x="1091" y="984"/>
                  </a:lnTo>
                  <a:lnTo>
                    <a:pt x="1096" y="981"/>
                  </a:lnTo>
                  <a:cubicBezTo>
                    <a:pt x="1096" y="981"/>
                    <a:pt x="1097" y="980"/>
                    <a:pt x="1099" y="978"/>
                  </a:cubicBezTo>
                  <a:cubicBezTo>
                    <a:pt x="1103" y="974"/>
                    <a:pt x="1107" y="970"/>
                    <a:pt x="1112" y="965"/>
                  </a:cubicBezTo>
                  <a:cubicBezTo>
                    <a:pt x="1113" y="964"/>
                    <a:pt x="1115" y="962"/>
                    <a:pt x="1116" y="961"/>
                  </a:cubicBezTo>
                  <a:cubicBezTo>
                    <a:pt x="1122" y="955"/>
                    <a:pt x="1126" y="948"/>
                    <a:pt x="1132" y="942"/>
                  </a:cubicBezTo>
                  <a:lnTo>
                    <a:pt x="1132" y="941"/>
                  </a:lnTo>
                  <a:lnTo>
                    <a:pt x="1135" y="936"/>
                  </a:lnTo>
                  <a:lnTo>
                    <a:pt x="1142" y="926"/>
                  </a:lnTo>
                  <a:lnTo>
                    <a:pt x="1146" y="919"/>
                  </a:lnTo>
                  <a:cubicBezTo>
                    <a:pt x="1149" y="916"/>
                    <a:pt x="1151" y="912"/>
                    <a:pt x="1154" y="909"/>
                  </a:cubicBezTo>
                  <a:lnTo>
                    <a:pt x="1155" y="906"/>
                  </a:lnTo>
                  <a:lnTo>
                    <a:pt x="1157" y="901"/>
                  </a:lnTo>
                  <a:cubicBezTo>
                    <a:pt x="1160" y="899"/>
                    <a:pt x="1161" y="896"/>
                    <a:pt x="1162" y="893"/>
                  </a:cubicBezTo>
                  <a:cubicBezTo>
                    <a:pt x="1164" y="890"/>
                    <a:pt x="1164" y="888"/>
                    <a:pt x="1165" y="886"/>
                  </a:cubicBezTo>
                  <a:cubicBezTo>
                    <a:pt x="1167" y="883"/>
                    <a:pt x="1168" y="880"/>
                    <a:pt x="1170" y="877"/>
                  </a:cubicBezTo>
                  <a:lnTo>
                    <a:pt x="1171" y="872"/>
                  </a:lnTo>
                  <a:cubicBezTo>
                    <a:pt x="1171" y="871"/>
                    <a:pt x="1171" y="870"/>
                    <a:pt x="1173" y="868"/>
                  </a:cubicBezTo>
                  <a:lnTo>
                    <a:pt x="1175" y="859"/>
                  </a:lnTo>
                  <a:cubicBezTo>
                    <a:pt x="1175" y="858"/>
                    <a:pt x="1177" y="855"/>
                    <a:pt x="1177" y="852"/>
                  </a:cubicBezTo>
                  <a:lnTo>
                    <a:pt x="1180" y="843"/>
                  </a:lnTo>
                  <a:cubicBezTo>
                    <a:pt x="1180" y="842"/>
                    <a:pt x="1180" y="841"/>
                    <a:pt x="1180" y="839"/>
                  </a:cubicBezTo>
                  <a:lnTo>
                    <a:pt x="1180" y="836"/>
                  </a:lnTo>
                  <a:cubicBezTo>
                    <a:pt x="1180" y="835"/>
                    <a:pt x="1181" y="830"/>
                    <a:pt x="1181" y="828"/>
                  </a:cubicBezTo>
                  <a:cubicBezTo>
                    <a:pt x="1183" y="823"/>
                    <a:pt x="1181" y="822"/>
                    <a:pt x="1183" y="819"/>
                  </a:cubicBezTo>
                  <a:cubicBezTo>
                    <a:pt x="1184" y="817"/>
                    <a:pt x="1183" y="813"/>
                    <a:pt x="1183" y="810"/>
                  </a:cubicBezTo>
                  <a:cubicBezTo>
                    <a:pt x="1183" y="809"/>
                    <a:pt x="1183" y="807"/>
                    <a:pt x="1183" y="804"/>
                  </a:cubicBezTo>
                  <a:lnTo>
                    <a:pt x="1183" y="800"/>
                  </a:lnTo>
                  <a:lnTo>
                    <a:pt x="1186" y="27"/>
                  </a:lnTo>
                  <a:lnTo>
                    <a:pt x="1186" y="27"/>
                  </a:lnTo>
                  <a:cubicBezTo>
                    <a:pt x="1185" y="29"/>
                    <a:pt x="1185" y="31"/>
                    <a:pt x="1184" y="33"/>
                  </a:cubicBezTo>
                  <a:cubicBezTo>
                    <a:pt x="1184" y="34"/>
                    <a:pt x="1184" y="39"/>
                    <a:pt x="1183" y="42"/>
                  </a:cubicBezTo>
                  <a:lnTo>
                    <a:pt x="1181" y="49"/>
                  </a:lnTo>
                  <a:lnTo>
                    <a:pt x="1180" y="58"/>
                  </a:lnTo>
                  <a:lnTo>
                    <a:pt x="1177" y="65"/>
                  </a:lnTo>
                  <a:cubicBezTo>
                    <a:pt x="1177" y="68"/>
                    <a:pt x="1175" y="71"/>
                    <a:pt x="1174" y="73"/>
                  </a:cubicBezTo>
                  <a:cubicBezTo>
                    <a:pt x="1174" y="76"/>
                    <a:pt x="1173" y="79"/>
                    <a:pt x="1171" y="82"/>
                  </a:cubicBezTo>
                  <a:cubicBezTo>
                    <a:pt x="1171" y="84"/>
                    <a:pt x="1170" y="88"/>
                    <a:pt x="1168" y="91"/>
                  </a:cubicBezTo>
                  <a:cubicBezTo>
                    <a:pt x="1167" y="94"/>
                    <a:pt x="1165" y="95"/>
                    <a:pt x="1164" y="98"/>
                  </a:cubicBezTo>
                  <a:cubicBezTo>
                    <a:pt x="1162" y="101"/>
                    <a:pt x="1161" y="104"/>
                    <a:pt x="1160" y="107"/>
                  </a:cubicBezTo>
                  <a:cubicBezTo>
                    <a:pt x="1158" y="110"/>
                    <a:pt x="1157" y="111"/>
                    <a:pt x="1155" y="114"/>
                  </a:cubicBezTo>
                  <a:cubicBezTo>
                    <a:pt x="1154" y="117"/>
                    <a:pt x="1151" y="121"/>
                    <a:pt x="1149" y="124"/>
                  </a:cubicBezTo>
                  <a:cubicBezTo>
                    <a:pt x="1146" y="129"/>
                    <a:pt x="1146" y="129"/>
                    <a:pt x="1145" y="131"/>
                  </a:cubicBezTo>
                  <a:cubicBezTo>
                    <a:pt x="1144" y="133"/>
                    <a:pt x="1139" y="139"/>
                    <a:pt x="1136" y="142"/>
                  </a:cubicBezTo>
                  <a:cubicBezTo>
                    <a:pt x="1136" y="145"/>
                    <a:pt x="1135" y="146"/>
                    <a:pt x="1133" y="147"/>
                  </a:cubicBezTo>
                  <a:cubicBezTo>
                    <a:pt x="1128" y="153"/>
                    <a:pt x="1123" y="159"/>
                    <a:pt x="1117" y="165"/>
                  </a:cubicBezTo>
                  <a:lnTo>
                    <a:pt x="1113" y="171"/>
                  </a:lnTo>
                  <a:cubicBezTo>
                    <a:pt x="1109" y="175"/>
                    <a:pt x="1104" y="179"/>
                    <a:pt x="1100" y="184"/>
                  </a:cubicBezTo>
                  <a:lnTo>
                    <a:pt x="1094" y="189"/>
                  </a:lnTo>
                  <a:lnTo>
                    <a:pt x="1084" y="197"/>
                  </a:lnTo>
                  <a:lnTo>
                    <a:pt x="1077" y="204"/>
                  </a:lnTo>
                  <a:lnTo>
                    <a:pt x="1068" y="211"/>
                  </a:lnTo>
                  <a:lnTo>
                    <a:pt x="1058" y="217"/>
                  </a:lnTo>
                  <a:lnTo>
                    <a:pt x="1049" y="224"/>
                  </a:lnTo>
                  <a:lnTo>
                    <a:pt x="1039" y="232"/>
                  </a:lnTo>
                  <a:lnTo>
                    <a:pt x="1029" y="237"/>
                  </a:lnTo>
                  <a:cubicBezTo>
                    <a:pt x="1025" y="240"/>
                    <a:pt x="1020" y="243"/>
                    <a:pt x="1014" y="246"/>
                  </a:cubicBezTo>
                  <a:cubicBezTo>
                    <a:pt x="1001" y="253"/>
                    <a:pt x="988" y="261"/>
                    <a:pt x="975" y="266"/>
                  </a:cubicBezTo>
                  <a:lnTo>
                    <a:pt x="964" y="272"/>
                  </a:lnTo>
                  <a:cubicBezTo>
                    <a:pt x="952" y="278"/>
                    <a:pt x="939" y="284"/>
                    <a:pt x="926" y="288"/>
                  </a:cubicBezTo>
                  <a:lnTo>
                    <a:pt x="922" y="291"/>
                  </a:lnTo>
                  <a:cubicBezTo>
                    <a:pt x="907" y="295"/>
                    <a:pt x="893" y="300"/>
                    <a:pt x="878" y="305"/>
                  </a:cubicBezTo>
                  <a:cubicBezTo>
                    <a:pt x="868" y="308"/>
                    <a:pt x="859" y="311"/>
                    <a:pt x="849" y="313"/>
                  </a:cubicBezTo>
                  <a:cubicBezTo>
                    <a:pt x="839" y="316"/>
                    <a:pt x="833" y="319"/>
                    <a:pt x="825" y="320"/>
                  </a:cubicBezTo>
                  <a:cubicBezTo>
                    <a:pt x="816" y="321"/>
                    <a:pt x="804" y="324"/>
                    <a:pt x="793" y="327"/>
                  </a:cubicBezTo>
                  <a:cubicBezTo>
                    <a:pt x="782" y="329"/>
                    <a:pt x="777" y="330"/>
                    <a:pt x="768" y="332"/>
                  </a:cubicBezTo>
                  <a:lnTo>
                    <a:pt x="759" y="333"/>
                  </a:lnTo>
                  <a:cubicBezTo>
                    <a:pt x="745" y="336"/>
                    <a:pt x="730" y="337"/>
                    <a:pt x="717" y="339"/>
                  </a:cubicBezTo>
                  <a:lnTo>
                    <a:pt x="706" y="340"/>
                  </a:lnTo>
                  <a:cubicBezTo>
                    <a:pt x="690" y="342"/>
                    <a:pt x="674" y="343"/>
                    <a:pt x="656" y="345"/>
                  </a:cubicBezTo>
                  <a:lnTo>
                    <a:pt x="556" y="345"/>
                  </a:lnTo>
                  <a:cubicBezTo>
                    <a:pt x="546" y="345"/>
                    <a:pt x="536" y="345"/>
                    <a:pt x="526" y="343"/>
                  </a:cubicBezTo>
                  <a:cubicBezTo>
                    <a:pt x="517" y="343"/>
                    <a:pt x="508" y="342"/>
                    <a:pt x="498" y="340"/>
                  </a:cubicBezTo>
                  <a:lnTo>
                    <a:pt x="469" y="337"/>
                  </a:lnTo>
                  <a:lnTo>
                    <a:pt x="443" y="333"/>
                  </a:lnTo>
                  <a:cubicBezTo>
                    <a:pt x="433" y="332"/>
                    <a:pt x="421" y="330"/>
                    <a:pt x="411" y="329"/>
                  </a:cubicBezTo>
                  <a:cubicBezTo>
                    <a:pt x="401" y="326"/>
                    <a:pt x="390" y="324"/>
                    <a:pt x="379" y="321"/>
                  </a:cubicBezTo>
                  <a:lnTo>
                    <a:pt x="372" y="320"/>
                  </a:lnTo>
                  <a:cubicBezTo>
                    <a:pt x="356" y="316"/>
                    <a:pt x="342" y="313"/>
                    <a:pt x="327" y="308"/>
                  </a:cubicBezTo>
                  <a:lnTo>
                    <a:pt x="314" y="304"/>
                  </a:lnTo>
                  <a:cubicBezTo>
                    <a:pt x="303" y="300"/>
                    <a:pt x="289" y="297"/>
                    <a:pt x="278" y="291"/>
                  </a:cubicBezTo>
                  <a:lnTo>
                    <a:pt x="268" y="288"/>
                  </a:lnTo>
                  <a:cubicBezTo>
                    <a:pt x="258" y="284"/>
                    <a:pt x="246" y="279"/>
                    <a:pt x="236" y="275"/>
                  </a:cubicBezTo>
                  <a:lnTo>
                    <a:pt x="221" y="268"/>
                  </a:lnTo>
                  <a:cubicBezTo>
                    <a:pt x="205" y="261"/>
                    <a:pt x="191" y="253"/>
                    <a:pt x="178" y="245"/>
                  </a:cubicBezTo>
                  <a:cubicBezTo>
                    <a:pt x="60" y="178"/>
                    <a:pt x="2" y="89"/>
                    <a:pt x="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12"/>
            <p:cNvSpPr/>
            <p:nvPr/>
          </p:nvSpPr>
          <p:spPr>
            <a:xfrm>
              <a:off x="1765950" y="1893925"/>
              <a:ext cx="32550" cy="17175"/>
            </a:xfrm>
            <a:custGeom>
              <a:rect b="b" l="l" r="r" t="t"/>
              <a:pathLst>
                <a:path extrusionOk="0" h="687" w="1302">
                  <a:moveTo>
                    <a:pt x="649" y="1"/>
                  </a:moveTo>
                  <a:cubicBezTo>
                    <a:pt x="497" y="1"/>
                    <a:pt x="346" y="34"/>
                    <a:pt x="231" y="102"/>
                  </a:cubicBezTo>
                  <a:cubicBezTo>
                    <a:pt x="0" y="235"/>
                    <a:pt x="2" y="453"/>
                    <a:pt x="234" y="586"/>
                  </a:cubicBezTo>
                  <a:cubicBezTo>
                    <a:pt x="350" y="653"/>
                    <a:pt x="501" y="686"/>
                    <a:pt x="653" y="686"/>
                  </a:cubicBezTo>
                  <a:cubicBezTo>
                    <a:pt x="804" y="686"/>
                    <a:pt x="955" y="653"/>
                    <a:pt x="1070" y="586"/>
                  </a:cubicBezTo>
                  <a:cubicBezTo>
                    <a:pt x="1301" y="453"/>
                    <a:pt x="1300" y="235"/>
                    <a:pt x="1068" y="102"/>
                  </a:cubicBezTo>
                  <a:cubicBezTo>
                    <a:pt x="952" y="34"/>
                    <a:pt x="800" y="1"/>
                    <a:pt x="64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12"/>
            <p:cNvSpPr/>
            <p:nvPr/>
          </p:nvSpPr>
          <p:spPr>
            <a:xfrm>
              <a:off x="2003425" y="1917925"/>
              <a:ext cx="3225" cy="12550"/>
            </a:xfrm>
            <a:custGeom>
              <a:rect b="b" l="l" r="r" t="t"/>
              <a:pathLst>
                <a:path extrusionOk="0" h="502" w="129">
                  <a:moveTo>
                    <a:pt x="125" y="48"/>
                  </a:moveTo>
                  <a:lnTo>
                    <a:pt x="124" y="49"/>
                  </a:lnTo>
                  <a:cubicBezTo>
                    <a:pt x="125" y="49"/>
                    <a:pt x="125" y="48"/>
                    <a:pt x="125" y="48"/>
                  </a:cubicBezTo>
                  <a:close/>
                  <a:moveTo>
                    <a:pt x="65" y="1"/>
                  </a:moveTo>
                  <a:cubicBezTo>
                    <a:pt x="50" y="1"/>
                    <a:pt x="35" y="5"/>
                    <a:pt x="21" y="12"/>
                  </a:cubicBezTo>
                  <a:cubicBezTo>
                    <a:pt x="11" y="16"/>
                    <a:pt x="4" y="26"/>
                    <a:pt x="2" y="38"/>
                  </a:cubicBezTo>
                  <a:lnTo>
                    <a:pt x="1" y="469"/>
                  </a:lnTo>
                  <a:cubicBezTo>
                    <a:pt x="2" y="480"/>
                    <a:pt x="9" y="490"/>
                    <a:pt x="20" y="495"/>
                  </a:cubicBezTo>
                  <a:cubicBezTo>
                    <a:pt x="23" y="496"/>
                    <a:pt x="25" y="498"/>
                    <a:pt x="28" y="499"/>
                  </a:cubicBezTo>
                  <a:lnTo>
                    <a:pt x="30" y="499"/>
                  </a:lnTo>
                  <a:lnTo>
                    <a:pt x="36" y="502"/>
                  </a:lnTo>
                  <a:lnTo>
                    <a:pt x="85" y="502"/>
                  </a:lnTo>
                  <a:lnTo>
                    <a:pt x="91" y="500"/>
                  </a:lnTo>
                  <a:lnTo>
                    <a:pt x="94" y="500"/>
                  </a:lnTo>
                  <a:lnTo>
                    <a:pt x="96" y="499"/>
                  </a:lnTo>
                  <a:lnTo>
                    <a:pt x="99" y="499"/>
                  </a:lnTo>
                  <a:lnTo>
                    <a:pt x="108" y="496"/>
                  </a:lnTo>
                  <a:lnTo>
                    <a:pt x="110" y="496"/>
                  </a:lnTo>
                  <a:lnTo>
                    <a:pt x="112" y="493"/>
                  </a:lnTo>
                  <a:lnTo>
                    <a:pt x="114" y="492"/>
                  </a:lnTo>
                  <a:lnTo>
                    <a:pt x="115" y="490"/>
                  </a:lnTo>
                  <a:lnTo>
                    <a:pt x="118" y="487"/>
                  </a:lnTo>
                  <a:cubicBezTo>
                    <a:pt x="120" y="487"/>
                    <a:pt x="120" y="486"/>
                    <a:pt x="120" y="486"/>
                  </a:cubicBezTo>
                  <a:lnTo>
                    <a:pt x="120" y="484"/>
                  </a:lnTo>
                  <a:cubicBezTo>
                    <a:pt x="120" y="484"/>
                    <a:pt x="121" y="483"/>
                    <a:pt x="121" y="483"/>
                  </a:cubicBezTo>
                  <a:lnTo>
                    <a:pt x="121" y="482"/>
                  </a:lnTo>
                  <a:lnTo>
                    <a:pt x="121" y="480"/>
                  </a:lnTo>
                  <a:lnTo>
                    <a:pt x="121" y="479"/>
                  </a:lnTo>
                  <a:lnTo>
                    <a:pt x="121" y="477"/>
                  </a:lnTo>
                  <a:lnTo>
                    <a:pt x="121" y="476"/>
                  </a:lnTo>
                  <a:lnTo>
                    <a:pt x="123" y="44"/>
                  </a:lnTo>
                  <a:cubicBezTo>
                    <a:pt x="123" y="44"/>
                    <a:pt x="127" y="39"/>
                    <a:pt x="128" y="39"/>
                  </a:cubicBezTo>
                  <a:cubicBezTo>
                    <a:pt x="128" y="39"/>
                    <a:pt x="128" y="39"/>
                    <a:pt x="128" y="39"/>
                  </a:cubicBezTo>
                  <a:lnTo>
                    <a:pt x="128" y="39"/>
                  </a:lnTo>
                  <a:cubicBezTo>
                    <a:pt x="128" y="28"/>
                    <a:pt x="121" y="16"/>
                    <a:pt x="110" y="12"/>
                  </a:cubicBezTo>
                  <a:cubicBezTo>
                    <a:pt x="96" y="5"/>
                    <a:pt x="81" y="1"/>
                    <a:pt x="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12"/>
            <p:cNvSpPr/>
            <p:nvPr/>
          </p:nvSpPr>
          <p:spPr>
            <a:xfrm>
              <a:off x="1996975" y="1904650"/>
              <a:ext cx="16150" cy="15425"/>
            </a:xfrm>
            <a:custGeom>
              <a:rect b="b" l="l" r="r" t="t"/>
              <a:pathLst>
                <a:path extrusionOk="0" h="617" w="646">
                  <a:moveTo>
                    <a:pt x="2" y="0"/>
                  </a:moveTo>
                  <a:cubicBezTo>
                    <a:pt x="2" y="2"/>
                    <a:pt x="2" y="5"/>
                    <a:pt x="2" y="7"/>
                  </a:cubicBezTo>
                  <a:lnTo>
                    <a:pt x="2" y="7"/>
                  </a:lnTo>
                  <a:cubicBezTo>
                    <a:pt x="2" y="5"/>
                    <a:pt x="2" y="2"/>
                    <a:pt x="2" y="0"/>
                  </a:cubicBezTo>
                  <a:close/>
                  <a:moveTo>
                    <a:pt x="642" y="3"/>
                  </a:moveTo>
                  <a:lnTo>
                    <a:pt x="642" y="37"/>
                  </a:lnTo>
                  <a:cubicBezTo>
                    <a:pt x="642" y="35"/>
                    <a:pt x="643" y="34"/>
                    <a:pt x="643" y="32"/>
                  </a:cubicBezTo>
                  <a:lnTo>
                    <a:pt x="644" y="28"/>
                  </a:lnTo>
                  <a:cubicBezTo>
                    <a:pt x="644" y="27"/>
                    <a:pt x="644" y="25"/>
                    <a:pt x="646" y="24"/>
                  </a:cubicBezTo>
                  <a:lnTo>
                    <a:pt x="646" y="19"/>
                  </a:lnTo>
                  <a:lnTo>
                    <a:pt x="646" y="15"/>
                  </a:lnTo>
                  <a:cubicBezTo>
                    <a:pt x="646" y="12"/>
                    <a:pt x="646" y="11"/>
                    <a:pt x="646" y="9"/>
                  </a:cubicBezTo>
                  <a:cubicBezTo>
                    <a:pt x="646" y="9"/>
                    <a:pt x="646" y="6"/>
                    <a:pt x="642" y="3"/>
                  </a:cubicBezTo>
                  <a:close/>
                  <a:moveTo>
                    <a:pt x="2" y="7"/>
                  </a:moveTo>
                  <a:cubicBezTo>
                    <a:pt x="2" y="148"/>
                    <a:pt x="1" y="291"/>
                    <a:pt x="1" y="433"/>
                  </a:cubicBezTo>
                  <a:cubicBezTo>
                    <a:pt x="1" y="480"/>
                    <a:pt x="31" y="528"/>
                    <a:pt x="95" y="566"/>
                  </a:cubicBezTo>
                  <a:cubicBezTo>
                    <a:pt x="102" y="570"/>
                    <a:pt x="111" y="573"/>
                    <a:pt x="120" y="578"/>
                  </a:cubicBezTo>
                  <a:lnTo>
                    <a:pt x="128" y="582"/>
                  </a:lnTo>
                  <a:lnTo>
                    <a:pt x="141" y="588"/>
                  </a:lnTo>
                  <a:lnTo>
                    <a:pt x="144" y="589"/>
                  </a:lnTo>
                  <a:lnTo>
                    <a:pt x="150" y="591"/>
                  </a:lnTo>
                  <a:cubicBezTo>
                    <a:pt x="156" y="594"/>
                    <a:pt x="163" y="595"/>
                    <a:pt x="169" y="598"/>
                  </a:cubicBezTo>
                  <a:lnTo>
                    <a:pt x="176" y="599"/>
                  </a:lnTo>
                  <a:lnTo>
                    <a:pt x="180" y="601"/>
                  </a:lnTo>
                  <a:cubicBezTo>
                    <a:pt x="188" y="602"/>
                    <a:pt x="194" y="604"/>
                    <a:pt x="201" y="605"/>
                  </a:cubicBezTo>
                  <a:lnTo>
                    <a:pt x="205" y="607"/>
                  </a:lnTo>
                  <a:lnTo>
                    <a:pt x="214" y="609"/>
                  </a:lnTo>
                  <a:lnTo>
                    <a:pt x="223" y="611"/>
                  </a:lnTo>
                  <a:lnTo>
                    <a:pt x="240" y="614"/>
                  </a:lnTo>
                  <a:lnTo>
                    <a:pt x="246" y="615"/>
                  </a:lnTo>
                  <a:lnTo>
                    <a:pt x="254" y="615"/>
                  </a:lnTo>
                  <a:lnTo>
                    <a:pt x="270" y="617"/>
                  </a:lnTo>
                  <a:lnTo>
                    <a:pt x="356" y="617"/>
                  </a:lnTo>
                  <a:lnTo>
                    <a:pt x="378" y="615"/>
                  </a:lnTo>
                  <a:lnTo>
                    <a:pt x="389" y="615"/>
                  </a:lnTo>
                  <a:lnTo>
                    <a:pt x="411" y="612"/>
                  </a:lnTo>
                  <a:lnTo>
                    <a:pt x="420" y="612"/>
                  </a:lnTo>
                  <a:lnTo>
                    <a:pt x="428" y="611"/>
                  </a:lnTo>
                  <a:lnTo>
                    <a:pt x="447" y="607"/>
                  </a:lnTo>
                  <a:cubicBezTo>
                    <a:pt x="452" y="605"/>
                    <a:pt x="456" y="604"/>
                    <a:pt x="460" y="604"/>
                  </a:cubicBezTo>
                  <a:lnTo>
                    <a:pt x="476" y="598"/>
                  </a:lnTo>
                  <a:lnTo>
                    <a:pt x="481" y="598"/>
                  </a:lnTo>
                  <a:lnTo>
                    <a:pt x="499" y="591"/>
                  </a:lnTo>
                  <a:lnTo>
                    <a:pt x="502" y="589"/>
                  </a:lnTo>
                  <a:cubicBezTo>
                    <a:pt x="510" y="586"/>
                    <a:pt x="517" y="583"/>
                    <a:pt x="523" y="580"/>
                  </a:cubicBezTo>
                  <a:lnTo>
                    <a:pt x="528" y="578"/>
                  </a:lnTo>
                  <a:cubicBezTo>
                    <a:pt x="536" y="575"/>
                    <a:pt x="543" y="570"/>
                    <a:pt x="550" y="566"/>
                  </a:cubicBezTo>
                  <a:lnTo>
                    <a:pt x="555" y="565"/>
                  </a:lnTo>
                  <a:lnTo>
                    <a:pt x="557" y="562"/>
                  </a:lnTo>
                  <a:lnTo>
                    <a:pt x="563" y="557"/>
                  </a:lnTo>
                  <a:lnTo>
                    <a:pt x="569" y="554"/>
                  </a:lnTo>
                  <a:lnTo>
                    <a:pt x="575" y="550"/>
                  </a:lnTo>
                  <a:lnTo>
                    <a:pt x="579" y="547"/>
                  </a:lnTo>
                  <a:lnTo>
                    <a:pt x="584" y="543"/>
                  </a:lnTo>
                  <a:lnTo>
                    <a:pt x="589" y="540"/>
                  </a:lnTo>
                  <a:lnTo>
                    <a:pt x="594" y="536"/>
                  </a:lnTo>
                  <a:lnTo>
                    <a:pt x="595" y="534"/>
                  </a:lnTo>
                  <a:lnTo>
                    <a:pt x="597" y="533"/>
                  </a:lnTo>
                  <a:lnTo>
                    <a:pt x="604" y="525"/>
                  </a:lnTo>
                  <a:lnTo>
                    <a:pt x="607" y="522"/>
                  </a:lnTo>
                  <a:cubicBezTo>
                    <a:pt x="610" y="520"/>
                    <a:pt x="613" y="515"/>
                    <a:pt x="615" y="512"/>
                  </a:cubicBezTo>
                  <a:lnTo>
                    <a:pt x="617" y="509"/>
                  </a:lnTo>
                  <a:lnTo>
                    <a:pt x="621" y="504"/>
                  </a:lnTo>
                  <a:lnTo>
                    <a:pt x="623" y="501"/>
                  </a:lnTo>
                  <a:lnTo>
                    <a:pt x="627" y="495"/>
                  </a:lnTo>
                  <a:lnTo>
                    <a:pt x="629" y="493"/>
                  </a:lnTo>
                  <a:lnTo>
                    <a:pt x="629" y="491"/>
                  </a:lnTo>
                  <a:cubicBezTo>
                    <a:pt x="630" y="489"/>
                    <a:pt x="631" y="488"/>
                    <a:pt x="631" y="486"/>
                  </a:cubicBezTo>
                  <a:cubicBezTo>
                    <a:pt x="633" y="485"/>
                    <a:pt x="633" y="483"/>
                    <a:pt x="633" y="482"/>
                  </a:cubicBezTo>
                  <a:lnTo>
                    <a:pt x="636" y="477"/>
                  </a:lnTo>
                  <a:cubicBezTo>
                    <a:pt x="636" y="476"/>
                    <a:pt x="636" y="476"/>
                    <a:pt x="636" y="475"/>
                  </a:cubicBezTo>
                  <a:cubicBezTo>
                    <a:pt x="636" y="475"/>
                    <a:pt x="636" y="473"/>
                    <a:pt x="636" y="473"/>
                  </a:cubicBezTo>
                  <a:cubicBezTo>
                    <a:pt x="636" y="472"/>
                    <a:pt x="636" y="470"/>
                    <a:pt x="637" y="469"/>
                  </a:cubicBezTo>
                  <a:cubicBezTo>
                    <a:pt x="639" y="467"/>
                    <a:pt x="637" y="466"/>
                    <a:pt x="639" y="464"/>
                  </a:cubicBezTo>
                  <a:lnTo>
                    <a:pt x="640" y="459"/>
                  </a:lnTo>
                  <a:lnTo>
                    <a:pt x="640" y="457"/>
                  </a:lnTo>
                  <a:cubicBezTo>
                    <a:pt x="640" y="456"/>
                    <a:pt x="640" y="456"/>
                    <a:pt x="640" y="456"/>
                  </a:cubicBezTo>
                  <a:cubicBezTo>
                    <a:pt x="640" y="453"/>
                    <a:pt x="640" y="451"/>
                    <a:pt x="642" y="450"/>
                  </a:cubicBezTo>
                  <a:cubicBezTo>
                    <a:pt x="642" y="448"/>
                    <a:pt x="642" y="447"/>
                    <a:pt x="642" y="446"/>
                  </a:cubicBezTo>
                  <a:lnTo>
                    <a:pt x="642" y="441"/>
                  </a:lnTo>
                  <a:lnTo>
                    <a:pt x="642" y="438"/>
                  </a:lnTo>
                  <a:lnTo>
                    <a:pt x="642" y="435"/>
                  </a:lnTo>
                  <a:lnTo>
                    <a:pt x="642" y="37"/>
                  </a:lnTo>
                  <a:lnTo>
                    <a:pt x="640" y="41"/>
                  </a:lnTo>
                  <a:cubicBezTo>
                    <a:pt x="640" y="42"/>
                    <a:pt x="640" y="44"/>
                    <a:pt x="639" y="45"/>
                  </a:cubicBezTo>
                  <a:lnTo>
                    <a:pt x="637" y="50"/>
                  </a:lnTo>
                  <a:cubicBezTo>
                    <a:pt x="636" y="51"/>
                    <a:pt x="636" y="53"/>
                    <a:pt x="634" y="54"/>
                  </a:cubicBezTo>
                  <a:cubicBezTo>
                    <a:pt x="634" y="56"/>
                    <a:pt x="633" y="57"/>
                    <a:pt x="633" y="58"/>
                  </a:cubicBezTo>
                  <a:lnTo>
                    <a:pt x="630" y="63"/>
                  </a:lnTo>
                  <a:cubicBezTo>
                    <a:pt x="629" y="66"/>
                    <a:pt x="629" y="67"/>
                    <a:pt x="627" y="69"/>
                  </a:cubicBezTo>
                  <a:lnTo>
                    <a:pt x="624" y="71"/>
                  </a:lnTo>
                  <a:cubicBezTo>
                    <a:pt x="623" y="74"/>
                    <a:pt x="621" y="76"/>
                    <a:pt x="620" y="79"/>
                  </a:cubicBezTo>
                  <a:lnTo>
                    <a:pt x="618" y="82"/>
                  </a:lnTo>
                  <a:lnTo>
                    <a:pt x="610" y="90"/>
                  </a:lnTo>
                  <a:lnTo>
                    <a:pt x="607" y="93"/>
                  </a:lnTo>
                  <a:cubicBezTo>
                    <a:pt x="605" y="96"/>
                    <a:pt x="602" y="98"/>
                    <a:pt x="600" y="100"/>
                  </a:cubicBezTo>
                  <a:lnTo>
                    <a:pt x="597" y="103"/>
                  </a:lnTo>
                  <a:lnTo>
                    <a:pt x="592" y="108"/>
                  </a:lnTo>
                  <a:lnTo>
                    <a:pt x="588" y="112"/>
                  </a:lnTo>
                  <a:lnTo>
                    <a:pt x="582" y="115"/>
                  </a:lnTo>
                  <a:lnTo>
                    <a:pt x="578" y="119"/>
                  </a:lnTo>
                  <a:cubicBezTo>
                    <a:pt x="576" y="121"/>
                    <a:pt x="573" y="121"/>
                    <a:pt x="572" y="122"/>
                  </a:cubicBezTo>
                  <a:lnTo>
                    <a:pt x="566" y="127"/>
                  </a:lnTo>
                  <a:lnTo>
                    <a:pt x="560" y="129"/>
                  </a:lnTo>
                  <a:lnTo>
                    <a:pt x="553" y="135"/>
                  </a:lnTo>
                  <a:cubicBezTo>
                    <a:pt x="546" y="138"/>
                    <a:pt x="539" y="143"/>
                    <a:pt x="531" y="145"/>
                  </a:cubicBezTo>
                  <a:lnTo>
                    <a:pt x="526" y="148"/>
                  </a:lnTo>
                  <a:lnTo>
                    <a:pt x="505" y="157"/>
                  </a:lnTo>
                  <a:lnTo>
                    <a:pt x="502" y="158"/>
                  </a:lnTo>
                  <a:cubicBezTo>
                    <a:pt x="495" y="161"/>
                    <a:pt x="488" y="164"/>
                    <a:pt x="479" y="167"/>
                  </a:cubicBezTo>
                  <a:cubicBezTo>
                    <a:pt x="472" y="169"/>
                    <a:pt x="469" y="170"/>
                    <a:pt x="463" y="172"/>
                  </a:cubicBezTo>
                  <a:lnTo>
                    <a:pt x="450" y="174"/>
                  </a:lnTo>
                  <a:cubicBezTo>
                    <a:pt x="444" y="176"/>
                    <a:pt x="439" y="177"/>
                    <a:pt x="431" y="179"/>
                  </a:cubicBezTo>
                  <a:lnTo>
                    <a:pt x="418" y="182"/>
                  </a:lnTo>
                  <a:lnTo>
                    <a:pt x="414" y="182"/>
                  </a:lnTo>
                  <a:cubicBezTo>
                    <a:pt x="405" y="183"/>
                    <a:pt x="398" y="183"/>
                    <a:pt x="391" y="185"/>
                  </a:cubicBezTo>
                  <a:lnTo>
                    <a:pt x="385" y="185"/>
                  </a:lnTo>
                  <a:cubicBezTo>
                    <a:pt x="376" y="185"/>
                    <a:pt x="366" y="186"/>
                    <a:pt x="357" y="186"/>
                  </a:cubicBezTo>
                  <a:lnTo>
                    <a:pt x="272" y="186"/>
                  </a:lnTo>
                  <a:lnTo>
                    <a:pt x="254" y="183"/>
                  </a:lnTo>
                  <a:lnTo>
                    <a:pt x="240" y="182"/>
                  </a:lnTo>
                  <a:lnTo>
                    <a:pt x="224" y="179"/>
                  </a:lnTo>
                  <a:cubicBezTo>
                    <a:pt x="218" y="177"/>
                    <a:pt x="212" y="176"/>
                    <a:pt x="205" y="174"/>
                  </a:cubicBezTo>
                  <a:lnTo>
                    <a:pt x="202" y="174"/>
                  </a:lnTo>
                  <a:cubicBezTo>
                    <a:pt x="194" y="172"/>
                    <a:pt x="185" y="170"/>
                    <a:pt x="178" y="167"/>
                  </a:cubicBezTo>
                  <a:lnTo>
                    <a:pt x="170" y="166"/>
                  </a:lnTo>
                  <a:lnTo>
                    <a:pt x="151" y="158"/>
                  </a:lnTo>
                  <a:lnTo>
                    <a:pt x="146" y="157"/>
                  </a:lnTo>
                  <a:lnTo>
                    <a:pt x="128" y="150"/>
                  </a:lnTo>
                  <a:lnTo>
                    <a:pt x="120" y="145"/>
                  </a:lnTo>
                  <a:cubicBezTo>
                    <a:pt x="112" y="143"/>
                    <a:pt x="104" y="138"/>
                    <a:pt x="96" y="134"/>
                  </a:cubicBezTo>
                  <a:cubicBezTo>
                    <a:pt x="35" y="99"/>
                    <a:pt x="3" y="53"/>
                    <a:pt x="2" y="7"/>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12"/>
            <p:cNvSpPr/>
            <p:nvPr/>
          </p:nvSpPr>
          <p:spPr>
            <a:xfrm>
              <a:off x="1996175" y="1900050"/>
              <a:ext cx="17725" cy="9350"/>
            </a:xfrm>
            <a:custGeom>
              <a:rect b="b" l="l" r="r" t="t"/>
              <a:pathLst>
                <a:path extrusionOk="0" h="374" w="709">
                  <a:moveTo>
                    <a:pt x="354" y="1"/>
                  </a:moveTo>
                  <a:cubicBezTo>
                    <a:pt x="272" y="1"/>
                    <a:pt x="189" y="19"/>
                    <a:pt x="127" y="55"/>
                  </a:cubicBezTo>
                  <a:cubicBezTo>
                    <a:pt x="1" y="128"/>
                    <a:pt x="2" y="247"/>
                    <a:pt x="128" y="319"/>
                  </a:cubicBezTo>
                  <a:cubicBezTo>
                    <a:pt x="191" y="356"/>
                    <a:pt x="274" y="374"/>
                    <a:pt x="356" y="374"/>
                  </a:cubicBezTo>
                  <a:cubicBezTo>
                    <a:pt x="438" y="374"/>
                    <a:pt x="521" y="356"/>
                    <a:pt x="584" y="319"/>
                  </a:cubicBezTo>
                  <a:cubicBezTo>
                    <a:pt x="708" y="245"/>
                    <a:pt x="708" y="128"/>
                    <a:pt x="582" y="55"/>
                  </a:cubicBezTo>
                  <a:cubicBezTo>
                    <a:pt x="519" y="19"/>
                    <a:pt x="437" y="1"/>
                    <a:pt x="35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12"/>
            <p:cNvSpPr/>
            <p:nvPr/>
          </p:nvSpPr>
          <p:spPr>
            <a:xfrm>
              <a:off x="2016525" y="1912500"/>
              <a:ext cx="5575" cy="21875"/>
            </a:xfrm>
            <a:custGeom>
              <a:rect b="b" l="l" r="r" t="t"/>
              <a:pathLst>
                <a:path extrusionOk="0" h="875" w="223">
                  <a:moveTo>
                    <a:pt x="3" y="68"/>
                  </a:moveTo>
                  <a:cubicBezTo>
                    <a:pt x="3" y="68"/>
                    <a:pt x="3" y="69"/>
                    <a:pt x="3" y="71"/>
                  </a:cubicBezTo>
                  <a:cubicBezTo>
                    <a:pt x="3" y="69"/>
                    <a:pt x="2" y="68"/>
                    <a:pt x="3" y="68"/>
                  </a:cubicBezTo>
                  <a:close/>
                  <a:moveTo>
                    <a:pt x="3" y="74"/>
                  </a:moveTo>
                  <a:lnTo>
                    <a:pt x="3" y="74"/>
                  </a:lnTo>
                  <a:cubicBezTo>
                    <a:pt x="3" y="74"/>
                    <a:pt x="3" y="74"/>
                    <a:pt x="3" y="74"/>
                  </a:cubicBezTo>
                  <a:lnTo>
                    <a:pt x="3" y="74"/>
                  </a:lnTo>
                  <a:cubicBezTo>
                    <a:pt x="3" y="74"/>
                    <a:pt x="3" y="74"/>
                    <a:pt x="3" y="74"/>
                  </a:cubicBezTo>
                  <a:close/>
                  <a:moveTo>
                    <a:pt x="219" y="78"/>
                  </a:moveTo>
                  <a:lnTo>
                    <a:pt x="218" y="79"/>
                  </a:lnTo>
                  <a:lnTo>
                    <a:pt x="219" y="79"/>
                  </a:lnTo>
                  <a:cubicBezTo>
                    <a:pt x="219" y="79"/>
                    <a:pt x="219" y="78"/>
                    <a:pt x="219" y="78"/>
                  </a:cubicBezTo>
                  <a:close/>
                  <a:moveTo>
                    <a:pt x="213" y="90"/>
                  </a:moveTo>
                  <a:lnTo>
                    <a:pt x="211" y="92"/>
                  </a:lnTo>
                  <a:cubicBezTo>
                    <a:pt x="212" y="91"/>
                    <a:pt x="212" y="90"/>
                    <a:pt x="213" y="90"/>
                  </a:cubicBezTo>
                  <a:close/>
                  <a:moveTo>
                    <a:pt x="112" y="0"/>
                  </a:moveTo>
                  <a:cubicBezTo>
                    <a:pt x="85" y="0"/>
                    <a:pt x="58" y="7"/>
                    <a:pt x="34" y="20"/>
                  </a:cubicBezTo>
                  <a:cubicBezTo>
                    <a:pt x="16" y="27"/>
                    <a:pt x="3" y="45"/>
                    <a:pt x="2" y="63"/>
                  </a:cubicBezTo>
                  <a:lnTo>
                    <a:pt x="0" y="815"/>
                  </a:lnTo>
                  <a:cubicBezTo>
                    <a:pt x="2" y="833"/>
                    <a:pt x="15" y="851"/>
                    <a:pt x="32" y="860"/>
                  </a:cubicBezTo>
                  <a:cubicBezTo>
                    <a:pt x="38" y="862"/>
                    <a:pt x="42" y="865"/>
                    <a:pt x="48" y="867"/>
                  </a:cubicBezTo>
                  <a:lnTo>
                    <a:pt x="51" y="868"/>
                  </a:lnTo>
                  <a:cubicBezTo>
                    <a:pt x="54" y="870"/>
                    <a:pt x="57" y="870"/>
                    <a:pt x="61" y="871"/>
                  </a:cubicBezTo>
                  <a:lnTo>
                    <a:pt x="67" y="873"/>
                  </a:lnTo>
                  <a:lnTo>
                    <a:pt x="73" y="873"/>
                  </a:lnTo>
                  <a:lnTo>
                    <a:pt x="83" y="874"/>
                  </a:lnTo>
                  <a:lnTo>
                    <a:pt x="116" y="874"/>
                  </a:lnTo>
                  <a:lnTo>
                    <a:pt x="128" y="873"/>
                  </a:lnTo>
                  <a:lnTo>
                    <a:pt x="145" y="873"/>
                  </a:lnTo>
                  <a:cubicBezTo>
                    <a:pt x="150" y="873"/>
                    <a:pt x="154" y="870"/>
                    <a:pt x="157" y="870"/>
                  </a:cubicBezTo>
                  <a:lnTo>
                    <a:pt x="163" y="868"/>
                  </a:lnTo>
                  <a:lnTo>
                    <a:pt x="167" y="865"/>
                  </a:lnTo>
                  <a:lnTo>
                    <a:pt x="171" y="864"/>
                  </a:lnTo>
                  <a:cubicBezTo>
                    <a:pt x="177" y="862"/>
                    <a:pt x="182" y="860"/>
                    <a:pt x="187" y="857"/>
                  </a:cubicBezTo>
                  <a:lnTo>
                    <a:pt x="189" y="857"/>
                  </a:lnTo>
                  <a:cubicBezTo>
                    <a:pt x="189" y="857"/>
                    <a:pt x="190" y="855"/>
                    <a:pt x="190" y="855"/>
                  </a:cubicBezTo>
                  <a:lnTo>
                    <a:pt x="195" y="852"/>
                  </a:lnTo>
                  <a:lnTo>
                    <a:pt x="197" y="849"/>
                  </a:lnTo>
                  <a:lnTo>
                    <a:pt x="202" y="846"/>
                  </a:lnTo>
                  <a:lnTo>
                    <a:pt x="203" y="845"/>
                  </a:lnTo>
                  <a:lnTo>
                    <a:pt x="208" y="841"/>
                  </a:lnTo>
                  <a:lnTo>
                    <a:pt x="208" y="839"/>
                  </a:lnTo>
                  <a:lnTo>
                    <a:pt x="208" y="838"/>
                  </a:lnTo>
                  <a:cubicBezTo>
                    <a:pt x="209" y="838"/>
                    <a:pt x="211" y="836"/>
                    <a:pt x="211" y="835"/>
                  </a:cubicBezTo>
                  <a:lnTo>
                    <a:pt x="212" y="833"/>
                  </a:lnTo>
                  <a:lnTo>
                    <a:pt x="213" y="829"/>
                  </a:lnTo>
                  <a:cubicBezTo>
                    <a:pt x="213" y="829"/>
                    <a:pt x="213" y="828"/>
                    <a:pt x="215" y="828"/>
                  </a:cubicBezTo>
                  <a:cubicBezTo>
                    <a:pt x="215" y="826"/>
                    <a:pt x="215" y="825"/>
                    <a:pt x="215" y="825"/>
                  </a:cubicBezTo>
                  <a:cubicBezTo>
                    <a:pt x="215" y="823"/>
                    <a:pt x="215" y="823"/>
                    <a:pt x="215" y="822"/>
                  </a:cubicBezTo>
                  <a:cubicBezTo>
                    <a:pt x="215" y="820"/>
                    <a:pt x="215" y="820"/>
                    <a:pt x="215" y="819"/>
                  </a:cubicBezTo>
                  <a:lnTo>
                    <a:pt x="215" y="816"/>
                  </a:lnTo>
                  <a:lnTo>
                    <a:pt x="215" y="815"/>
                  </a:lnTo>
                  <a:lnTo>
                    <a:pt x="216" y="65"/>
                  </a:lnTo>
                  <a:cubicBezTo>
                    <a:pt x="218" y="66"/>
                    <a:pt x="219" y="66"/>
                    <a:pt x="222" y="68"/>
                  </a:cubicBezTo>
                  <a:cubicBezTo>
                    <a:pt x="221" y="46"/>
                    <a:pt x="209" y="27"/>
                    <a:pt x="189" y="20"/>
                  </a:cubicBezTo>
                  <a:cubicBezTo>
                    <a:pt x="165" y="7"/>
                    <a:pt x="138" y="0"/>
                    <a:pt x="1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12"/>
            <p:cNvSpPr/>
            <p:nvPr/>
          </p:nvSpPr>
          <p:spPr>
            <a:xfrm>
              <a:off x="2005275" y="1889525"/>
              <a:ext cx="28050" cy="26900"/>
            </a:xfrm>
            <a:custGeom>
              <a:rect b="b" l="l" r="r" t="t"/>
              <a:pathLst>
                <a:path extrusionOk="0" h="1076" w="1122">
                  <a:moveTo>
                    <a:pt x="4" y="1"/>
                  </a:moveTo>
                  <a:cubicBezTo>
                    <a:pt x="4" y="2"/>
                    <a:pt x="4" y="4"/>
                    <a:pt x="4" y="6"/>
                  </a:cubicBezTo>
                  <a:lnTo>
                    <a:pt x="4" y="6"/>
                  </a:lnTo>
                  <a:lnTo>
                    <a:pt x="4" y="1"/>
                  </a:lnTo>
                  <a:close/>
                  <a:moveTo>
                    <a:pt x="1120" y="7"/>
                  </a:moveTo>
                  <a:lnTo>
                    <a:pt x="1120" y="30"/>
                  </a:lnTo>
                  <a:lnTo>
                    <a:pt x="1120" y="30"/>
                  </a:lnTo>
                  <a:cubicBezTo>
                    <a:pt x="1120" y="30"/>
                    <a:pt x="1120" y="30"/>
                    <a:pt x="1120" y="30"/>
                  </a:cubicBezTo>
                  <a:cubicBezTo>
                    <a:pt x="1122" y="27"/>
                    <a:pt x="1122" y="25"/>
                    <a:pt x="1122" y="22"/>
                  </a:cubicBezTo>
                  <a:lnTo>
                    <a:pt x="1122" y="14"/>
                  </a:lnTo>
                  <a:cubicBezTo>
                    <a:pt x="1122" y="11"/>
                    <a:pt x="1122" y="7"/>
                    <a:pt x="1120" y="7"/>
                  </a:cubicBezTo>
                  <a:close/>
                  <a:moveTo>
                    <a:pt x="4" y="6"/>
                  </a:moveTo>
                  <a:lnTo>
                    <a:pt x="1" y="750"/>
                  </a:lnTo>
                  <a:cubicBezTo>
                    <a:pt x="1" y="835"/>
                    <a:pt x="56" y="919"/>
                    <a:pt x="166" y="982"/>
                  </a:cubicBezTo>
                  <a:cubicBezTo>
                    <a:pt x="179" y="990"/>
                    <a:pt x="194" y="997"/>
                    <a:pt x="207" y="1003"/>
                  </a:cubicBezTo>
                  <a:cubicBezTo>
                    <a:pt x="212" y="1006"/>
                    <a:pt x="217" y="1007"/>
                    <a:pt x="223" y="1010"/>
                  </a:cubicBezTo>
                  <a:cubicBezTo>
                    <a:pt x="230" y="1013"/>
                    <a:pt x="239" y="1017"/>
                    <a:pt x="247" y="1020"/>
                  </a:cubicBezTo>
                  <a:lnTo>
                    <a:pt x="252" y="1022"/>
                  </a:lnTo>
                  <a:lnTo>
                    <a:pt x="262" y="1026"/>
                  </a:lnTo>
                  <a:cubicBezTo>
                    <a:pt x="272" y="1030"/>
                    <a:pt x="283" y="1033"/>
                    <a:pt x="295" y="1038"/>
                  </a:cubicBezTo>
                  <a:lnTo>
                    <a:pt x="307" y="1040"/>
                  </a:lnTo>
                  <a:lnTo>
                    <a:pt x="315" y="1043"/>
                  </a:lnTo>
                  <a:cubicBezTo>
                    <a:pt x="326" y="1046"/>
                    <a:pt x="337" y="1049"/>
                    <a:pt x="349" y="1052"/>
                  </a:cubicBezTo>
                  <a:lnTo>
                    <a:pt x="356" y="1053"/>
                  </a:lnTo>
                  <a:lnTo>
                    <a:pt x="373" y="1058"/>
                  </a:lnTo>
                  <a:lnTo>
                    <a:pt x="386" y="1061"/>
                  </a:lnTo>
                  <a:lnTo>
                    <a:pt x="417" y="1065"/>
                  </a:lnTo>
                  <a:lnTo>
                    <a:pt x="429" y="1068"/>
                  </a:lnTo>
                  <a:lnTo>
                    <a:pt x="442" y="1069"/>
                  </a:lnTo>
                  <a:cubicBezTo>
                    <a:pt x="450" y="1071"/>
                    <a:pt x="459" y="1071"/>
                    <a:pt x="471" y="1072"/>
                  </a:cubicBezTo>
                  <a:lnTo>
                    <a:pt x="484" y="1074"/>
                  </a:lnTo>
                  <a:lnTo>
                    <a:pt x="495" y="1074"/>
                  </a:lnTo>
                  <a:lnTo>
                    <a:pt x="524" y="1075"/>
                  </a:lnTo>
                  <a:lnTo>
                    <a:pt x="620" y="1075"/>
                  </a:lnTo>
                  <a:cubicBezTo>
                    <a:pt x="632" y="1075"/>
                    <a:pt x="645" y="1074"/>
                    <a:pt x="658" y="1072"/>
                  </a:cubicBezTo>
                  <a:lnTo>
                    <a:pt x="665" y="1072"/>
                  </a:lnTo>
                  <a:lnTo>
                    <a:pt x="676" y="1071"/>
                  </a:lnTo>
                  <a:cubicBezTo>
                    <a:pt x="690" y="1069"/>
                    <a:pt x="701" y="1068"/>
                    <a:pt x="714" y="1065"/>
                  </a:cubicBezTo>
                  <a:cubicBezTo>
                    <a:pt x="717" y="1065"/>
                    <a:pt x="721" y="1065"/>
                    <a:pt x="724" y="1064"/>
                  </a:cubicBezTo>
                  <a:lnTo>
                    <a:pt x="729" y="1064"/>
                  </a:lnTo>
                  <a:cubicBezTo>
                    <a:pt x="734" y="1064"/>
                    <a:pt x="740" y="1061"/>
                    <a:pt x="746" y="1061"/>
                  </a:cubicBezTo>
                  <a:cubicBezTo>
                    <a:pt x="758" y="1058"/>
                    <a:pt x="768" y="1056"/>
                    <a:pt x="778" y="1053"/>
                  </a:cubicBezTo>
                  <a:lnTo>
                    <a:pt x="800" y="1048"/>
                  </a:lnTo>
                  <a:lnTo>
                    <a:pt x="829" y="1039"/>
                  </a:lnTo>
                  <a:lnTo>
                    <a:pt x="835" y="1038"/>
                  </a:lnTo>
                  <a:cubicBezTo>
                    <a:pt x="846" y="1033"/>
                    <a:pt x="858" y="1030"/>
                    <a:pt x="869" y="1026"/>
                  </a:cubicBezTo>
                  <a:lnTo>
                    <a:pt x="874" y="1023"/>
                  </a:lnTo>
                  <a:cubicBezTo>
                    <a:pt x="887" y="1019"/>
                    <a:pt x="898" y="1013"/>
                    <a:pt x="910" y="1009"/>
                  </a:cubicBezTo>
                  <a:lnTo>
                    <a:pt x="922" y="1003"/>
                  </a:lnTo>
                  <a:cubicBezTo>
                    <a:pt x="933" y="997"/>
                    <a:pt x="946" y="991"/>
                    <a:pt x="959" y="984"/>
                  </a:cubicBezTo>
                  <a:lnTo>
                    <a:pt x="965" y="980"/>
                  </a:lnTo>
                  <a:lnTo>
                    <a:pt x="971" y="975"/>
                  </a:lnTo>
                  <a:lnTo>
                    <a:pt x="982" y="969"/>
                  </a:lnTo>
                  <a:lnTo>
                    <a:pt x="991" y="964"/>
                  </a:lnTo>
                  <a:lnTo>
                    <a:pt x="1000" y="956"/>
                  </a:lnTo>
                  <a:lnTo>
                    <a:pt x="1009" y="951"/>
                  </a:lnTo>
                  <a:lnTo>
                    <a:pt x="1017" y="943"/>
                  </a:lnTo>
                  <a:lnTo>
                    <a:pt x="1024" y="937"/>
                  </a:lnTo>
                  <a:lnTo>
                    <a:pt x="1033" y="930"/>
                  </a:lnTo>
                  <a:lnTo>
                    <a:pt x="1036" y="927"/>
                  </a:lnTo>
                  <a:cubicBezTo>
                    <a:pt x="1038" y="927"/>
                    <a:pt x="1038" y="924"/>
                    <a:pt x="1039" y="924"/>
                  </a:cubicBezTo>
                  <a:lnTo>
                    <a:pt x="1052" y="911"/>
                  </a:lnTo>
                  <a:lnTo>
                    <a:pt x="1056" y="907"/>
                  </a:lnTo>
                  <a:cubicBezTo>
                    <a:pt x="1061" y="901"/>
                    <a:pt x="1067" y="897"/>
                    <a:pt x="1071" y="891"/>
                  </a:cubicBezTo>
                  <a:cubicBezTo>
                    <a:pt x="1071" y="890"/>
                    <a:pt x="1072" y="888"/>
                    <a:pt x="1074" y="887"/>
                  </a:cubicBezTo>
                  <a:lnTo>
                    <a:pt x="1081" y="875"/>
                  </a:lnTo>
                  <a:cubicBezTo>
                    <a:pt x="1082" y="874"/>
                    <a:pt x="1084" y="872"/>
                    <a:pt x="1085" y="869"/>
                  </a:cubicBezTo>
                  <a:cubicBezTo>
                    <a:pt x="1087" y="868"/>
                    <a:pt x="1090" y="864"/>
                    <a:pt x="1091" y="859"/>
                  </a:cubicBezTo>
                  <a:lnTo>
                    <a:pt x="1093" y="858"/>
                  </a:lnTo>
                  <a:lnTo>
                    <a:pt x="1096" y="853"/>
                  </a:lnTo>
                  <a:cubicBezTo>
                    <a:pt x="1097" y="850"/>
                    <a:pt x="1098" y="848"/>
                    <a:pt x="1100" y="845"/>
                  </a:cubicBezTo>
                  <a:cubicBezTo>
                    <a:pt x="1100" y="842"/>
                    <a:pt x="1101" y="840"/>
                    <a:pt x="1103" y="837"/>
                  </a:cubicBezTo>
                  <a:cubicBezTo>
                    <a:pt x="1103" y="835"/>
                    <a:pt x="1106" y="832"/>
                    <a:pt x="1106" y="829"/>
                  </a:cubicBezTo>
                  <a:lnTo>
                    <a:pt x="1107" y="826"/>
                  </a:lnTo>
                  <a:lnTo>
                    <a:pt x="1109" y="821"/>
                  </a:lnTo>
                  <a:lnTo>
                    <a:pt x="1111" y="814"/>
                  </a:lnTo>
                  <a:cubicBezTo>
                    <a:pt x="1111" y="811"/>
                    <a:pt x="1113" y="808"/>
                    <a:pt x="1113" y="807"/>
                  </a:cubicBezTo>
                  <a:cubicBezTo>
                    <a:pt x="1114" y="804"/>
                    <a:pt x="1114" y="801"/>
                    <a:pt x="1116" y="798"/>
                  </a:cubicBezTo>
                  <a:lnTo>
                    <a:pt x="1117" y="794"/>
                  </a:lnTo>
                  <a:cubicBezTo>
                    <a:pt x="1117" y="792"/>
                    <a:pt x="1117" y="791"/>
                    <a:pt x="1117" y="791"/>
                  </a:cubicBezTo>
                  <a:cubicBezTo>
                    <a:pt x="1117" y="788"/>
                    <a:pt x="1117" y="785"/>
                    <a:pt x="1119" y="782"/>
                  </a:cubicBezTo>
                  <a:cubicBezTo>
                    <a:pt x="1119" y="779"/>
                    <a:pt x="1119" y="778"/>
                    <a:pt x="1119" y="775"/>
                  </a:cubicBezTo>
                  <a:lnTo>
                    <a:pt x="1119" y="766"/>
                  </a:lnTo>
                  <a:lnTo>
                    <a:pt x="1119" y="762"/>
                  </a:lnTo>
                  <a:lnTo>
                    <a:pt x="1119" y="756"/>
                  </a:lnTo>
                  <a:lnTo>
                    <a:pt x="1120" y="30"/>
                  </a:lnTo>
                  <a:lnTo>
                    <a:pt x="1120" y="30"/>
                  </a:lnTo>
                  <a:cubicBezTo>
                    <a:pt x="1119" y="31"/>
                    <a:pt x="1120" y="36"/>
                    <a:pt x="1119" y="38"/>
                  </a:cubicBezTo>
                  <a:cubicBezTo>
                    <a:pt x="1117" y="41"/>
                    <a:pt x="1117" y="43"/>
                    <a:pt x="1117" y="46"/>
                  </a:cubicBezTo>
                  <a:cubicBezTo>
                    <a:pt x="1117" y="49"/>
                    <a:pt x="1116" y="50"/>
                    <a:pt x="1116" y="53"/>
                  </a:cubicBezTo>
                  <a:cubicBezTo>
                    <a:pt x="1114" y="56"/>
                    <a:pt x="1114" y="59"/>
                    <a:pt x="1113" y="60"/>
                  </a:cubicBezTo>
                  <a:cubicBezTo>
                    <a:pt x="1111" y="63"/>
                    <a:pt x="1111" y="66"/>
                    <a:pt x="1110" y="69"/>
                  </a:cubicBezTo>
                  <a:lnTo>
                    <a:pt x="1107" y="76"/>
                  </a:lnTo>
                  <a:cubicBezTo>
                    <a:pt x="1107" y="79"/>
                    <a:pt x="1106" y="82"/>
                    <a:pt x="1104" y="85"/>
                  </a:cubicBezTo>
                  <a:lnTo>
                    <a:pt x="1101" y="92"/>
                  </a:lnTo>
                  <a:lnTo>
                    <a:pt x="1097" y="99"/>
                  </a:lnTo>
                  <a:cubicBezTo>
                    <a:pt x="1096" y="102"/>
                    <a:pt x="1094" y="105"/>
                    <a:pt x="1093" y="107"/>
                  </a:cubicBezTo>
                  <a:cubicBezTo>
                    <a:pt x="1091" y="110"/>
                    <a:pt x="1088" y="114"/>
                    <a:pt x="1087" y="117"/>
                  </a:cubicBezTo>
                  <a:lnTo>
                    <a:pt x="1082" y="123"/>
                  </a:lnTo>
                  <a:cubicBezTo>
                    <a:pt x="1080" y="127"/>
                    <a:pt x="1078" y="130"/>
                    <a:pt x="1075" y="133"/>
                  </a:cubicBezTo>
                  <a:lnTo>
                    <a:pt x="1071" y="139"/>
                  </a:lnTo>
                  <a:cubicBezTo>
                    <a:pt x="1067" y="144"/>
                    <a:pt x="1062" y="150"/>
                    <a:pt x="1056" y="156"/>
                  </a:cubicBezTo>
                  <a:lnTo>
                    <a:pt x="1052" y="159"/>
                  </a:lnTo>
                  <a:lnTo>
                    <a:pt x="1040" y="172"/>
                  </a:lnTo>
                  <a:lnTo>
                    <a:pt x="1035" y="178"/>
                  </a:lnTo>
                  <a:lnTo>
                    <a:pt x="1026" y="185"/>
                  </a:lnTo>
                  <a:lnTo>
                    <a:pt x="1019" y="191"/>
                  </a:lnTo>
                  <a:cubicBezTo>
                    <a:pt x="1016" y="194"/>
                    <a:pt x="1013" y="195"/>
                    <a:pt x="1010" y="198"/>
                  </a:cubicBezTo>
                  <a:lnTo>
                    <a:pt x="1001" y="204"/>
                  </a:lnTo>
                  <a:lnTo>
                    <a:pt x="991" y="211"/>
                  </a:lnTo>
                  <a:lnTo>
                    <a:pt x="982" y="217"/>
                  </a:lnTo>
                  <a:lnTo>
                    <a:pt x="972" y="224"/>
                  </a:lnTo>
                  <a:cubicBezTo>
                    <a:pt x="968" y="226"/>
                    <a:pt x="964" y="228"/>
                    <a:pt x="959" y="231"/>
                  </a:cubicBezTo>
                  <a:cubicBezTo>
                    <a:pt x="948" y="239"/>
                    <a:pt x="935" y="244"/>
                    <a:pt x="922" y="252"/>
                  </a:cubicBezTo>
                  <a:lnTo>
                    <a:pt x="911" y="256"/>
                  </a:lnTo>
                  <a:cubicBezTo>
                    <a:pt x="900" y="262"/>
                    <a:pt x="888" y="266"/>
                    <a:pt x="875" y="272"/>
                  </a:cubicBezTo>
                  <a:lnTo>
                    <a:pt x="871" y="273"/>
                  </a:lnTo>
                  <a:cubicBezTo>
                    <a:pt x="858" y="278"/>
                    <a:pt x="845" y="284"/>
                    <a:pt x="830" y="288"/>
                  </a:cubicBezTo>
                  <a:cubicBezTo>
                    <a:pt x="821" y="291"/>
                    <a:pt x="813" y="292"/>
                    <a:pt x="803" y="295"/>
                  </a:cubicBezTo>
                  <a:cubicBezTo>
                    <a:pt x="792" y="298"/>
                    <a:pt x="787" y="299"/>
                    <a:pt x="779" y="301"/>
                  </a:cubicBezTo>
                  <a:cubicBezTo>
                    <a:pt x="772" y="302"/>
                    <a:pt x="759" y="305"/>
                    <a:pt x="749" y="308"/>
                  </a:cubicBezTo>
                  <a:cubicBezTo>
                    <a:pt x="740" y="310"/>
                    <a:pt x="734" y="311"/>
                    <a:pt x="726" y="313"/>
                  </a:cubicBezTo>
                  <a:lnTo>
                    <a:pt x="717" y="314"/>
                  </a:lnTo>
                  <a:cubicBezTo>
                    <a:pt x="704" y="315"/>
                    <a:pt x="691" y="318"/>
                    <a:pt x="678" y="320"/>
                  </a:cubicBezTo>
                  <a:lnTo>
                    <a:pt x="666" y="321"/>
                  </a:lnTo>
                  <a:cubicBezTo>
                    <a:pt x="652" y="323"/>
                    <a:pt x="636" y="324"/>
                    <a:pt x="621" y="324"/>
                  </a:cubicBezTo>
                  <a:lnTo>
                    <a:pt x="613" y="324"/>
                  </a:lnTo>
                  <a:cubicBezTo>
                    <a:pt x="603" y="324"/>
                    <a:pt x="592" y="324"/>
                    <a:pt x="582" y="326"/>
                  </a:cubicBezTo>
                  <a:cubicBezTo>
                    <a:pt x="579" y="326"/>
                    <a:pt x="575" y="326"/>
                    <a:pt x="572" y="326"/>
                  </a:cubicBezTo>
                  <a:cubicBezTo>
                    <a:pt x="565" y="326"/>
                    <a:pt x="559" y="326"/>
                    <a:pt x="552" y="326"/>
                  </a:cubicBezTo>
                  <a:lnTo>
                    <a:pt x="526" y="326"/>
                  </a:lnTo>
                  <a:lnTo>
                    <a:pt x="498" y="324"/>
                  </a:lnTo>
                  <a:lnTo>
                    <a:pt x="472" y="321"/>
                  </a:lnTo>
                  <a:lnTo>
                    <a:pt x="444" y="318"/>
                  </a:lnTo>
                  <a:lnTo>
                    <a:pt x="418" y="315"/>
                  </a:lnTo>
                  <a:cubicBezTo>
                    <a:pt x="408" y="314"/>
                    <a:pt x="399" y="313"/>
                    <a:pt x="389" y="310"/>
                  </a:cubicBezTo>
                  <a:cubicBezTo>
                    <a:pt x="379" y="308"/>
                    <a:pt x="369" y="307"/>
                    <a:pt x="357" y="304"/>
                  </a:cubicBezTo>
                  <a:lnTo>
                    <a:pt x="352" y="302"/>
                  </a:lnTo>
                  <a:cubicBezTo>
                    <a:pt x="337" y="299"/>
                    <a:pt x="323" y="295"/>
                    <a:pt x="310" y="291"/>
                  </a:cubicBezTo>
                  <a:lnTo>
                    <a:pt x="297" y="288"/>
                  </a:lnTo>
                  <a:cubicBezTo>
                    <a:pt x="285" y="284"/>
                    <a:pt x="275" y="279"/>
                    <a:pt x="263" y="275"/>
                  </a:cubicBezTo>
                  <a:lnTo>
                    <a:pt x="253" y="272"/>
                  </a:lnTo>
                  <a:cubicBezTo>
                    <a:pt x="243" y="268"/>
                    <a:pt x="233" y="263"/>
                    <a:pt x="224" y="259"/>
                  </a:cubicBezTo>
                  <a:cubicBezTo>
                    <a:pt x="218" y="257"/>
                    <a:pt x="214" y="256"/>
                    <a:pt x="210" y="253"/>
                  </a:cubicBezTo>
                  <a:cubicBezTo>
                    <a:pt x="195" y="246"/>
                    <a:pt x="182" y="239"/>
                    <a:pt x="167" y="231"/>
                  </a:cubicBezTo>
                  <a:cubicBezTo>
                    <a:pt x="59" y="169"/>
                    <a:pt x="4" y="88"/>
                    <a:pt x="4" y="6"/>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12"/>
            <p:cNvSpPr/>
            <p:nvPr/>
          </p:nvSpPr>
          <p:spPr>
            <a:xfrm>
              <a:off x="2003950" y="1881475"/>
              <a:ext cx="30750" cy="16225"/>
            </a:xfrm>
            <a:custGeom>
              <a:rect b="b" l="l" r="r" t="t"/>
              <a:pathLst>
                <a:path extrusionOk="0" h="649" w="1230">
                  <a:moveTo>
                    <a:pt x="613" y="0"/>
                  </a:moveTo>
                  <a:cubicBezTo>
                    <a:pt x="470" y="0"/>
                    <a:pt x="326" y="32"/>
                    <a:pt x="218" y="95"/>
                  </a:cubicBezTo>
                  <a:cubicBezTo>
                    <a:pt x="0" y="221"/>
                    <a:pt x="2" y="427"/>
                    <a:pt x="220" y="553"/>
                  </a:cubicBezTo>
                  <a:cubicBezTo>
                    <a:pt x="330" y="617"/>
                    <a:pt x="472" y="648"/>
                    <a:pt x="615" y="648"/>
                  </a:cubicBezTo>
                  <a:cubicBezTo>
                    <a:pt x="759" y="648"/>
                    <a:pt x="902" y="617"/>
                    <a:pt x="1012" y="553"/>
                  </a:cubicBezTo>
                  <a:cubicBezTo>
                    <a:pt x="1230" y="427"/>
                    <a:pt x="1228" y="223"/>
                    <a:pt x="1009" y="95"/>
                  </a:cubicBezTo>
                  <a:cubicBezTo>
                    <a:pt x="900" y="32"/>
                    <a:pt x="756" y="0"/>
                    <a:pt x="61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12"/>
            <p:cNvSpPr/>
            <p:nvPr/>
          </p:nvSpPr>
          <p:spPr>
            <a:xfrm>
              <a:off x="1788850" y="1938175"/>
              <a:ext cx="73475" cy="37250"/>
            </a:xfrm>
            <a:custGeom>
              <a:rect b="b" l="l" r="r" t="t"/>
              <a:pathLst>
                <a:path extrusionOk="0" h="1490" w="2939">
                  <a:moveTo>
                    <a:pt x="812" y="1"/>
                  </a:moveTo>
                  <a:cubicBezTo>
                    <a:pt x="626" y="1"/>
                    <a:pt x="465" y="33"/>
                    <a:pt x="350" y="99"/>
                  </a:cubicBezTo>
                  <a:cubicBezTo>
                    <a:pt x="1" y="302"/>
                    <a:pt x="217" y="758"/>
                    <a:pt x="835" y="1114"/>
                  </a:cubicBezTo>
                  <a:cubicBezTo>
                    <a:pt x="1251" y="1355"/>
                    <a:pt x="1743" y="1489"/>
                    <a:pt x="2127" y="1489"/>
                  </a:cubicBezTo>
                  <a:cubicBezTo>
                    <a:pt x="2313" y="1489"/>
                    <a:pt x="2473" y="1458"/>
                    <a:pt x="2588" y="1391"/>
                  </a:cubicBezTo>
                  <a:cubicBezTo>
                    <a:pt x="2939" y="1187"/>
                    <a:pt x="2723" y="732"/>
                    <a:pt x="2105" y="376"/>
                  </a:cubicBezTo>
                  <a:cubicBezTo>
                    <a:pt x="1689" y="136"/>
                    <a:pt x="1196" y="1"/>
                    <a:pt x="81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12"/>
            <p:cNvSpPr/>
            <p:nvPr/>
          </p:nvSpPr>
          <p:spPr>
            <a:xfrm>
              <a:off x="1793050" y="1938175"/>
              <a:ext cx="65500" cy="29275"/>
            </a:xfrm>
            <a:custGeom>
              <a:rect b="b" l="l" r="r" t="t"/>
              <a:pathLst>
                <a:path extrusionOk="0" h="1171" w="2620">
                  <a:moveTo>
                    <a:pt x="644" y="1"/>
                  </a:moveTo>
                  <a:cubicBezTo>
                    <a:pt x="458" y="1"/>
                    <a:pt x="297" y="33"/>
                    <a:pt x="182" y="99"/>
                  </a:cubicBezTo>
                  <a:cubicBezTo>
                    <a:pt x="52" y="175"/>
                    <a:pt x="1" y="285"/>
                    <a:pt x="18" y="413"/>
                  </a:cubicBezTo>
                  <a:cubicBezTo>
                    <a:pt x="31" y="326"/>
                    <a:pt x="85" y="249"/>
                    <a:pt x="182" y="192"/>
                  </a:cubicBezTo>
                  <a:cubicBezTo>
                    <a:pt x="297" y="126"/>
                    <a:pt x="458" y="94"/>
                    <a:pt x="644" y="94"/>
                  </a:cubicBezTo>
                  <a:cubicBezTo>
                    <a:pt x="1028" y="94"/>
                    <a:pt x="1521" y="229"/>
                    <a:pt x="1937" y="469"/>
                  </a:cubicBezTo>
                  <a:cubicBezTo>
                    <a:pt x="2324" y="692"/>
                    <a:pt x="2555" y="955"/>
                    <a:pt x="2585" y="1171"/>
                  </a:cubicBezTo>
                  <a:cubicBezTo>
                    <a:pt x="2620" y="942"/>
                    <a:pt x="2383" y="633"/>
                    <a:pt x="1937" y="376"/>
                  </a:cubicBezTo>
                  <a:cubicBezTo>
                    <a:pt x="1521" y="136"/>
                    <a:pt x="1028" y="1"/>
                    <a:pt x="6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12"/>
            <p:cNvSpPr/>
            <p:nvPr/>
          </p:nvSpPr>
          <p:spPr>
            <a:xfrm>
              <a:off x="1891750" y="1979075"/>
              <a:ext cx="44250" cy="34000"/>
            </a:xfrm>
            <a:custGeom>
              <a:rect b="b" l="l" r="r" t="t"/>
              <a:pathLst>
                <a:path extrusionOk="0" h="1360" w="1770">
                  <a:moveTo>
                    <a:pt x="1769" y="0"/>
                  </a:moveTo>
                  <a:lnTo>
                    <a:pt x="0" y="1029"/>
                  </a:lnTo>
                  <a:lnTo>
                    <a:pt x="0" y="1359"/>
                  </a:lnTo>
                  <a:lnTo>
                    <a:pt x="1768" y="331"/>
                  </a:lnTo>
                  <a:lnTo>
                    <a:pt x="1769"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12"/>
            <p:cNvSpPr/>
            <p:nvPr/>
          </p:nvSpPr>
          <p:spPr>
            <a:xfrm>
              <a:off x="1840200" y="1979075"/>
              <a:ext cx="44525" cy="34000"/>
            </a:xfrm>
            <a:custGeom>
              <a:rect b="b" l="l" r="r" t="t"/>
              <a:pathLst>
                <a:path extrusionOk="0" h="1360" w="1781">
                  <a:moveTo>
                    <a:pt x="0" y="0"/>
                  </a:moveTo>
                  <a:lnTo>
                    <a:pt x="0" y="331"/>
                  </a:lnTo>
                  <a:lnTo>
                    <a:pt x="1781" y="1359"/>
                  </a:lnTo>
                  <a:lnTo>
                    <a:pt x="1781" y="1029"/>
                  </a:lnTo>
                  <a:lnTo>
                    <a:pt x="0"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12"/>
            <p:cNvSpPr/>
            <p:nvPr/>
          </p:nvSpPr>
          <p:spPr>
            <a:xfrm>
              <a:off x="1840200" y="1977050"/>
              <a:ext cx="95800" cy="29775"/>
            </a:xfrm>
            <a:custGeom>
              <a:rect b="b" l="l" r="r" t="t"/>
              <a:pathLst>
                <a:path extrusionOk="0" h="1191" w="3832">
                  <a:moveTo>
                    <a:pt x="141" y="0"/>
                  </a:moveTo>
                  <a:lnTo>
                    <a:pt x="0" y="81"/>
                  </a:lnTo>
                  <a:lnTo>
                    <a:pt x="1781" y="1110"/>
                  </a:lnTo>
                  <a:lnTo>
                    <a:pt x="1923" y="1191"/>
                  </a:lnTo>
                  <a:lnTo>
                    <a:pt x="2062" y="1110"/>
                  </a:lnTo>
                  <a:lnTo>
                    <a:pt x="3831" y="81"/>
                  </a:lnTo>
                  <a:lnTo>
                    <a:pt x="3691" y="0"/>
                  </a:lnTo>
                  <a:lnTo>
                    <a:pt x="1921" y="1028"/>
                  </a:lnTo>
                  <a:lnTo>
                    <a:pt x="141"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57" name="Google Shape;2557;p12"/>
          <p:cNvGrpSpPr/>
          <p:nvPr/>
        </p:nvGrpSpPr>
        <p:grpSpPr>
          <a:xfrm>
            <a:off x="256998" y="266602"/>
            <a:ext cx="1990380" cy="1467025"/>
            <a:chOff x="1529800" y="1499000"/>
            <a:chExt cx="342325" cy="236850"/>
          </a:xfrm>
        </p:grpSpPr>
        <p:sp>
          <p:nvSpPr>
            <p:cNvPr id="2558" name="Google Shape;2558;p12"/>
            <p:cNvSpPr/>
            <p:nvPr/>
          </p:nvSpPr>
          <p:spPr>
            <a:xfrm>
              <a:off x="1701500" y="1629450"/>
              <a:ext cx="170625" cy="106400"/>
            </a:xfrm>
            <a:custGeom>
              <a:rect b="b" l="l" r="r" t="t"/>
              <a:pathLst>
                <a:path extrusionOk="0" h="4256" w="6825">
                  <a:moveTo>
                    <a:pt x="6824" y="1"/>
                  </a:moveTo>
                  <a:lnTo>
                    <a:pt x="2" y="3965"/>
                  </a:lnTo>
                  <a:lnTo>
                    <a:pt x="0" y="4255"/>
                  </a:lnTo>
                  <a:lnTo>
                    <a:pt x="6823" y="290"/>
                  </a:lnTo>
                  <a:lnTo>
                    <a:pt x="6824"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12"/>
            <p:cNvSpPr/>
            <p:nvPr/>
          </p:nvSpPr>
          <p:spPr>
            <a:xfrm>
              <a:off x="1529800" y="1629450"/>
              <a:ext cx="171750" cy="106400"/>
            </a:xfrm>
            <a:custGeom>
              <a:rect b="b" l="l" r="r" t="t"/>
              <a:pathLst>
                <a:path extrusionOk="0" h="4256" w="6870">
                  <a:moveTo>
                    <a:pt x="1" y="1"/>
                  </a:moveTo>
                  <a:lnTo>
                    <a:pt x="1" y="290"/>
                  </a:lnTo>
                  <a:lnTo>
                    <a:pt x="6868" y="4255"/>
                  </a:lnTo>
                  <a:lnTo>
                    <a:pt x="6870" y="3965"/>
                  </a:lnTo>
                  <a:lnTo>
                    <a:pt x="1"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12"/>
            <p:cNvSpPr/>
            <p:nvPr/>
          </p:nvSpPr>
          <p:spPr>
            <a:xfrm>
              <a:off x="1529800" y="1530325"/>
              <a:ext cx="342325" cy="198275"/>
            </a:xfrm>
            <a:custGeom>
              <a:rect b="b" l="l" r="r" t="t"/>
              <a:pathLst>
                <a:path extrusionOk="0" h="7931" w="13693">
                  <a:moveTo>
                    <a:pt x="6825" y="0"/>
                  </a:moveTo>
                  <a:lnTo>
                    <a:pt x="1" y="3966"/>
                  </a:lnTo>
                  <a:lnTo>
                    <a:pt x="6870" y="7930"/>
                  </a:lnTo>
                  <a:lnTo>
                    <a:pt x="13692" y="3966"/>
                  </a:lnTo>
                  <a:lnTo>
                    <a:pt x="682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12"/>
            <p:cNvSpPr/>
            <p:nvPr/>
          </p:nvSpPr>
          <p:spPr>
            <a:xfrm>
              <a:off x="1724550" y="1547025"/>
              <a:ext cx="3275" cy="16475"/>
            </a:xfrm>
            <a:custGeom>
              <a:rect b="b" l="l" r="r" t="t"/>
              <a:pathLst>
                <a:path extrusionOk="0" h="659" w="131">
                  <a:moveTo>
                    <a:pt x="2" y="1"/>
                  </a:moveTo>
                  <a:lnTo>
                    <a:pt x="0" y="585"/>
                  </a:lnTo>
                  <a:lnTo>
                    <a:pt x="129" y="659"/>
                  </a:lnTo>
                  <a:lnTo>
                    <a:pt x="131" y="76"/>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12"/>
            <p:cNvSpPr/>
            <p:nvPr/>
          </p:nvSpPr>
          <p:spPr>
            <a:xfrm>
              <a:off x="1724575" y="1546075"/>
              <a:ext cx="4900" cy="2850"/>
            </a:xfrm>
            <a:custGeom>
              <a:rect b="b" l="l" r="r" t="t"/>
              <a:pathLst>
                <a:path extrusionOk="0" h="114" w="196">
                  <a:moveTo>
                    <a:pt x="65" y="1"/>
                  </a:moveTo>
                  <a:lnTo>
                    <a:pt x="1" y="39"/>
                  </a:lnTo>
                  <a:lnTo>
                    <a:pt x="130" y="114"/>
                  </a:lnTo>
                  <a:lnTo>
                    <a:pt x="195" y="76"/>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12"/>
            <p:cNvSpPr/>
            <p:nvPr/>
          </p:nvSpPr>
          <p:spPr>
            <a:xfrm>
              <a:off x="1727775" y="1547975"/>
              <a:ext cx="1700" cy="15525"/>
            </a:xfrm>
            <a:custGeom>
              <a:rect b="b" l="l" r="r" t="t"/>
              <a:pathLst>
                <a:path extrusionOk="0" h="621" w="68">
                  <a:moveTo>
                    <a:pt x="67" y="0"/>
                  </a:moveTo>
                  <a:lnTo>
                    <a:pt x="2" y="38"/>
                  </a:lnTo>
                  <a:lnTo>
                    <a:pt x="0" y="621"/>
                  </a:lnTo>
                  <a:lnTo>
                    <a:pt x="66" y="583"/>
                  </a:lnTo>
                  <a:lnTo>
                    <a:pt x="6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12"/>
            <p:cNvSpPr/>
            <p:nvPr/>
          </p:nvSpPr>
          <p:spPr>
            <a:xfrm>
              <a:off x="1735675" y="1553475"/>
              <a:ext cx="3325" cy="16475"/>
            </a:xfrm>
            <a:custGeom>
              <a:rect b="b" l="l" r="r" t="t"/>
              <a:pathLst>
                <a:path extrusionOk="0" h="659" w="133">
                  <a:moveTo>
                    <a:pt x="2" y="1"/>
                  </a:moveTo>
                  <a:lnTo>
                    <a:pt x="1" y="584"/>
                  </a:lnTo>
                  <a:lnTo>
                    <a:pt x="130" y="659"/>
                  </a:lnTo>
                  <a:lnTo>
                    <a:pt x="132" y="75"/>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12"/>
            <p:cNvSpPr/>
            <p:nvPr/>
          </p:nvSpPr>
          <p:spPr>
            <a:xfrm>
              <a:off x="1735700" y="1552525"/>
              <a:ext cx="4900" cy="2825"/>
            </a:xfrm>
            <a:custGeom>
              <a:rect b="b" l="l" r="r" t="t"/>
              <a:pathLst>
                <a:path extrusionOk="0" h="113" w="196">
                  <a:moveTo>
                    <a:pt x="66" y="1"/>
                  </a:moveTo>
                  <a:lnTo>
                    <a:pt x="1" y="39"/>
                  </a:lnTo>
                  <a:lnTo>
                    <a:pt x="131" y="113"/>
                  </a:lnTo>
                  <a:lnTo>
                    <a:pt x="195" y="75"/>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12"/>
            <p:cNvSpPr/>
            <p:nvPr/>
          </p:nvSpPr>
          <p:spPr>
            <a:xfrm>
              <a:off x="1738900" y="1554375"/>
              <a:ext cx="1700" cy="15575"/>
            </a:xfrm>
            <a:custGeom>
              <a:rect b="b" l="l" r="r" t="t"/>
              <a:pathLst>
                <a:path extrusionOk="0" h="623" w="68">
                  <a:moveTo>
                    <a:pt x="67" y="1"/>
                  </a:moveTo>
                  <a:lnTo>
                    <a:pt x="3" y="39"/>
                  </a:lnTo>
                  <a:lnTo>
                    <a:pt x="1" y="623"/>
                  </a:lnTo>
                  <a:lnTo>
                    <a:pt x="66" y="585"/>
                  </a:lnTo>
                  <a:lnTo>
                    <a:pt x="6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12"/>
            <p:cNvSpPr/>
            <p:nvPr/>
          </p:nvSpPr>
          <p:spPr>
            <a:xfrm>
              <a:off x="1746800" y="1559900"/>
              <a:ext cx="3325" cy="16475"/>
            </a:xfrm>
            <a:custGeom>
              <a:rect b="b" l="l" r="r" t="t"/>
              <a:pathLst>
                <a:path extrusionOk="0" h="659" w="133">
                  <a:moveTo>
                    <a:pt x="4" y="0"/>
                  </a:moveTo>
                  <a:lnTo>
                    <a:pt x="1" y="583"/>
                  </a:lnTo>
                  <a:lnTo>
                    <a:pt x="131" y="659"/>
                  </a:lnTo>
                  <a:lnTo>
                    <a:pt x="133" y="76"/>
                  </a:lnTo>
                  <a:lnTo>
                    <a:pt x="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12"/>
            <p:cNvSpPr/>
            <p:nvPr/>
          </p:nvSpPr>
          <p:spPr>
            <a:xfrm>
              <a:off x="1746875" y="1558950"/>
              <a:ext cx="4850" cy="2850"/>
            </a:xfrm>
            <a:custGeom>
              <a:rect b="b" l="l" r="r" t="t"/>
              <a:pathLst>
                <a:path extrusionOk="0" h="114" w="194">
                  <a:moveTo>
                    <a:pt x="64" y="1"/>
                  </a:moveTo>
                  <a:lnTo>
                    <a:pt x="1" y="38"/>
                  </a:lnTo>
                  <a:lnTo>
                    <a:pt x="130" y="114"/>
                  </a:lnTo>
                  <a:lnTo>
                    <a:pt x="193" y="76"/>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12"/>
            <p:cNvSpPr/>
            <p:nvPr/>
          </p:nvSpPr>
          <p:spPr>
            <a:xfrm>
              <a:off x="1750075" y="1560825"/>
              <a:ext cx="1650" cy="15550"/>
            </a:xfrm>
            <a:custGeom>
              <a:rect b="b" l="l" r="r" t="t"/>
              <a:pathLst>
                <a:path extrusionOk="0" h="622" w="66">
                  <a:moveTo>
                    <a:pt x="65" y="1"/>
                  </a:moveTo>
                  <a:lnTo>
                    <a:pt x="2" y="39"/>
                  </a:lnTo>
                  <a:lnTo>
                    <a:pt x="0" y="622"/>
                  </a:lnTo>
                  <a:lnTo>
                    <a:pt x="0" y="622"/>
                  </a:lnTo>
                  <a:lnTo>
                    <a:pt x="64" y="584"/>
                  </a:lnTo>
                  <a:lnTo>
                    <a:pt x="6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12"/>
            <p:cNvSpPr/>
            <p:nvPr/>
          </p:nvSpPr>
          <p:spPr>
            <a:xfrm>
              <a:off x="1757975" y="1566300"/>
              <a:ext cx="3275" cy="16500"/>
            </a:xfrm>
            <a:custGeom>
              <a:rect b="b" l="l" r="r" t="t"/>
              <a:pathLst>
                <a:path extrusionOk="0" h="660" w="131">
                  <a:moveTo>
                    <a:pt x="2" y="1"/>
                  </a:moveTo>
                  <a:lnTo>
                    <a:pt x="0" y="585"/>
                  </a:lnTo>
                  <a:lnTo>
                    <a:pt x="129" y="659"/>
                  </a:lnTo>
                  <a:lnTo>
                    <a:pt x="131" y="76"/>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12"/>
            <p:cNvSpPr/>
            <p:nvPr/>
          </p:nvSpPr>
          <p:spPr>
            <a:xfrm>
              <a:off x="1758000" y="1565400"/>
              <a:ext cx="4900" cy="2825"/>
            </a:xfrm>
            <a:custGeom>
              <a:rect b="b" l="l" r="r" t="t"/>
              <a:pathLst>
                <a:path extrusionOk="0" h="113" w="196">
                  <a:moveTo>
                    <a:pt x="65" y="1"/>
                  </a:moveTo>
                  <a:lnTo>
                    <a:pt x="1" y="37"/>
                  </a:lnTo>
                  <a:lnTo>
                    <a:pt x="130" y="112"/>
                  </a:lnTo>
                  <a:lnTo>
                    <a:pt x="195" y="75"/>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12"/>
            <p:cNvSpPr/>
            <p:nvPr/>
          </p:nvSpPr>
          <p:spPr>
            <a:xfrm>
              <a:off x="1761200" y="1567250"/>
              <a:ext cx="1700" cy="15550"/>
            </a:xfrm>
            <a:custGeom>
              <a:rect b="b" l="l" r="r" t="t"/>
              <a:pathLst>
                <a:path extrusionOk="0" h="622" w="68">
                  <a:moveTo>
                    <a:pt x="67" y="1"/>
                  </a:moveTo>
                  <a:lnTo>
                    <a:pt x="2" y="38"/>
                  </a:lnTo>
                  <a:lnTo>
                    <a:pt x="0" y="621"/>
                  </a:lnTo>
                  <a:lnTo>
                    <a:pt x="64" y="584"/>
                  </a:lnTo>
                  <a:lnTo>
                    <a:pt x="6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12"/>
            <p:cNvSpPr/>
            <p:nvPr/>
          </p:nvSpPr>
          <p:spPr>
            <a:xfrm>
              <a:off x="1769100" y="1572775"/>
              <a:ext cx="3275" cy="16475"/>
            </a:xfrm>
            <a:custGeom>
              <a:rect b="b" l="l" r="r" t="t"/>
              <a:pathLst>
                <a:path extrusionOk="0" h="659" w="131">
                  <a:moveTo>
                    <a:pt x="2" y="0"/>
                  </a:moveTo>
                  <a:lnTo>
                    <a:pt x="1" y="583"/>
                  </a:lnTo>
                  <a:lnTo>
                    <a:pt x="130" y="658"/>
                  </a:lnTo>
                  <a:lnTo>
                    <a:pt x="131" y="74"/>
                  </a:ln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12"/>
            <p:cNvSpPr/>
            <p:nvPr/>
          </p:nvSpPr>
          <p:spPr>
            <a:xfrm>
              <a:off x="1769125" y="1571825"/>
              <a:ext cx="4900" cy="2825"/>
            </a:xfrm>
            <a:custGeom>
              <a:rect b="b" l="l" r="r" t="t"/>
              <a:pathLst>
                <a:path extrusionOk="0" h="113" w="196">
                  <a:moveTo>
                    <a:pt x="65" y="0"/>
                  </a:moveTo>
                  <a:lnTo>
                    <a:pt x="1" y="38"/>
                  </a:lnTo>
                  <a:lnTo>
                    <a:pt x="130" y="112"/>
                  </a:lnTo>
                  <a:lnTo>
                    <a:pt x="195" y="74"/>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12"/>
            <p:cNvSpPr/>
            <p:nvPr/>
          </p:nvSpPr>
          <p:spPr>
            <a:xfrm>
              <a:off x="1772325" y="1573675"/>
              <a:ext cx="1700" cy="15575"/>
            </a:xfrm>
            <a:custGeom>
              <a:rect b="b" l="l" r="r" t="t"/>
              <a:pathLst>
                <a:path extrusionOk="0" h="623" w="68">
                  <a:moveTo>
                    <a:pt x="67" y="0"/>
                  </a:moveTo>
                  <a:lnTo>
                    <a:pt x="2" y="38"/>
                  </a:lnTo>
                  <a:lnTo>
                    <a:pt x="1" y="622"/>
                  </a:lnTo>
                  <a:lnTo>
                    <a:pt x="1" y="622"/>
                  </a:lnTo>
                  <a:lnTo>
                    <a:pt x="66" y="585"/>
                  </a:lnTo>
                  <a:lnTo>
                    <a:pt x="6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12"/>
            <p:cNvSpPr/>
            <p:nvPr/>
          </p:nvSpPr>
          <p:spPr>
            <a:xfrm>
              <a:off x="1780225" y="1579175"/>
              <a:ext cx="3325" cy="16500"/>
            </a:xfrm>
            <a:custGeom>
              <a:rect b="b" l="l" r="r" t="t"/>
              <a:pathLst>
                <a:path extrusionOk="0" h="660" w="133">
                  <a:moveTo>
                    <a:pt x="2" y="1"/>
                  </a:moveTo>
                  <a:lnTo>
                    <a:pt x="1" y="585"/>
                  </a:lnTo>
                  <a:lnTo>
                    <a:pt x="131" y="659"/>
                  </a:lnTo>
                  <a:lnTo>
                    <a:pt x="133" y="76"/>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12"/>
            <p:cNvSpPr/>
            <p:nvPr/>
          </p:nvSpPr>
          <p:spPr>
            <a:xfrm>
              <a:off x="1780275" y="1578250"/>
              <a:ext cx="4875" cy="2850"/>
            </a:xfrm>
            <a:custGeom>
              <a:rect b="b" l="l" r="r" t="t"/>
              <a:pathLst>
                <a:path extrusionOk="0" h="114" w="195">
                  <a:moveTo>
                    <a:pt x="65" y="0"/>
                  </a:moveTo>
                  <a:lnTo>
                    <a:pt x="0" y="38"/>
                  </a:lnTo>
                  <a:lnTo>
                    <a:pt x="131" y="113"/>
                  </a:lnTo>
                  <a:lnTo>
                    <a:pt x="194" y="75"/>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12"/>
            <p:cNvSpPr/>
            <p:nvPr/>
          </p:nvSpPr>
          <p:spPr>
            <a:xfrm>
              <a:off x="1783500" y="1580125"/>
              <a:ext cx="1650" cy="15550"/>
            </a:xfrm>
            <a:custGeom>
              <a:rect b="b" l="l" r="r" t="t"/>
              <a:pathLst>
                <a:path extrusionOk="0" h="622" w="66">
                  <a:moveTo>
                    <a:pt x="65" y="0"/>
                  </a:moveTo>
                  <a:lnTo>
                    <a:pt x="2" y="38"/>
                  </a:lnTo>
                  <a:lnTo>
                    <a:pt x="0" y="621"/>
                  </a:lnTo>
                  <a:lnTo>
                    <a:pt x="64" y="583"/>
                  </a:lnTo>
                  <a:lnTo>
                    <a:pt x="6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12"/>
            <p:cNvSpPr/>
            <p:nvPr/>
          </p:nvSpPr>
          <p:spPr>
            <a:xfrm>
              <a:off x="1791350" y="1585625"/>
              <a:ext cx="3325" cy="16500"/>
            </a:xfrm>
            <a:custGeom>
              <a:rect b="b" l="l" r="r" t="t"/>
              <a:pathLst>
                <a:path extrusionOk="0" h="660" w="133">
                  <a:moveTo>
                    <a:pt x="4" y="1"/>
                  </a:moveTo>
                  <a:lnTo>
                    <a:pt x="1" y="584"/>
                  </a:lnTo>
                  <a:lnTo>
                    <a:pt x="131" y="659"/>
                  </a:lnTo>
                  <a:lnTo>
                    <a:pt x="133" y="75"/>
                  </a:lnTo>
                  <a:lnTo>
                    <a:pt x="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12"/>
            <p:cNvSpPr/>
            <p:nvPr/>
          </p:nvSpPr>
          <p:spPr>
            <a:xfrm>
              <a:off x="1791425" y="1584700"/>
              <a:ext cx="4850" cy="2800"/>
            </a:xfrm>
            <a:custGeom>
              <a:rect b="b" l="l" r="r" t="t"/>
              <a:pathLst>
                <a:path extrusionOk="0" h="112" w="194">
                  <a:moveTo>
                    <a:pt x="65" y="0"/>
                  </a:moveTo>
                  <a:lnTo>
                    <a:pt x="1" y="38"/>
                  </a:lnTo>
                  <a:lnTo>
                    <a:pt x="130" y="112"/>
                  </a:lnTo>
                  <a:lnTo>
                    <a:pt x="194" y="74"/>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12"/>
            <p:cNvSpPr/>
            <p:nvPr/>
          </p:nvSpPr>
          <p:spPr>
            <a:xfrm>
              <a:off x="1794625" y="1586550"/>
              <a:ext cx="1650" cy="15575"/>
            </a:xfrm>
            <a:custGeom>
              <a:rect b="b" l="l" r="r" t="t"/>
              <a:pathLst>
                <a:path extrusionOk="0" h="623" w="66">
                  <a:moveTo>
                    <a:pt x="66" y="0"/>
                  </a:moveTo>
                  <a:lnTo>
                    <a:pt x="2" y="38"/>
                  </a:lnTo>
                  <a:lnTo>
                    <a:pt x="0" y="622"/>
                  </a:lnTo>
                  <a:lnTo>
                    <a:pt x="0" y="622"/>
                  </a:lnTo>
                  <a:lnTo>
                    <a:pt x="64" y="584"/>
                  </a:lnTo>
                  <a:lnTo>
                    <a:pt x="66"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12"/>
            <p:cNvSpPr/>
            <p:nvPr/>
          </p:nvSpPr>
          <p:spPr>
            <a:xfrm>
              <a:off x="1713450" y="1539675"/>
              <a:ext cx="4875" cy="2800"/>
            </a:xfrm>
            <a:custGeom>
              <a:rect b="b" l="l" r="r" t="t"/>
              <a:pathLst>
                <a:path extrusionOk="0" h="112" w="195">
                  <a:moveTo>
                    <a:pt x="64" y="0"/>
                  </a:moveTo>
                  <a:lnTo>
                    <a:pt x="1" y="38"/>
                  </a:lnTo>
                  <a:lnTo>
                    <a:pt x="130" y="112"/>
                  </a:lnTo>
                  <a:lnTo>
                    <a:pt x="195" y="74"/>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12"/>
            <p:cNvSpPr/>
            <p:nvPr/>
          </p:nvSpPr>
          <p:spPr>
            <a:xfrm>
              <a:off x="1716650" y="1541525"/>
              <a:ext cx="1675" cy="15575"/>
            </a:xfrm>
            <a:custGeom>
              <a:rect b="b" l="l" r="r" t="t"/>
              <a:pathLst>
                <a:path extrusionOk="0" h="623" w="67">
                  <a:moveTo>
                    <a:pt x="67" y="0"/>
                  </a:moveTo>
                  <a:lnTo>
                    <a:pt x="2" y="38"/>
                  </a:lnTo>
                  <a:lnTo>
                    <a:pt x="0" y="622"/>
                  </a:lnTo>
                  <a:lnTo>
                    <a:pt x="0" y="622"/>
                  </a:lnTo>
                  <a:lnTo>
                    <a:pt x="64" y="584"/>
                  </a:lnTo>
                  <a:lnTo>
                    <a:pt x="6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12"/>
            <p:cNvSpPr/>
            <p:nvPr/>
          </p:nvSpPr>
          <p:spPr>
            <a:xfrm>
              <a:off x="1713450" y="1535425"/>
              <a:ext cx="1625" cy="5200"/>
            </a:xfrm>
            <a:custGeom>
              <a:rect b="b" l="l" r="r" t="t"/>
              <a:pathLst>
                <a:path extrusionOk="0" h="208" w="65">
                  <a:moveTo>
                    <a:pt x="64" y="0"/>
                  </a:moveTo>
                  <a:lnTo>
                    <a:pt x="1" y="38"/>
                  </a:lnTo>
                  <a:lnTo>
                    <a:pt x="1" y="208"/>
                  </a:lnTo>
                  <a:lnTo>
                    <a:pt x="64" y="170"/>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12"/>
            <p:cNvSpPr/>
            <p:nvPr/>
          </p:nvSpPr>
          <p:spPr>
            <a:xfrm>
              <a:off x="1713450" y="1535425"/>
              <a:ext cx="4875" cy="2825"/>
            </a:xfrm>
            <a:custGeom>
              <a:rect b="b" l="l" r="r" t="t"/>
              <a:pathLst>
                <a:path extrusionOk="0" h="113" w="195">
                  <a:moveTo>
                    <a:pt x="64" y="0"/>
                  </a:moveTo>
                  <a:lnTo>
                    <a:pt x="1" y="38"/>
                  </a:lnTo>
                  <a:lnTo>
                    <a:pt x="130" y="112"/>
                  </a:lnTo>
                  <a:lnTo>
                    <a:pt x="195" y="76"/>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12"/>
            <p:cNvSpPr/>
            <p:nvPr/>
          </p:nvSpPr>
          <p:spPr>
            <a:xfrm>
              <a:off x="1716675" y="1528825"/>
              <a:ext cx="1650" cy="9425"/>
            </a:xfrm>
            <a:custGeom>
              <a:rect b="b" l="l" r="r" t="t"/>
              <a:pathLst>
                <a:path extrusionOk="0" h="377" w="66">
                  <a:moveTo>
                    <a:pt x="66" y="1"/>
                  </a:moveTo>
                  <a:lnTo>
                    <a:pt x="2" y="37"/>
                  </a:lnTo>
                  <a:lnTo>
                    <a:pt x="1" y="376"/>
                  </a:lnTo>
                  <a:lnTo>
                    <a:pt x="66" y="340"/>
                  </a:lnTo>
                  <a:lnTo>
                    <a:pt x="6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12"/>
            <p:cNvSpPr/>
            <p:nvPr/>
          </p:nvSpPr>
          <p:spPr>
            <a:xfrm>
              <a:off x="1713950" y="1525850"/>
              <a:ext cx="1775" cy="1000"/>
            </a:xfrm>
            <a:custGeom>
              <a:rect b="b" l="l" r="r" t="t"/>
              <a:pathLst>
                <a:path extrusionOk="0" h="40" w="71">
                  <a:moveTo>
                    <a:pt x="71" y="1"/>
                  </a:moveTo>
                  <a:lnTo>
                    <a:pt x="65" y="2"/>
                  </a:lnTo>
                  <a:lnTo>
                    <a:pt x="15" y="32"/>
                  </a:lnTo>
                  <a:lnTo>
                    <a:pt x="15" y="32"/>
                  </a:lnTo>
                  <a:lnTo>
                    <a:pt x="71" y="1"/>
                  </a:lnTo>
                  <a:close/>
                  <a:moveTo>
                    <a:pt x="15" y="32"/>
                  </a:moveTo>
                  <a:lnTo>
                    <a:pt x="5" y="37"/>
                  </a:lnTo>
                  <a:cubicBezTo>
                    <a:pt x="4" y="38"/>
                    <a:pt x="2" y="38"/>
                    <a:pt x="1" y="40"/>
                  </a:cubicBezTo>
                  <a:lnTo>
                    <a:pt x="15" y="32"/>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12"/>
            <p:cNvSpPr/>
            <p:nvPr/>
          </p:nvSpPr>
          <p:spPr>
            <a:xfrm>
              <a:off x="1714075" y="1525825"/>
              <a:ext cx="1750" cy="950"/>
            </a:xfrm>
            <a:custGeom>
              <a:rect b="b" l="l" r="r" t="t"/>
              <a:pathLst>
                <a:path extrusionOk="0" h="38" w="70">
                  <a:moveTo>
                    <a:pt x="70" y="0"/>
                  </a:moveTo>
                  <a:lnTo>
                    <a:pt x="66" y="2"/>
                  </a:lnTo>
                  <a:lnTo>
                    <a:pt x="0" y="38"/>
                  </a:lnTo>
                  <a:lnTo>
                    <a:pt x="0" y="38"/>
                  </a:lnTo>
                  <a:lnTo>
                    <a:pt x="5" y="36"/>
                  </a:lnTo>
                  <a:lnTo>
                    <a:pt x="70"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12"/>
            <p:cNvSpPr/>
            <p:nvPr/>
          </p:nvSpPr>
          <p:spPr>
            <a:xfrm>
              <a:off x="1714175" y="1525825"/>
              <a:ext cx="1725" cy="925"/>
            </a:xfrm>
            <a:custGeom>
              <a:rect b="b" l="l" r="r" t="t"/>
              <a:pathLst>
                <a:path extrusionOk="0" h="37" w="69">
                  <a:moveTo>
                    <a:pt x="66" y="0"/>
                  </a:moveTo>
                  <a:lnTo>
                    <a:pt x="1" y="36"/>
                  </a:lnTo>
                  <a:lnTo>
                    <a:pt x="5" y="36"/>
                  </a:lnTo>
                  <a:lnTo>
                    <a:pt x="69"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12"/>
            <p:cNvSpPr/>
            <p:nvPr/>
          </p:nvSpPr>
          <p:spPr>
            <a:xfrm>
              <a:off x="1714275" y="1525775"/>
              <a:ext cx="1750" cy="975"/>
            </a:xfrm>
            <a:custGeom>
              <a:rect b="b" l="l" r="r" t="t"/>
              <a:pathLst>
                <a:path extrusionOk="0" h="39" w="70">
                  <a:moveTo>
                    <a:pt x="65" y="1"/>
                  </a:moveTo>
                  <a:lnTo>
                    <a:pt x="1" y="38"/>
                  </a:lnTo>
                  <a:lnTo>
                    <a:pt x="4" y="38"/>
                  </a:lnTo>
                  <a:lnTo>
                    <a:pt x="69"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12"/>
            <p:cNvSpPr/>
            <p:nvPr/>
          </p:nvSpPr>
          <p:spPr>
            <a:xfrm>
              <a:off x="1714350" y="1525775"/>
              <a:ext cx="1750" cy="975"/>
            </a:xfrm>
            <a:custGeom>
              <a:rect b="b" l="l" r="r" t="t"/>
              <a:pathLst>
                <a:path extrusionOk="0" h="39" w="70">
                  <a:moveTo>
                    <a:pt x="66" y="1"/>
                  </a:moveTo>
                  <a:lnTo>
                    <a:pt x="1" y="38"/>
                  </a:lnTo>
                  <a:lnTo>
                    <a:pt x="4" y="38"/>
                  </a:lnTo>
                  <a:lnTo>
                    <a:pt x="69"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12"/>
            <p:cNvSpPr/>
            <p:nvPr/>
          </p:nvSpPr>
          <p:spPr>
            <a:xfrm>
              <a:off x="1714475" y="1525775"/>
              <a:ext cx="1675" cy="975"/>
            </a:xfrm>
            <a:custGeom>
              <a:rect b="b" l="l" r="r" t="t"/>
              <a:pathLst>
                <a:path extrusionOk="0" h="39" w="67">
                  <a:moveTo>
                    <a:pt x="65" y="1"/>
                  </a:moveTo>
                  <a:lnTo>
                    <a:pt x="0" y="38"/>
                  </a:lnTo>
                  <a:lnTo>
                    <a:pt x="3" y="38"/>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12"/>
            <p:cNvSpPr/>
            <p:nvPr/>
          </p:nvSpPr>
          <p:spPr>
            <a:xfrm>
              <a:off x="1714500" y="1525775"/>
              <a:ext cx="1725" cy="975"/>
            </a:xfrm>
            <a:custGeom>
              <a:rect b="b" l="l" r="r" t="t"/>
              <a:pathLst>
                <a:path extrusionOk="0" h="39" w="69">
                  <a:moveTo>
                    <a:pt x="66" y="1"/>
                  </a:moveTo>
                  <a:lnTo>
                    <a:pt x="1" y="38"/>
                  </a:lnTo>
                  <a:lnTo>
                    <a:pt x="4" y="38"/>
                  </a:lnTo>
                  <a:lnTo>
                    <a:pt x="69"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12"/>
            <p:cNvSpPr/>
            <p:nvPr/>
          </p:nvSpPr>
          <p:spPr>
            <a:xfrm>
              <a:off x="1714575" y="1525825"/>
              <a:ext cx="1725" cy="950"/>
            </a:xfrm>
            <a:custGeom>
              <a:rect b="b" l="l" r="r" t="t"/>
              <a:pathLst>
                <a:path extrusionOk="0" h="38" w="69">
                  <a:moveTo>
                    <a:pt x="66" y="0"/>
                  </a:moveTo>
                  <a:lnTo>
                    <a:pt x="1" y="38"/>
                  </a:lnTo>
                  <a:lnTo>
                    <a:pt x="3" y="38"/>
                  </a:lnTo>
                  <a:lnTo>
                    <a:pt x="69"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12"/>
            <p:cNvSpPr/>
            <p:nvPr/>
          </p:nvSpPr>
          <p:spPr>
            <a:xfrm>
              <a:off x="1714650" y="1525825"/>
              <a:ext cx="1700" cy="950"/>
            </a:xfrm>
            <a:custGeom>
              <a:rect b="b" l="l" r="r" t="t"/>
              <a:pathLst>
                <a:path extrusionOk="0" h="38" w="68">
                  <a:moveTo>
                    <a:pt x="66" y="0"/>
                  </a:moveTo>
                  <a:lnTo>
                    <a:pt x="0" y="38"/>
                  </a:lnTo>
                  <a:lnTo>
                    <a:pt x="3" y="38"/>
                  </a:lnTo>
                  <a:lnTo>
                    <a:pt x="6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12"/>
            <p:cNvSpPr/>
            <p:nvPr/>
          </p:nvSpPr>
          <p:spPr>
            <a:xfrm>
              <a:off x="1714725" y="1525850"/>
              <a:ext cx="1700" cy="925"/>
            </a:xfrm>
            <a:custGeom>
              <a:rect b="b" l="l" r="r" t="t"/>
              <a:pathLst>
                <a:path extrusionOk="0" h="37" w="68">
                  <a:moveTo>
                    <a:pt x="64" y="1"/>
                  </a:moveTo>
                  <a:lnTo>
                    <a:pt x="0" y="37"/>
                  </a:lnTo>
                  <a:lnTo>
                    <a:pt x="3" y="37"/>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12"/>
            <p:cNvSpPr/>
            <p:nvPr/>
          </p:nvSpPr>
          <p:spPr>
            <a:xfrm>
              <a:off x="1714800" y="1525850"/>
              <a:ext cx="1675" cy="1000"/>
            </a:xfrm>
            <a:custGeom>
              <a:rect b="b" l="l" r="r" t="t"/>
              <a:pathLst>
                <a:path extrusionOk="0" h="40" w="67">
                  <a:moveTo>
                    <a:pt x="64" y="1"/>
                  </a:moveTo>
                  <a:lnTo>
                    <a:pt x="0" y="38"/>
                  </a:lnTo>
                  <a:lnTo>
                    <a:pt x="3" y="40"/>
                  </a:lnTo>
                  <a:lnTo>
                    <a:pt x="67" y="2"/>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12"/>
            <p:cNvSpPr/>
            <p:nvPr/>
          </p:nvSpPr>
          <p:spPr>
            <a:xfrm>
              <a:off x="1714875" y="1525900"/>
              <a:ext cx="1675" cy="1000"/>
            </a:xfrm>
            <a:custGeom>
              <a:rect b="b" l="l" r="r" t="t"/>
              <a:pathLst>
                <a:path extrusionOk="0" h="40" w="67">
                  <a:moveTo>
                    <a:pt x="64" y="0"/>
                  </a:moveTo>
                  <a:lnTo>
                    <a:pt x="0" y="38"/>
                  </a:lnTo>
                  <a:lnTo>
                    <a:pt x="2" y="39"/>
                  </a:lnTo>
                  <a:lnTo>
                    <a:pt x="67" y="2"/>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12"/>
            <p:cNvSpPr/>
            <p:nvPr/>
          </p:nvSpPr>
          <p:spPr>
            <a:xfrm>
              <a:off x="1714950" y="1525925"/>
              <a:ext cx="1675" cy="975"/>
            </a:xfrm>
            <a:custGeom>
              <a:rect b="b" l="l" r="r" t="t"/>
              <a:pathLst>
                <a:path extrusionOk="0" h="39" w="67">
                  <a:moveTo>
                    <a:pt x="64" y="1"/>
                  </a:moveTo>
                  <a:lnTo>
                    <a:pt x="0" y="38"/>
                  </a:lnTo>
                  <a:lnTo>
                    <a:pt x="2" y="38"/>
                  </a:lnTo>
                  <a:lnTo>
                    <a:pt x="67" y="2"/>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12"/>
            <p:cNvSpPr/>
            <p:nvPr/>
          </p:nvSpPr>
          <p:spPr>
            <a:xfrm>
              <a:off x="1714975" y="1525925"/>
              <a:ext cx="1700" cy="1000"/>
            </a:xfrm>
            <a:custGeom>
              <a:rect b="b" l="l" r="r" t="t"/>
              <a:pathLst>
                <a:path extrusionOk="0" h="40" w="68">
                  <a:moveTo>
                    <a:pt x="66" y="1"/>
                  </a:moveTo>
                  <a:lnTo>
                    <a:pt x="1" y="38"/>
                  </a:lnTo>
                  <a:lnTo>
                    <a:pt x="3" y="40"/>
                  </a:lnTo>
                  <a:lnTo>
                    <a:pt x="67" y="2"/>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12"/>
            <p:cNvSpPr/>
            <p:nvPr/>
          </p:nvSpPr>
          <p:spPr>
            <a:xfrm>
              <a:off x="1715050" y="1526000"/>
              <a:ext cx="1700" cy="975"/>
            </a:xfrm>
            <a:custGeom>
              <a:rect b="b" l="l" r="r" t="t"/>
              <a:pathLst>
                <a:path extrusionOk="0" h="39" w="68">
                  <a:moveTo>
                    <a:pt x="64" y="0"/>
                  </a:moveTo>
                  <a:lnTo>
                    <a:pt x="0" y="38"/>
                  </a:lnTo>
                  <a:lnTo>
                    <a:pt x="2" y="38"/>
                  </a:lnTo>
                  <a:lnTo>
                    <a:pt x="67" y="2"/>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12"/>
            <p:cNvSpPr/>
            <p:nvPr/>
          </p:nvSpPr>
          <p:spPr>
            <a:xfrm>
              <a:off x="1716675" y="1537300"/>
              <a:ext cx="9575" cy="5500"/>
            </a:xfrm>
            <a:custGeom>
              <a:rect b="b" l="l" r="r" t="t"/>
              <a:pathLst>
                <a:path extrusionOk="0" h="220" w="383">
                  <a:moveTo>
                    <a:pt x="66" y="1"/>
                  </a:moveTo>
                  <a:lnTo>
                    <a:pt x="1" y="37"/>
                  </a:lnTo>
                  <a:lnTo>
                    <a:pt x="317" y="220"/>
                  </a:lnTo>
                  <a:lnTo>
                    <a:pt x="382" y="182"/>
                  </a:lnTo>
                  <a:lnTo>
                    <a:pt x="6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12"/>
            <p:cNvSpPr/>
            <p:nvPr/>
          </p:nvSpPr>
          <p:spPr>
            <a:xfrm>
              <a:off x="1713425" y="1526725"/>
              <a:ext cx="3325" cy="30325"/>
            </a:xfrm>
            <a:custGeom>
              <a:rect b="b" l="l" r="r" t="t"/>
              <a:pathLst>
                <a:path extrusionOk="0" h="1213" w="133">
                  <a:moveTo>
                    <a:pt x="38" y="0"/>
                  </a:moveTo>
                  <a:cubicBezTo>
                    <a:pt x="18" y="0"/>
                    <a:pt x="3" y="17"/>
                    <a:pt x="3" y="45"/>
                  </a:cubicBezTo>
                  <a:lnTo>
                    <a:pt x="2" y="385"/>
                  </a:lnTo>
                  <a:lnTo>
                    <a:pt x="2" y="385"/>
                  </a:lnTo>
                  <a:lnTo>
                    <a:pt x="131" y="460"/>
                  </a:lnTo>
                  <a:lnTo>
                    <a:pt x="132" y="121"/>
                  </a:lnTo>
                  <a:cubicBezTo>
                    <a:pt x="129" y="74"/>
                    <a:pt x="106" y="34"/>
                    <a:pt x="67" y="9"/>
                  </a:cubicBezTo>
                  <a:cubicBezTo>
                    <a:pt x="57" y="3"/>
                    <a:pt x="47" y="0"/>
                    <a:pt x="38" y="0"/>
                  </a:cubicBezTo>
                  <a:close/>
                  <a:moveTo>
                    <a:pt x="2" y="385"/>
                  </a:moveTo>
                  <a:lnTo>
                    <a:pt x="2" y="554"/>
                  </a:lnTo>
                  <a:lnTo>
                    <a:pt x="2" y="554"/>
                  </a:lnTo>
                  <a:lnTo>
                    <a:pt x="2" y="385"/>
                  </a:lnTo>
                  <a:lnTo>
                    <a:pt x="2" y="385"/>
                  </a:lnTo>
                  <a:lnTo>
                    <a:pt x="2" y="385"/>
                  </a:lnTo>
                  <a:close/>
                  <a:moveTo>
                    <a:pt x="2" y="554"/>
                  </a:moveTo>
                  <a:lnTo>
                    <a:pt x="0" y="1139"/>
                  </a:lnTo>
                  <a:lnTo>
                    <a:pt x="129" y="1213"/>
                  </a:lnTo>
                  <a:lnTo>
                    <a:pt x="131" y="630"/>
                  </a:lnTo>
                  <a:lnTo>
                    <a:pt x="2" y="554"/>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12"/>
            <p:cNvSpPr/>
            <p:nvPr/>
          </p:nvSpPr>
          <p:spPr>
            <a:xfrm>
              <a:off x="1715075" y="1526000"/>
              <a:ext cx="1675" cy="975"/>
            </a:xfrm>
            <a:custGeom>
              <a:rect b="b" l="l" r="r" t="t"/>
              <a:pathLst>
                <a:path extrusionOk="0" h="39" w="67">
                  <a:moveTo>
                    <a:pt x="1" y="38"/>
                  </a:moveTo>
                  <a:lnTo>
                    <a:pt x="66" y="0"/>
                  </a:lnTo>
                  <a:lnTo>
                    <a:pt x="66" y="0"/>
                  </a:lnTo>
                  <a:lnTo>
                    <a:pt x="1" y="38"/>
                  </a:lnTo>
                  <a:lnTo>
                    <a:pt x="1" y="38"/>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12"/>
            <p:cNvSpPr/>
            <p:nvPr/>
          </p:nvSpPr>
          <p:spPr>
            <a:xfrm>
              <a:off x="1715125" y="1526025"/>
              <a:ext cx="1700" cy="1025"/>
            </a:xfrm>
            <a:custGeom>
              <a:rect b="b" l="l" r="r" t="t"/>
              <a:pathLst>
                <a:path extrusionOk="0" h="41" w="68">
                  <a:moveTo>
                    <a:pt x="66" y="1"/>
                  </a:moveTo>
                  <a:lnTo>
                    <a:pt x="0" y="37"/>
                  </a:lnTo>
                  <a:lnTo>
                    <a:pt x="3" y="40"/>
                  </a:lnTo>
                  <a:lnTo>
                    <a:pt x="67" y="2"/>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12"/>
            <p:cNvSpPr/>
            <p:nvPr/>
          </p:nvSpPr>
          <p:spPr>
            <a:xfrm>
              <a:off x="1715200" y="1526075"/>
              <a:ext cx="1675" cy="1000"/>
            </a:xfrm>
            <a:custGeom>
              <a:rect b="b" l="l" r="r" t="t"/>
              <a:pathLst>
                <a:path extrusionOk="0" h="40" w="67">
                  <a:moveTo>
                    <a:pt x="64" y="0"/>
                  </a:moveTo>
                  <a:lnTo>
                    <a:pt x="0" y="38"/>
                  </a:lnTo>
                  <a:lnTo>
                    <a:pt x="3" y="40"/>
                  </a:lnTo>
                  <a:lnTo>
                    <a:pt x="67" y="2"/>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12"/>
            <p:cNvSpPr/>
            <p:nvPr/>
          </p:nvSpPr>
          <p:spPr>
            <a:xfrm>
              <a:off x="1715275" y="1526100"/>
              <a:ext cx="1675" cy="1000"/>
            </a:xfrm>
            <a:custGeom>
              <a:rect b="b" l="l" r="r" t="t"/>
              <a:pathLst>
                <a:path extrusionOk="0" h="40" w="67">
                  <a:moveTo>
                    <a:pt x="64" y="1"/>
                  </a:moveTo>
                  <a:lnTo>
                    <a:pt x="0" y="39"/>
                  </a:lnTo>
                  <a:lnTo>
                    <a:pt x="3" y="40"/>
                  </a:lnTo>
                  <a:lnTo>
                    <a:pt x="67" y="2"/>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12"/>
            <p:cNvSpPr/>
            <p:nvPr/>
          </p:nvSpPr>
          <p:spPr>
            <a:xfrm>
              <a:off x="1715350" y="1526150"/>
              <a:ext cx="1675" cy="1025"/>
            </a:xfrm>
            <a:custGeom>
              <a:rect b="b" l="l" r="r" t="t"/>
              <a:pathLst>
                <a:path extrusionOk="0" h="41" w="67">
                  <a:moveTo>
                    <a:pt x="64" y="0"/>
                  </a:moveTo>
                  <a:lnTo>
                    <a:pt x="0" y="38"/>
                  </a:lnTo>
                  <a:lnTo>
                    <a:pt x="3" y="41"/>
                  </a:lnTo>
                  <a:lnTo>
                    <a:pt x="67"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12"/>
            <p:cNvSpPr/>
            <p:nvPr/>
          </p:nvSpPr>
          <p:spPr>
            <a:xfrm>
              <a:off x="1715400" y="1526225"/>
              <a:ext cx="1700" cy="1000"/>
            </a:xfrm>
            <a:custGeom>
              <a:rect b="b" l="l" r="r" t="t"/>
              <a:pathLst>
                <a:path extrusionOk="0" h="40" w="68">
                  <a:moveTo>
                    <a:pt x="65" y="0"/>
                  </a:moveTo>
                  <a:lnTo>
                    <a:pt x="1" y="38"/>
                  </a:lnTo>
                  <a:lnTo>
                    <a:pt x="4" y="39"/>
                  </a:lnTo>
                  <a:lnTo>
                    <a:pt x="68" y="3"/>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12"/>
            <p:cNvSpPr/>
            <p:nvPr/>
          </p:nvSpPr>
          <p:spPr>
            <a:xfrm>
              <a:off x="1715475" y="1526300"/>
              <a:ext cx="1700" cy="1000"/>
            </a:xfrm>
            <a:custGeom>
              <a:rect b="b" l="l" r="r" t="t"/>
              <a:pathLst>
                <a:path extrusionOk="0" h="40" w="68">
                  <a:moveTo>
                    <a:pt x="65" y="0"/>
                  </a:moveTo>
                  <a:lnTo>
                    <a:pt x="1" y="36"/>
                  </a:lnTo>
                  <a:lnTo>
                    <a:pt x="4" y="39"/>
                  </a:lnTo>
                  <a:lnTo>
                    <a:pt x="68" y="2"/>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12"/>
            <p:cNvSpPr/>
            <p:nvPr/>
          </p:nvSpPr>
          <p:spPr>
            <a:xfrm>
              <a:off x="1715550" y="1526325"/>
              <a:ext cx="1700" cy="1050"/>
            </a:xfrm>
            <a:custGeom>
              <a:rect b="b" l="l" r="r" t="t"/>
              <a:pathLst>
                <a:path extrusionOk="0" h="42" w="68">
                  <a:moveTo>
                    <a:pt x="65" y="1"/>
                  </a:moveTo>
                  <a:lnTo>
                    <a:pt x="1" y="38"/>
                  </a:lnTo>
                  <a:lnTo>
                    <a:pt x="4" y="41"/>
                  </a:lnTo>
                  <a:lnTo>
                    <a:pt x="67" y="3"/>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12"/>
            <p:cNvSpPr/>
            <p:nvPr/>
          </p:nvSpPr>
          <p:spPr>
            <a:xfrm>
              <a:off x="1715600" y="1526400"/>
              <a:ext cx="1725" cy="1050"/>
            </a:xfrm>
            <a:custGeom>
              <a:rect b="b" l="l" r="r" t="t"/>
              <a:pathLst>
                <a:path extrusionOk="0" h="42" w="69">
                  <a:moveTo>
                    <a:pt x="65" y="0"/>
                  </a:moveTo>
                  <a:lnTo>
                    <a:pt x="2" y="38"/>
                  </a:lnTo>
                  <a:lnTo>
                    <a:pt x="0" y="38"/>
                  </a:lnTo>
                  <a:lnTo>
                    <a:pt x="3" y="41"/>
                  </a:lnTo>
                  <a:lnTo>
                    <a:pt x="68" y="3"/>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12"/>
            <p:cNvSpPr/>
            <p:nvPr/>
          </p:nvSpPr>
          <p:spPr>
            <a:xfrm>
              <a:off x="1715675" y="1526475"/>
              <a:ext cx="1725" cy="1025"/>
            </a:xfrm>
            <a:custGeom>
              <a:rect b="b" l="l" r="r" t="t"/>
              <a:pathLst>
                <a:path extrusionOk="0" h="41" w="69">
                  <a:moveTo>
                    <a:pt x="65" y="0"/>
                  </a:moveTo>
                  <a:lnTo>
                    <a:pt x="0" y="38"/>
                  </a:lnTo>
                  <a:lnTo>
                    <a:pt x="3" y="41"/>
                  </a:lnTo>
                  <a:lnTo>
                    <a:pt x="68" y="3"/>
                  </a:lnTo>
                  <a:cubicBezTo>
                    <a:pt x="67" y="2"/>
                    <a:pt x="67" y="2"/>
                    <a:pt x="6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12"/>
            <p:cNvSpPr/>
            <p:nvPr/>
          </p:nvSpPr>
          <p:spPr>
            <a:xfrm>
              <a:off x="1715725" y="1526550"/>
              <a:ext cx="1700" cy="1000"/>
            </a:xfrm>
            <a:custGeom>
              <a:rect b="b" l="l" r="r" t="t"/>
              <a:pathLst>
                <a:path extrusionOk="0" h="40" w="68">
                  <a:moveTo>
                    <a:pt x="66" y="0"/>
                  </a:moveTo>
                  <a:lnTo>
                    <a:pt x="1" y="38"/>
                  </a:lnTo>
                  <a:lnTo>
                    <a:pt x="4" y="39"/>
                  </a:lnTo>
                  <a:lnTo>
                    <a:pt x="68"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12"/>
            <p:cNvSpPr/>
            <p:nvPr/>
          </p:nvSpPr>
          <p:spPr>
            <a:xfrm>
              <a:off x="1715850" y="1526625"/>
              <a:ext cx="1700" cy="1025"/>
            </a:xfrm>
            <a:custGeom>
              <a:rect b="b" l="l" r="r" t="t"/>
              <a:pathLst>
                <a:path extrusionOk="0" h="41" w="68">
                  <a:moveTo>
                    <a:pt x="64" y="0"/>
                  </a:moveTo>
                  <a:lnTo>
                    <a:pt x="0" y="38"/>
                  </a:lnTo>
                  <a:lnTo>
                    <a:pt x="2" y="41"/>
                  </a:lnTo>
                  <a:lnTo>
                    <a:pt x="67"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12"/>
            <p:cNvSpPr/>
            <p:nvPr/>
          </p:nvSpPr>
          <p:spPr>
            <a:xfrm>
              <a:off x="1715875" y="1526700"/>
              <a:ext cx="1700" cy="1025"/>
            </a:xfrm>
            <a:custGeom>
              <a:rect b="b" l="l" r="r" t="t"/>
              <a:pathLst>
                <a:path extrusionOk="0" h="41" w="68">
                  <a:moveTo>
                    <a:pt x="65" y="0"/>
                  </a:moveTo>
                  <a:lnTo>
                    <a:pt x="1" y="38"/>
                  </a:lnTo>
                  <a:lnTo>
                    <a:pt x="4" y="41"/>
                  </a:lnTo>
                  <a:lnTo>
                    <a:pt x="67" y="3"/>
                  </a:lnTo>
                  <a:lnTo>
                    <a:pt x="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12"/>
            <p:cNvSpPr/>
            <p:nvPr/>
          </p:nvSpPr>
          <p:spPr>
            <a:xfrm>
              <a:off x="1715950" y="1526750"/>
              <a:ext cx="1700" cy="1050"/>
            </a:xfrm>
            <a:custGeom>
              <a:rect b="b" l="l" r="r" t="t"/>
              <a:pathLst>
                <a:path extrusionOk="0" h="42" w="68">
                  <a:moveTo>
                    <a:pt x="64" y="1"/>
                  </a:moveTo>
                  <a:lnTo>
                    <a:pt x="1" y="39"/>
                  </a:lnTo>
                  <a:lnTo>
                    <a:pt x="2" y="42"/>
                  </a:lnTo>
                  <a:lnTo>
                    <a:pt x="67" y="4"/>
                  </a:lnTo>
                  <a:lnTo>
                    <a:pt x="6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12"/>
            <p:cNvSpPr/>
            <p:nvPr/>
          </p:nvSpPr>
          <p:spPr>
            <a:xfrm>
              <a:off x="1716000" y="1526875"/>
              <a:ext cx="1750" cy="1075"/>
            </a:xfrm>
            <a:custGeom>
              <a:rect b="b" l="l" r="r" t="t"/>
              <a:pathLst>
                <a:path extrusionOk="0" h="43" w="70">
                  <a:moveTo>
                    <a:pt x="65" y="0"/>
                  </a:moveTo>
                  <a:lnTo>
                    <a:pt x="0" y="37"/>
                  </a:lnTo>
                  <a:lnTo>
                    <a:pt x="4" y="42"/>
                  </a:lnTo>
                  <a:lnTo>
                    <a:pt x="70" y="6"/>
                  </a:lnTo>
                  <a:lnTo>
                    <a:pt x="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12"/>
            <p:cNvSpPr/>
            <p:nvPr/>
          </p:nvSpPr>
          <p:spPr>
            <a:xfrm>
              <a:off x="1716100" y="1527025"/>
              <a:ext cx="1775" cy="1150"/>
            </a:xfrm>
            <a:custGeom>
              <a:rect b="b" l="l" r="r" t="t"/>
              <a:pathLst>
                <a:path extrusionOk="0" h="46" w="71">
                  <a:moveTo>
                    <a:pt x="66" y="0"/>
                  </a:moveTo>
                  <a:lnTo>
                    <a:pt x="0" y="36"/>
                  </a:lnTo>
                  <a:cubicBezTo>
                    <a:pt x="2" y="39"/>
                    <a:pt x="5" y="42"/>
                    <a:pt x="6" y="45"/>
                  </a:cubicBezTo>
                  <a:lnTo>
                    <a:pt x="70" y="7"/>
                  </a:lnTo>
                  <a:lnTo>
                    <a:pt x="6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12"/>
            <p:cNvSpPr/>
            <p:nvPr/>
          </p:nvSpPr>
          <p:spPr>
            <a:xfrm>
              <a:off x="1716250" y="1527200"/>
              <a:ext cx="1675" cy="1100"/>
            </a:xfrm>
            <a:custGeom>
              <a:rect b="b" l="l" r="r" t="t"/>
              <a:pathLst>
                <a:path extrusionOk="0" h="44" w="67">
                  <a:moveTo>
                    <a:pt x="64" y="0"/>
                  </a:moveTo>
                  <a:lnTo>
                    <a:pt x="0" y="38"/>
                  </a:lnTo>
                  <a:lnTo>
                    <a:pt x="3" y="44"/>
                  </a:lnTo>
                  <a:lnTo>
                    <a:pt x="67" y="6"/>
                  </a:lnTo>
                  <a:lnTo>
                    <a:pt x="6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12"/>
            <p:cNvSpPr/>
            <p:nvPr/>
          </p:nvSpPr>
          <p:spPr>
            <a:xfrm>
              <a:off x="1716325" y="1527350"/>
              <a:ext cx="1675" cy="1075"/>
            </a:xfrm>
            <a:custGeom>
              <a:rect b="b" l="l" r="r" t="t"/>
              <a:pathLst>
                <a:path extrusionOk="0" h="43" w="67">
                  <a:moveTo>
                    <a:pt x="64" y="0"/>
                  </a:moveTo>
                  <a:lnTo>
                    <a:pt x="0" y="38"/>
                  </a:lnTo>
                  <a:cubicBezTo>
                    <a:pt x="0" y="39"/>
                    <a:pt x="2" y="41"/>
                    <a:pt x="2" y="42"/>
                  </a:cubicBezTo>
                  <a:lnTo>
                    <a:pt x="67" y="4"/>
                  </a:lnTo>
                  <a:cubicBezTo>
                    <a:pt x="65" y="3"/>
                    <a:pt x="65" y="2"/>
                    <a:pt x="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12"/>
            <p:cNvSpPr/>
            <p:nvPr/>
          </p:nvSpPr>
          <p:spPr>
            <a:xfrm>
              <a:off x="1716350" y="1527425"/>
              <a:ext cx="1700" cy="1025"/>
            </a:xfrm>
            <a:custGeom>
              <a:rect b="b" l="l" r="r" t="t"/>
              <a:pathLst>
                <a:path extrusionOk="0" h="41" w="68">
                  <a:moveTo>
                    <a:pt x="66" y="0"/>
                  </a:moveTo>
                  <a:lnTo>
                    <a:pt x="1" y="38"/>
                  </a:lnTo>
                  <a:cubicBezTo>
                    <a:pt x="2" y="39"/>
                    <a:pt x="2" y="41"/>
                    <a:pt x="2" y="41"/>
                  </a:cubicBezTo>
                  <a:lnTo>
                    <a:pt x="67" y="4"/>
                  </a:lnTo>
                  <a:cubicBezTo>
                    <a:pt x="66" y="3"/>
                    <a:pt x="66" y="1"/>
                    <a:pt x="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12"/>
            <p:cNvSpPr/>
            <p:nvPr/>
          </p:nvSpPr>
          <p:spPr>
            <a:xfrm>
              <a:off x="1716400" y="1527525"/>
              <a:ext cx="1675" cy="1025"/>
            </a:xfrm>
            <a:custGeom>
              <a:rect b="b" l="l" r="r" t="t"/>
              <a:pathLst>
                <a:path extrusionOk="0" h="41" w="67">
                  <a:moveTo>
                    <a:pt x="65" y="0"/>
                  </a:moveTo>
                  <a:lnTo>
                    <a:pt x="0" y="38"/>
                  </a:lnTo>
                  <a:cubicBezTo>
                    <a:pt x="2" y="38"/>
                    <a:pt x="2" y="40"/>
                    <a:pt x="2" y="41"/>
                  </a:cubicBezTo>
                  <a:lnTo>
                    <a:pt x="67" y="3"/>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12"/>
            <p:cNvSpPr/>
            <p:nvPr/>
          </p:nvSpPr>
          <p:spPr>
            <a:xfrm>
              <a:off x="1716425" y="1527600"/>
              <a:ext cx="1700" cy="1025"/>
            </a:xfrm>
            <a:custGeom>
              <a:rect b="b" l="l" r="r" t="t"/>
              <a:pathLst>
                <a:path extrusionOk="0" h="41" w="68">
                  <a:moveTo>
                    <a:pt x="66" y="0"/>
                  </a:moveTo>
                  <a:lnTo>
                    <a:pt x="1" y="38"/>
                  </a:lnTo>
                  <a:cubicBezTo>
                    <a:pt x="2" y="38"/>
                    <a:pt x="2" y="39"/>
                    <a:pt x="2" y="41"/>
                  </a:cubicBezTo>
                  <a:lnTo>
                    <a:pt x="67" y="3"/>
                  </a:lnTo>
                  <a:cubicBezTo>
                    <a:pt x="66" y="2"/>
                    <a:pt x="66" y="2"/>
                    <a:pt x="66"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12"/>
            <p:cNvSpPr/>
            <p:nvPr/>
          </p:nvSpPr>
          <p:spPr>
            <a:xfrm>
              <a:off x="1716450" y="1527675"/>
              <a:ext cx="1700" cy="1025"/>
            </a:xfrm>
            <a:custGeom>
              <a:rect b="b" l="l" r="r" t="t"/>
              <a:pathLst>
                <a:path extrusionOk="0" h="41" w="68">
                  <a:moveTo>
                    <a:pt x="66" y="0"/>
                  </a:moveTo>
                  <a:lnTo>
                    <a:pt x="1" y="38"/>
                  </a:lnTo>
                  <a:cubicBezTo>
                    <a:pt x="1" y="39"/>
                    <a:pt x="2" y="39"/>
                    <a:pt x="2" y="41"/>
                  </a:cubicBezTo>
                  <a:lnTo>
                    <a:pt x="68"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12"/>
            <p:cNvSpPr/>
            <p:nvPr/>
          </p:nvSpPr>
          <p:spPr>
            <a:xfrm>
              <a:off x="1716500" y="1527750"/>
              <a:ext cx="1650" cy="1025"/>
            </a:xfrm>
            <a:custGeom>
              <a:rect b="b" l="l" r="r" t="t"/>
              <a:pathLst>
                <a:path extrusionOk="0" h="41" w="66">
                  <a:moveTo>
                    <a:pt x="66" y="0"/>
                  </a:moveTo>
                  <a:lnTo>
                    <a:pt x="0" y="38"/>
                  </a:lnTo>
                  <a:lnTo>
                    <a:pt x="2" y="41"/>
                  </a:lnTo>
                  <a:lnTo>
                    <a:pt x="66"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12"/>
            <p:cNvSpPr/>
            <p:nvPr/>
          </p:nvSpPr>
          <p:spPr>
            <a:xfrm>
              <a:off x="1716525" y="1527800"/>
              <a:ext cx="1675" cy="1050"/>
            </a:xfrm>
            <a:custGeom>
              <a:rect b="b" l="l" r="r" t="t"/>
              <a:pathLst>
                <a:path extrusionOk="0" h="42" w="67">
                  <a:moveTo>
                    <a:pt x="65" y="1"/>
                  </a:moveTo>
                  <a:lnTo>
                    <a:pt x="1" y="39"/>
                  </a:lnTo>
                  <a:lnTo>
                    <a:pt x="2" y="42"/>
                  </a:lnTo>
                  <a:lnTo>
                    <a:pt x="66" y="5"/>
                  </a:lnTo>
                  <a:cubicBezTo>
                    <a:pt x="66" y="4"/>
                    <a:pt x="66" y="2"/>
                    <a:pt x="65"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12"/>
            <p:cNvSpPr/>
            <p:nvPr/>
          </p:nvSpPr>
          <p:spPr>
            <a:xfrm>
              <a:off x="1716575" y="1527925"/>
              <a:ext cx="1650" cy="1025"/>
            </a:xfrm>
            <a:custGeom>
              <a:rect b="b" l="l" r="r" t="t"/>
              <a:pathLst>
                <a:path extrusionOk="0" h="41" w="66">
                  <a:moveTo>
                    <a:pt x="64" y="0"/>
                  </a:moveTo>
                  <a:lnTo>
                    <a:pt x="0" y="37"/>
                  </a:lnTo>
                  <a:cubicBezTo>
                    <a:pt x="0" y="38"/>
                    <a:pt x="0" y="39"/>
                    <a:pt x="0" y="41"/>
                  </a:cubicBezTo>
                  <a:lnTo>
                    <a:pt x="66"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12"/>
            <p:cNvSpPr/>
            <p:nvPr/>
          </p:nvSpPr>
          <p:spPr>
            <a:xfrm>
              <a:off x="1716575" y="1528000"/>
              <a:ext cx="1700" cy="1025"/>
            </a:xfrm>
            <a:custGeom>
              <a:rect b="b" l="l" r="r" t="t"/>
              <a:pathLst>
                <a:path extrusionOk="0" h="41" w="68">
                  <a:moveTo>
                    <a:pt x="66" y="0"/>
                  </a:moveTo>
                  <a:lnTo>
                    <a:pt x="0" y="38"/>
                  </a:lnTo>
                  <a:cubicBezTo>
                    <a:pt x="2" y="39"/>
                    <a:pt x="2" y="39"/>
                    <a:pt x="2" y="41"/>
                  </a:cubicBezTo>
                  <a:lnTo>
                    <a:pt x="67" y="3"/>
                  </a:lnTo>
                  <a:cubicBezTo>
                    <a:pt x="66" y="3"/>
                    <a:pt x="66" y="2"/>
                    <a:pt x="66"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12"/>
            <p:cNvSpPr/>
            <p:nvPr/>
          </p:nvSpPr>
          <p:spPr>
            <a:xfrm>
              <a:off x="1716600" y="1528075"/>
              <a:ext cx="1675" cy="1075"/>
            </a:xfrm>
            <a:custGeom>
              <a:rect b="b" l="l" r="r" t="t"/>
              <a:pathLst>
                <a:path extrusionOk="0" h="43" w="67">
                  <a:moveTo>
                    <a:pt x="66" y="0"/>
                  </a:moveTo>
                  <a:lnTo>
                    <a:pt x="1" y="38"/>
                  </a:lnTo>
                  <a:cubicBezTo>
                    <a:pt x="1" y="39"/>
                    <a:pt x="1" y="41"/>
                    <a:pt x="1" y="42"/>
                  </a:cubicBezTo>
                  <a:lnTo>
                    <a:pt x="66" y="4"/>
                  </a:lnTo>
                  <a:cubicBezTo>
                    <a:pt x="66" y="3"/>
                    <a:pt x="66" y="2"/>
                    <a:pt x="66"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12"/>
            <p:cNvSpPr/>
            <p:nvPr/>
          </p:nvSpPr>
          <p:spPr>
            <a:xfrm>
              <a:off x="1716650" y="1528175"/>
              <a:ext cx="1650" cy="1050"/>
            </a:xfrm>
            <a:custGeom>
              <a:rect b="b" l="l" r="r" t="t"/>
              <a:pathLst>
                <a:path extrusionOk="0" h="42" w="66">
                  <a:moveTo>
                    <a:pt x="64" y="0"/>
                  </a:moveTo>
                  <a:lnTo>
                    <a:pt x="0" y="38"/>
                  </a:lnTo>
                  <a:cubicBezTo>
                    <a:pt x="0" y="38"/>
                    <a:pt x="0" y="40"/>
                    <a:pt x="0" y="41"/>
                  </a:cubicBezTo>
                  <a:lnTo>
                    <a:pt x="65" y="3"/>
                  </a:lnTo>
                  <a:cubicBezTo>
                    <a:pt x="64" y="2"/>
                    <a:pt x="64" y="2"/>
                    <a:pt x="6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12"/>
            <p:cNvSpPr/>
            <p:nvPr/>
          </p:nvSpPr>
          <p:spPr>
            <a:xfrm>
              <a:off x="1716650" y="1528250"/>
              <a:ext cx="1650" cy="1025"/>
            </a:xfrm>
            <a:custGeom>
              <a:rect b="b" l="l" r="r" t="t"/>
              <a:pathLst>
                <a:path extrusionOk="0" h="41" w="66">
                  <a:moveTo>
                    <a:pt x="65" y="0"/>
                  </a:moveTo>
                  <a:lnTo>
                    <a:pt x="0" y="38"/>
                  </a:lnTo>
                  <a:cubicBezTo>
                    <a:pt x="0" y="40"/>
                    <a:pt x="0" y="41"/>
                    <a:pt x="0" y="41"/>
                  </a:cubicBezTo>
                  <a:lnTo>
                    <a:pt x="65" y="5"/>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12"/>
            <p:cNvSpPr/>
            <p:nvPr/>
          </p:nvSpPr>
          <p:spPr>
            <a:xfrm>
              <a:off x="1716675" y="1528350"/>
              <a:ext cx="1625" cy="1000"/>
            </a:xfrm>
            <a:custGeom>
              <a:rect b="b" l="l" r="r" t="t"/>
              <a:pathLst>
                <a:path extrusionOk="0" h="40" w="65">
                  <a:moveTo>
                    <a:pt x="64" y="1"/>
                  </a:moveTo>
                  <a:lnTo>
                    <a:pt x="1" y="37"/>
                  </a:lnTo>
                  <a:lnTo>
                    <a:pt x="1" y="40"/>
                  </a:lnTo>
                  <a:lnTo>
                    <a:pt x="64" y="4"/>
                  </a:lnTo>
                  <a:cubicBezTo>
                    <a:pt x="64" y="2"/>
                    <a:pt x="64" y="1"/>
                    <a:pt x="6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12"/>
            <p:cNvSpPr/>
            <p:nvPr/>
          </p:nvSpPr>
          <p:spPr>
            <a:xfrm>
              <a:off x="1716675" y="1528425"/>
              <a:ext cx="1650" cy="1050"/>
            </a:xfrm>
            <a:custGeom>
              <a:rect b="b" l="l" r="r" t="t"/>
              <a:pathLst>
                <a:path extrusionOk="0" h="42" w="66">
                  <a:moveTo>
                    <a:pt x="66" y="1"/>
                  </a:moveTo>
                  <a:lnTo>
                    <a:pt x="1" y="38"/>
                  </a:lnTo>
                  <a:lnTo>
                    <a:pt x="1" y="41"/>
                  </a:lnTo>
                  <a:lnTo>
                    <a:pt x="66"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12"/>
            <p:cNvSpPr/>
            <p:nvPr/>
          </p:nvSpPr>
          <p:spPr>
            <a:xfrm>
              <a:off x="1716725" y="1528500"/>
              <a:ext cx="1600" cy="1050"/>
            </a:xfrm>
            <a:custGeom>
              <a:rect b="b" l="l" r="r" t="t"/>
              <a:pathLst>
                <a:path extrusionOk="0" h="42" w="64">
                  <a:moveTo>
                    <a:pt x="64" y="1"/>
                  </a:moveTo>
                  <a:lnTo>
                    <a:pt x="0" y="38"/>
                  </a:lnTo>
                  <a:lnTo>
                    <a:pt x="0" y="41"/>
                  </a:lnTo>
                  <a:lnTo>
                    <a:pt x="64" y="3"/>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12"/>
            <p:cNvSpPr/>
            <p:nvPr/>
          </p:nvSpPr>
          <p:spPr>
            <a:xfrm>
              <a:off x="1716725" y="1528575"/>
              <a:ext cx="1600" cy="1050"/>
            </a:xfrm>
            <a:custGeom>
              <a:rect b="b" l="l" r="r" t="t"/>
              <a:pathLst>
                <a:path extrusionOk="0" h="42" w="64">
                  <a:moveTo>
                    <a:pt x="64" y="0"/>
                  </a:moveTo>
                  <a:lnTo>
                    <a:pt x="0" y="38"/>
                  </a:lnTo>
                  <a:lnTo>
                    <a:pt x="0" y="41"/>
                  </a:lnTo>
                  <a:lnTo>
                    <a:pt x="64" y="3"/>
                  </a:lnTo>
                  <a:cubicBezTo>
                    <a:pt x="64" y="3"/>
                    <a:pt x="64" y="2"/>
                    <a:pt x="6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12"/>
            <p:cNvSpPr/>
            <p:nvPr/>
          </p:nvSpPr>
          <p:spPr>
            <a:xfrm>
              <a:off x="1716750" y="1528650"/>
              <a:ext cx="1625" cy="1025"/>
            </a:xfrm>
            <a:custGeom>
              <a:rect b="b" l="l" r="r" t="t"/>
              <a:pathLst>
                <a:path extrusionOk="0" h="41" w="65">
                  <a:moveTo>
                    <a:pt x="64" y="0"/>
                  </a:moveTo>
                  <a:lnTo>
                    <a:pt x="1" y="38"/>
                  </a:lnTo>
                  <a:cubicBezTo>
                    <a:pt x="1" y="39"/>
                    <a:pt x="1" y="41"/>
                    <a:pt x="1" y="41"/>
                  </a:cubicBezTo>
                  <a:lnTo>
                    <a:pt x="64" y="5"/>
                  </a:lnTo>
                  <a:cubicBezTo>
                    <a:pt x="64" y="3"/>
                    <a:pt x="64" y="2"/>
                    <a:pt x="6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12"/>
            <p:cNvSpPr/>
            <p:nvPr/>
          </p:nvSpPr>
          <p:spPr>
            <a:xfrm>
              <a:off x="1716750" y="1528750"/>
              <a:ext cx="1625" cy="1000"/>
            </a:xfrm>
            <a:custGeom>
              <a:rect b="b" l="l" r="r" t="t"/>
              <a:pathLst>
                <a:path extrusionOk="0" h="40" w="65">
                  <a:moveTo>
                    <a:pt x="64" y="1"/>
                  </a:moveTo>
                  <a:lnTo>
                    <a:pt x="1" y="37"/>
                  </a:lnTo>
                  <a:lnTo>
                    <a:pt x="1" y="40"/>
                  </a:lnTo>
                  <a:lnTo>
                    <a:pt x="64"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12"/>
            <p:cNvSpPr/>
            <p:nvPr/>
          </p:nvSpPr>
          <p:spPr>
            <a:xfrm>
              <a:off x="1724575" y="1541850"/>
              <a:ext cx="4900" cy="2850"/>
            </a:xfrm>
            <a:custGeom>
              <a:rect b="b" l="l" r="r" t="t"/>
              <a:pathLst>
                <a:path extrusionOk="0" h="114" w="196">
                  <a:moveTo>
                    <a:pt x="66" y="0"/>
                  </a:moveTo>
                  <a:lnTo>
                    <a:pt x="1" y="38"/>
                  </a:lnTo>
                  <a:lnTo>
                    <a:pt x="131" y="113"/>
                  </a:lnTo>
                  <a:lnTo>
                    <a:pt x="195" y="76"/>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12"/>
            <p:cNvSpPr/>
            <p:nvPr/>
          </p:nvSpPr>
          <p:spPr>
            <a:xfrm>
              <a:off x="1727850" y="1535250"/>
              <a:ext cx="1650" cy="9450"/>
            </a:xfrm>
            <a:custGeom>
              <a:rect b="b" l="l" r="r" t="t"/>
              <a:pathLst>
                <a:path extrusionOk="0" h="378" w="66">
                  <a:moveTo>
                    <a:pt x="66" y="0"/>
                  </a:moveTo>
                  <a:lnTo>
                    <a:pt x="0" y="38"/>
                  </a:lnTo>
                  <a:lnTo>
                    <a:pt x="0" y="377"/>
                  </a:lnTo>
                  <a:lnTo>
                    <a:pt x="64" y="340"/>
                  </a:lnTo>
                  <a:lnTo>
                    <a:pt x="66"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12"/>
            <p:cNvSpPr/>
            <p:nvPr/>
          </p:nvSpPr>
          <p:spPr>
            <a:xfrm>
              <a:off x="1725100" y="1532275"/>
              <a:ext cx="1750" cy="1025"/>
            </a:xfrm>
            <a:custGeom>
              <a:rect b="b" l="l" r="r" t="t"/>
              <a:pathLst>
                <a:path extrusionOk="0" h="41" w="70">
                  <a:moveTo>
                    <a:pt x="70" y="0"/>
                  </a:moveTo>
                  <a:lnTo>
                    <a:pt x="64" y="3"/>
                  </a:lnTo>
                  <a:lnTo>
                    <a:pt x="4" y="38"/>
                  </a:lnTo>
                  <a:lnTo>
                    <a:pt x="6" y="38"/>
                  </a:lnTo>
                  <a:lnTo>
                    <a:pt x="70" y="0"/>
                  </a:lnTo>
                  <a:close/>
                  <a:moveTo>
                    <a:pt x="4" y="38"/>
                  </a:moveTo>
                  <a:lnTo>
                    <a:pt x="0" y="39"/>
                  </a:lnTo>
                  <a:lnTo>
                    <a:pt x="0" y="41"/>
                  </a:lnTo>
                  <a:lnTo>
                    <a:pt x="4" y="38"/>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12"/>
            <p:cNvSpPr/>
            <p:nvPr/>
          </p:nvSpPr>
          <p:spPr>
            <a:xfrm>
              <a:off x="1725225" y="1532225"/>
              <a:ext cx="1750" cy="1025"/>
            </a:xfrm>
            <a:custGeom>
              <a:rect b="b" l="l" r="r" t="t"/>
              <a:pathLst>
                <a:path extrusionOk="0" h="41" w="70">
                  <a:moveTo>
                    <a:pt x="69" y="1"/>
                  </a:moveTo>
                  <a:lnTo>
                    <a:pt x="65" y="2"/>
                  </a:lnTo>
                  <a:lnTo>
                    <a:pt x="3" y="39"/>
                  </a:lnTo>
                  <a:lnTo>
                    <a:pt x="3" y="39"/>
                  </a:lnTo>
                  <a:cubicBezTo>
                    <a:pt x="4" y="39"/>
                    <a:pt x="5" y="39"/>
                    <a:pt x="5" y="39"/>
                  </a:cubicBezTo>
                  <a:lnTo>
                    <a:pt x="69" y="1"/>
                  </a:lnTo>
                  <a:close/>
                  <a:moveTo>
                    <a:pt x="3" y="39"/>
                  </a:moveTo>
                  <a:lnTo>
                    <a:pt x="3" y="39"/>
                  </a:lnTo>
                  <a:cubicBezTo>
                    <a:pt x="2" y="39"/>
                    <a:pt x="2" y="39"/>
                    <a:pt x="1" y="40"/>
                  </a:cubicBezTo>
                  <a:lnTo>
                    <a:pt x="3" y="39"/>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12"/>
            <p:cNvSpPr/>
            <p:nvPr/>
          </p:nvSpPr>
          <p:spPr>
            <a:xfrm>
              <a:off x="1725350" y="1532225"/>
              <a:ext cx="1725" cy="975"/>
            </a:xfrm>
            <a:custGeom>
              <a:rect b="b" l="l" r="r" t="t"/>
              <a:pathLst>
                <a:path extrusionOk="0" h="39" w="69">
                  <a:moveTo>
                    <a:pt x="64" y="1"/>
                  </a:moveTo>
                  <a:lnTo>
                    <a:pt x="0" y="39"/>
                  </a:lnTo>
                  <a:lnTo>
                    <a:pt x="5" y="39"/>
                  </a:lnTo>
                  <a:lnTo>
                    <a:pt x="68"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12"/>
            <p:cNvSpPr/>
            <p:nvPr/>
          </p:nvSpPr>
          <p:spPr>
            <a:xfrm>
              <a:off x="1725425" y="1532225"/>
              <a:ext cx="1725" cy="975"/>
            </a:xfrm>
            <a:custGeom>
              <a:rect b="b" l="l" r="r" t="t"/>
              <a:pathLst>
                <a:path extrusionOk="0" h="39" w="69">
                  <a:moveTo>
                    <a:pt x="65" y="1"/>
                  </a:moveTo>
                  <a:lnTo>
                    <a:pt x="0" y="39"/>
                  </a:lnTo>
                  <a:lnTo>
                    <a:pt x="3" y="39"/>
                  </a:lnTo>
                  <a:lnTo>
                    <a:pt x="68"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12"/>
            <p:cNvSpPr/>
            <p:nvPr/>
          </p:nvSpPr>
          <p:spPr>
            <a:xfrm>
              <a:off x="1725525" y="1532200"/>
              <a:ext cx="1700" cy="975"/>
            </a:xfrm>
            <a:custGeom>
              <a:rect b="b" l="l" r="r" t="t"/>
              <a:pathLst>
                <a:path extrusionOk="0" h="39" w="68">
                  <a:moveTo>
                    <a:pt x="64" y="0"/>
                  </a:moveTo>
                  <a:lnTo>
                    <a:pt x="1" y="38"/>
                  </a:lnTo>
                  <a:lnTo>
                    <a:pt x="3" y="38"/>
                  </a:lnTo>
                  <a:lnTo>
                    <a:pt x="6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12"/>
            <p:cNvSpPr/>
            <p:nvPr/>
          </p:nvSpPr>
          <p:spPr>
            <a:xfrm>
              <a:off x="1725600" y="1532225"/>
              <a:ext cx="1700" cy="950"/>
            </a:xfrm>
            <a:custGeom>
              <a:rect b="b" l="l" r="r" t="t"/>
              <a:pathLst>
                <a:path extrusionOk="0" h="38" w="68">
                  <a:moveTo>
                    <a:pt x="64" y="1"/>
                  </a:moveTo>
                  <a:lnTo>
                    <a:pt x="0" y="37"/>
                  </a:lnTo>
                  <a:lnTo>
                    <a:pt x="3" y="37"/>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12"/>
            <p:cNvSpPr/>
            <p:nvPr/>
          </p:nvSpPr>
          <p:spPr>
            <a:xfrm>
              <a:off x="1725675" y="1532225"/>
              <a:ext cx="1700" cy="975"/>
            </a:xfrm>
            <a:custGeom>
              <a:rect b="b" l="l" r="r" t="t"/>
              <a:pathLst>
                <a:path extrusionOk="0" h="39" w="68">
                  <a:moveTo>
                    <a:pt x="64" y="1"/>
                  </a:moveTo>
                  <a:lnTo>
                    <a:pt x="0" y="39"/>
                  </a:lnTo>
                  <a:lnTo>
                    <a:pt x="3" y="39"/>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12"/>
            <p:cNvSpPr/>
            <p:nvPr/>
          </p:nvSpPr>
          <p:spPr>
            <a:xfrm>
              <a:off x="1725750" y="1532225"/>
              <a:ext cx="1675" cy="975"/>
            </a:xfrm>
            <a:custGeom>
              <a:rect b="b" l="l" r="r" t="t"/>
              <a:pathLst>
                <a:path extrusionOk="0" h="39" w="67">
                  <a:moveTo>
                    <a:pt x="64" y="1"/>
                  </a:moveTo>
                  <a:lnTo>
                    <a:pt x="0" y="39"/>
                  </a:lnTo>
                  <a:lnTo>
                    <a:pt x="2" y="39"/>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12"/>
            <p:cNvSpPr/>
            <p:nvPr/>
          </p:nvSpPr>
          <p:spPr>
            <a:xfrm>
              <a:off x="1725825" y="1532225"/>
              <a:ext cx="1675" cy="975"/>
            </a:xfrm>
            <a:custGeom>
              <a:rect b="b" l="l" r="r" t="t"/>
              <a:pathLst>
                <a:path extrusionOk="0" h="39" w="67">
                  <a:moveTo>
                    <a:pt x="64" y="1"/>
                  </a:moveTo>
                  <a:lnTo>
                    <a:pt x="0" y="39"/>
                  </a:lnTo>
                  <a:lnTo>
                    <a:pt x="2" y="39"/>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12"/>
            <p:cNvSpPr/>
            <p:nvPr/>
          </p:nvSpPr>
          <p:spPr>
            <a:xfrm>
              <a:off x="1725850" y="1532275"/>
              <a:ext cx="1725" cy="975"/>
            </a:xfrm>
            <a:custGeom>
              <a:rect b="b" l="l" r="r" t="t"/>
              <a:pathLst>
                <a:path extrusionOk="0" h="39" w="69">
                  <a:moveTo>
                    <a:pt x="1" y="37"/>
                  </a:moveTo>
                  <a:lnTo>
                    <a:pt x="1" y="38"/>
                  </a:lnTo>
                  <a:lnTo>
                    <a:pt x="2" y="37"/>
                  </a:lnTo>
                  <a:lnTo>
                    <a:pt x="1" y="37"/>
                  </a:lnTo>
                  <a:close/>
                  <a:moveTo>
                    <a:pt x="66" y="0"/>
                  </a:moveTo>
                  <a:lnTo>
                    <a:pt x="2" y="37"/>
                  </a:lnTo>
                  <a:lnTo>
                    <a:pt x="3" y="38"/>
                  </a:lnTo>
                  <a:lnTo>
                    <a:pt x="69"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12"/>
            <p:cNvSpPr/>
            <p:nvPr/>
          </p:nvSpPr>
          <p:spPr>
            <a:xfrm>
              <a:off x="1725925" y="1532300"/>
              <a:ext cx="1700" cy="975"/>
            </a:xfrm>
            <a:custGeom>
              <a:rect b="b" l="l" r="r" t="t"/>
              <a:pathLst>
                <a:path extrusionOk="0" h="39" w="68">
                  <a:moveTo>
                    <a:pt x="66" y="1"/>
                  </a:moveTo>
                  <a:lnTo>
                    <a:pt x="0" y="38"/>
                  </a:lnTo>
                  <a:lnTo>
                    <a:pt x="3" y="38"/>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12"/>
            <p:cNvSpPr/>
            <p:nvPr/>
          </p:nvSpPr>
          <p:spPr>
            <a:xfrm>
              <a:off x="1726000" y="1532350"/>
              <a:ext cx="1700" cy="950"/>
            </a:xfrm>
            <a:custGeom>
              <a:rect b="b" l="l" r="r" t="t"/>
              <a:pathLst>
                <a:path extrusionOk="0" h="38" w="68">
                  <a:moveTo>
                    <a:pt x="64" y="0"/>
                  </a:moveTo>
                  <a:lnTo>
                    <a:pt x="0" y="38"/>
                  </a:lnTo>
                  <a:lnTo>
                    <a:pt x="3" y="38"/>
                  </a:lnTo>
                  <a:lnTo>
                    <a:pt x="67" y="2"/>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12"/>
            <p:cNvSpPr/>
            <p:nvPr/>
          </p:nvSpPr>
          <p:spPr>
            <a:xfrm>
              <a:off x="1726075" y="1532350"/>
              <a:ext cx="1675" cy="950"/>
            </a:xfrm>
            <a:custGeom>
              <a:rect b="b" l="l" r="r" t="t"/>
              <a:pathLst>
                <a:path extrusionOk="0" h="38" w="67">
                  <a:moveTo>
                    <a:pt x="64" y="0"/>
                  </a:moveTo>
                  <a:lnTo>
                    <a:pt x="0" y="38"/>
                  </a:lnTo>
                  <a:lnTo>
                    <a:pt x="3" y="38"/>
                  </a:lnTo>
                  <a:lnTo>
                    <a:pt x="67" y="2"/>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12"/>
            <p:cNvSpPr/>
            <p:nvPr/>
          </p:nvSpPr>
          <p:spPr>
            <a:xfrm>
              <a:off x="1726150" y="1532375"/>
              <a:ext cx="1675" cy="1000"/>
            </a:xfrm>
            <a:custGeom>
              <a:rect b="b" l="l" r="r" t="t"/>
              <a:pathLst>
                <a:path extrusionOk="0" h="40" w="67">
                  <a:moveTo>
                    <a:pt x="64" y="1"/>
                  </a:moveTo>
                  <a:lnTo>
                    <a:pt x="0" y="38"/>
                  </a:lnTo>
                  <a:lnTo>
                    <a:pt x="2" y="40"/>
                  </a:lnTo>
                  <a:lnTo>
                    <a:pt x="67" y="2"/>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12"/>
            <p:cNvSpPr/>
            <p:nvPr/>
          </p:nvSpPr>
          <p:spPr>
            <a:xfrm>
              <a:off x="1726175" y="1532425"/>
              <a:ext cx="1700" cy="950"/>
            </a:xfrm>
            <a:custGeom>
              <a:rect b="b" l="l" r="r" t="t"/>
              <a:pathLst>
                <a:path extrusionOk="0" h="38" w="68">
                  <a:moveTo>
                    <a:pt x="66" y="0"/>
                  </a:moveTo>
                  <a:lnTo>
                    <a:pt x="1" y="38"/>
                  </a:lnTo>
                  <a:lnTo>
                    <a:pt x="4" y="38"/>
                  </a:lnTo>
                  <a:lnTo>
                    <a:pt x="67" y="2"/>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12"/>
            <p:cNvSpPr/>
            <p:nvPr/>
          </p:nvSpPr>
          <p:spPr>
            <a:xfrm>
              <a:off x="1727850" y="1543725"/>
              <a:ext cx="9525" cy="5500"/>
            </a:xfrm>
            <a:custGeom>
              <a:rect b="b" l="l" r="r" t="t"/>
              <a:pathLst>
                <a:path extrusionOk="0" h="220" w="381">
                  <a:moveTo>
                    <a:pt x="64" y="1"/>
                  </a:moveTo>
                  <a:lnTo>
                    <a:pt x="0" y="38"/>
                  </a:lnTo>
                  <a:lnTo>
                    <a:pt x="316" y="220"/>
                  </a:lnTo>
                  <a:lnTo>
                    <a:pt x="380" y="183"/>
                  </a:lnTo>
                  <a:lnTo>
                    <a:pt x="6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12"/>
            <p:cNvSpPr/>
            <p:nvPr/>
          </p:nvSpPr>
          <p:spPr>
            <a:xfrm>
              <a:off x="1724575" y="1533150"/>
              <a:ext cx="3325" cy="11550"/>
            </a:xfrm>
            <a:custGeom>
              <a:rect b="b" l="l" r="r" t="t"/>
              <a:pathLst>
                <a:path extrusionOk="0" h="462" w="133">
                  <a:moveTo>
                    <a:pt x="39" y="0"/>
                  </a:moveTo>
                  <a:cubicBezTo>
                    <a:pt x="17" y="0"/>
                    <a:pt x="2" y="17"/>
                    <a:pt x="1" y="47"/>
                  </a:cubicBezTo>
                  <a:lnTo>
                    <a:pt x="1" y="386"/>
                  </a:lnTo>
                  <a:lnTo>
                    <a:pt x="131" y="461"/>
                  </a:lnTo>
                  <a:lnTo>
                    <a:pt x="133" y="122"/>
                  </a:lnTo>
                  <a:cubicBezTo>
                    <a:pt x="130" y="76"/>
                    <a:pt x="105" y="35"/>
                    <a:pt x="68" y="9"/>
                  </a:cubicBezTo>
                  <a:cubicBezTo>
                    <a:pt x="57" y="3"/>
                    <a:pt x="47" y="0"/>
                    <a:pt x="39"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12"/>
            <p:cNvSpPr/>
            <p:nvPr/>
          </p:nvSpPr>
          <p:spPr>
            <a:xfrm>
              <a:off x="1726250" y="1532450"/>
              <a:ext cx="1625" cy="925"/>
            </a:xfrm>
            <a:custGeom>
              <a:rect b="b" l="l" r="r" t="t"/>
              <a:pathLst>
                <a:path extrusionOk="0" h="37" w="65">
                  <a:moveTo>
                    <a:pt x="1" y="37"/>
                  </a:moveTo>
                  <a:lnTo>
                    <a:pt x="64" y="1"/>
                  </a:lnTo>
                  <a:lnTo>
                    <a:pt x="64" y="1"/>
                  </a:lnTo>
                  <a:lnTo>
                    <a:pt x="1" y="37"/>
                  </a:lnTo>
                  <a:lnTo>
                    <a:pt x="1" y="37"/>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12"/>
            <p:cNvSpPr/>
            <p:nvPr/>
          </p:nvSpPr>
          <p:spPr>
            <a:xfrm>
              <a:off x="1726250" y="1532450"/>
              <a:ext cx="1700" cy="1000"/>
            </a:xfrm>
            <a:custGeom>
              <a:rect b="b" l="l" r="r" t="t"/>
              <a:pathLst>
                <a:path extrusionOk="0" h="40" w="68">
                  <a:moveTo>
                    <a:pt x="64" y="1"/>
                  </a:moveTo>
                  <a:lnTo>
                    <a:pt x="1" y="38"/>
                  </a:lnTo>
                  <a:lnTo>
                    <a:pt x="3" y="40"/>
                  </a:lnTo>
                  <a:lnTo>
                    <a:pt x="67" y="2"/>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12"/>
            <p:cNvSpPr/>
            <p:nvPr/>
          </p:nvSpPr>
          <p:spPr>
            <a:xfrm>
              <a:off x="1726325" y="1532500"/>
              <a:ext cx="1700" cy="1000"/>
            </a:xfrm>
            <a:custGeom>
              <a:rect b="b" l="l" r="r" t="t"/>
              <a:pathLst>
                <a:path extrusionOk="0" h="40" w="68">
                  <a:moveTo>
                    <a:pt x="66" y="0"/>
                  </a:moveTo>
                  <a:lnTo>
                    <a:pt x="0" y="38"/>
                  </a:lnTo>
                  <a:lnTo>
                    <a:pt x="3" y="39"/>
                  </a:lnTo>
                  <a:lnTo>
                    <a:pt x="67" y="1"/>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12"/>
            <p:cNvSpPr/>
            <p:nvPr/>
          </p:nvSpPr>
          <p:spPr>
            <a:xfrm>
              <a:off x="1726400" y="1532525"/>
              <a:ext cx="1700" cy="1050"/>
            </a:xfrm>
            <a:custGeom>
              <a:rect b="b" l="l" r="r" t="t"/>
              <a:pathLst>
                <a:path extrusionOk="0" h="42" w="68">
                  <a:moveTo>
                    <a:pt x="64" y="0"/>
                  </a:moveTo>
                  <a:lnTo>
                    <a:pt x="0" y="38"/>
                  </a:lnTo>
                  <a:lnTo>
                    <a:pt x="3" y="41"/>
                  </a:lnTo>
                  <a:lnTo>
                    <a:pt x="67"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12"/>
            <p:cNvSpPr/>
            <p:nvPr/>
          </p:nvSpPr>
          <p:spPr>
            <a:xfrm>
              <a:off x="1726475" y="1532600"/>
              <a:ext cx="1675" cy="1000"/>
            </a:xfrm>
            <a:custGeom>
              <a:rect b="b" l="l" r="r" t="t"/>
              <a:pathLst>
                <a:path extrusionOk="0" h="40" w="67">
                  <a:moveTo>
                    <a:pt x="64" y="0"/>
                  </a:moveTo>
                  <a:lnTo>
                    <a:pt x="0" y="38"/>
                  </a:lnTo>
                  <a:lnTo>
                    <a:pt x="3" y="40"/>
                  </a:lnTo>
                  <a:lnTo>
                    <a:pt x="67" y="2"/>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12"/>
            <p:cNvSpPr/>
            <p:nvPr/>
          </p:nvSpPr>
          <p:spPr>
            <a:xfrm>
              <a:off x="1726550" y="1532625"/>
              <a:ext cx="1675" cy="1050"/>
            </a:xfrm>
            <a:custGeom>
              <a:rect b="b" l="l" r="r" t="t"/>
              <a:pathLst>
                <a:path extrusionOk="0" h="42" w="67">
                  <a:moveTo>
                    <a:pt x="64" y="1"/>
                  </a:moveTo>
                  <a:lnTo>
                    <a:pt x="0" y="39"/>
                  </a:lnTo>
                  <a:lnTo>
                    <a:pt x="3" y="41"/>
                  </a:lnTo>
                  <a:lnTo>
                    <a:pt x="67"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12"/>
            <p:cNvSpPr/>
            <p:nvPr/>
          </p:nvSpPr>
          <p:spPr>
            <a:xfrm>
              <a:off x="1726625" y="1532700"/>
              <a:ext cx="1675" cy="1000"/>
            </a:xfrm>
            <a:custGeom>
              <a:rect b="b" l="l" r="r" t="t"/>
              <a:pathLst>
                <a:path extrusionOk="0" h="40" w="67">
                  <a:moveTo>
                    <a:pt x="64" y="1"/>
                  </a:moveTo>
                  <a:lnTo>
                    <a:pt x="0" y="38"/>
                  </a:lnTo>
                  <a:lnTo>
                    <a:pt x="3" y="40"/>
                  </a:lnTo>
                  <a:lnTo>
                    <a:pt x="67"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12"/>
            <p:cNvSpPr/>
            <p:nvPr/>
          </p:nvSpPr>
          <p:spPr>
            <a:xfrm>
              <a:off x="1726675" y="1532775"/>
              <a:ext cx="1700" cy="1050"/>
            </a:xfrm>
            <a:custGeom>
              <a:rect b="b" l="l" r="r" t="t"/>
              <a:pathLst>
                <a:path extrusionOk="0" h="42" w="68">
                  <a:moveTo>
                    <a:pt x="65" y="1"/>
                  </a:moveTo>
                  <a:lnTo>
                    <a:pt x="1" y="38"/>
                  </a:lnTo>
                  <a:lnTo>
                    <a:pt x="4" y="41"/>
                  </a:lnTo>
                  <a:lnTo>
                    <a:pt x="68" y="4"/>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12"/>
            <p:cNvSpPr/>
            <p:nvPr/>
          </p:nvSpPr>
          <p:spPr>
            <a:xfrm>
              <a:off x="1726750" y="1532825"/>
              <a:ext cx="1700" cy="1025"/>
            </a:xfrm>
            <a:custGeom>
              <a:rect b="b" l="l" r="r" t="t"/>
              <a:pathLst>
                <a:path extrusionOk="0" h="41" w="68">
                  <a:moveTo>
                    <a:pt x="65" y="0"/>
                  </a:moveTo>
                  <a:lnTo>
                    <a:pt x="1" y="38"/>
                  </a:lnTo>
                  <a:lnTo>
                    <a:pt x="4" y="41"/>
                  </a:lnTo>
                  <a:lnTo>
                    <a:pt x="68" y="3"/>
                  </a:lnTo>
                  <a:cubicBezTo>
                    <a:pt x="66" y="3"/>
                    <a:pt x="66" y="0"/>
                    <a:pt x="6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12"/>
            <p:cNvSpPr/>
            <p:nvPr/>
          </p:nvSpPr>
          <p:spPr>
            <a:xfrm>
              <a:off x="1726825" y="1532875"/>
              <a:ext cx="1700" cy="1050"/>
            </a:xfrm>
            <a:custGeom>
              <a:rect b="b" l="l" r="r" t="t"/>
              <a:pathLst>
                <a:path extrusionOk="0" h="42" w="68">
                  <a:moveTo>
                    <a:pt x="65" y="1"/>
                  </a:moveTo>
                  <a:lnTo>
                    <a:pt x="1" y="39"/>
                  </a:lnTo>
                  <a:lnTo>
                    <a:pt x="4" y="42"/>
                  </a:lnTo>
                  <a:lnTo>
                    <a:pt x="67" y="4"/>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12"/>
            <p:cNvSpPr/>
            <p:nvPr/>
          </p:nvSpPr>
          <p:spPr>
            <a:xfrm>
              <a:off x="1726900" y="1532950"/>
              <a:ext cx="1700" cy="1050"/>
            </a:xfrm>
            <a:custGeom>
              <a:rect b="b" l="l" r="r" t="t"/>
              <a:pathLst>
                <a:path extrusionOk="0" h="42" w="68">
                  <a:moveTo>
                    <a:pt x="64" y="1"/>
                  </a:moveTo>
                  <a:lnTo>
                    <a:pt x="1" y="39"/>
                  </a:lnTo>
                  <a:lnTo>
                    <a:pt x="2" y="41"/>
                  </a:lnTo>
                  <a:lnTo>
                    <a:pt x="67"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12"/>
            <p:cNvSpPr/>
            <p:nvPr/>
          </p:nvSpPr>
          <p:spPr>
            <a:xfrm>
              <a:off x="1726950" y="1533025"/>
              <a:ext cx="1675" cy="1050"/>
            </a:xfrm>
            <a:custGeom>
              <a:rect b="b" l="l" r="r" t="t"/>
              <a:pathLst>
                <a:path extrusionOk="0" h="42" w="67">
                  <a:moveTo>
                    <a:pt x="65" y="1"/>
                  </a:moveTo>
                  <a:lnTo>
                    <a:pt x="0" y="38"/>
                  </a:lnTo>
                  <a:lnTo>
                    <a:pt x="3" y="41"/>
                  </a:lnTo>
                  <a:lnTo>
                    <a:pt x="67" y="4"/>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12"/>
            <p:cNvSpPr/>
            <p:nvPr/>
          </p:nvSpPr>
          <p:spPr>
            <a:xfrm>
              <a:off x="1727000" y="1533100"/>
              <a:ext cx="1700" cy="1050"/>
            </a:xfrm>
            <a:custGeom>
              <a:rect b="b" l="l" r="r" t="t"/>
              <a:pathLst>
                <a:path extrusionOk="0" h="42" w="68">
                  <a:moveTo>
                    <a:pt x="65" y="1"/>
                  </a:moveTo>
                  <a:lnTo>
                    <a:pt x="1" y="38"/>
                  </a:lnTo>
                  <a:lnTo>
                    <a:pt x="4" y="41"/>
                  </a:lnTo>
                  <a:lnTo>
                    <a:pt x="68" y="4"/>
                  </a:lnTo>
                  <a:lnTo>
                    <a:pt x="6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12"/>
            <p:cNvSpPr/>
            <p:nvPr/>
          </p:nvSpPr>
          <p:spPr>
            <a:xfrm>
              <a:off x="1727075" y="1533175"/>
              <a:ext cx="1700" cy="1075"/>
            </a:xfrm>
            <a:custGeom>
              <a:rect b="b" l="l" r="r" t="t"/>
              <a:pathLst>
                <a:path extrusionOk="0" h="43" w="68">
                  <a:moveTo>
                    <a:pt x="65" y="1"/>
                  </a:moveTo>
                  <a:lnTo>
                    <a:pt x="1" y="38"/>
                  </a:lnTo>
                  <a:lnTo>
                    <a:pt x="4" y="43"/>
                  </a:lnTo>
                  <a:lnTo>
                    <a:pt x="68" y="5"/>
                  </a:lnTo>
                  <a:lnTo>
                    <a:pt x="6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12"/>
            <p:cNvSpPr/>
            <p:nvPr/>
          </p:nvSpPr>
          <p:spPr>
            <a:xfrm>
              <a:off x="1727150" y="1533275"/>
              <a:ext cx="1725" cy="1125"/>
            </a:xfrm>
            <a:custGeom>
              <a:rect b="b" l="l" r="r" t="t"/>
              <a:pathLst>
                <a:path extrusionOk="0" h="45" w="69">
                  <a:moveTo>
                    <a:pt x="65" y="1"/>
                  </a:moveTo>
                  <a:lnTo>
                    <a:pt x="1" y="39"/>
                  </a:lnTo>
                  <a:lnTo>
                    <a:pt x="5" y="44"/>
                  </a:lnTo>
                  <a:lnTo>
                    <a:pt x="69" y="7"/>
                  </a:lnTo>
                  <a:cubicBezTo>
                    <a:pt x="67" y="4"/>
                    <a:pt x="66" y="2"/>
                    <a:pt x="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12"/>
            <p:cNvSpPr/>
            <p:nvPr/>
          </p:nvSpPr>
          <p:spPr>
            <a:xfrm>
              <a:off x="1727275" y="1533425"/>
              <a:ext cx="1725" cy="1150"/>
            </a:xfrm>
            <a:custGeom>
              <a:rect b="b" l="l" r="r" t="t"/>
              <a:pathLst>
                <a:path extrusionOk="0" h="46" w="69">
                  <a:moveTo>
                    <a:pt x="64" y="1"/>
                  </a:moveTo>
                  <a:lnTo>
                    <a:pt x="0" y="38"/>
                  </a:lnTo>
                  <a:cubicBezTo>
                    <a:pt x="2" y="40"/>
                    <a:pt x="3" y="43"/>
                    <a:pt x="4" y="46"/>
                  </a:cubicBezTo>
                  <a:lnTo>
                    <a:pt x="68" y="8"/>
                  </a:lnTo>
                  <a:cubicBezTo>
                    <a:pt x="67" y="5"/>
                    <a:pt x="65" y="4"/>
                    <a:pt x="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12"/>
            <p:cNvSpPr/>
            <p:nvPr/>
          </p:nvSpPr>
          <p:spPr>
            <a:xfrm>
              <a:off x="1727375" y="1533600"/>
              <a:ext cx="1700" cy="1125"/>
            </a:xfrm>
            <a:custGeom>
              <a:rect b="b" l="l" r="r" t="t"/>
              <a:pathLst>
                <a:path extrusionOk="0" h="45" w="68">
                  <a:moveTo>
                    <a:pt x="64" y="1"/>
                  </a:moveTo>
                  <a:lnTo>
                    <a:pt x="0" y="39"/>
                  </a:lnTo>
                  <a:lnTo>
                    <a:pt x="3" y="44"/>
                  </a:lnTo>
                  <a:lnTo>
                    <a:pt x="67" y="7"/>
                  </a:lnTo>
                  <a:cubicBezTo>
                    <a:pt x="67" y="5"/>
                    <a:pt x="66" y="2"/>
                    <a:pt x="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12"/>
            <p:cNvSpPr/>
            <p:nvPr/>
          </p:nvSpPr>
          <p:spPr>
            <a:xfrm>
              <a:off x="1727450" y="1533750"/>
              <a:ext cx="1700" cy="1050"/>
            </a:xfrm>
            <a:custGeom>
              <a:rect b="b" l="l" r="r" t="t"/>
              <a:pathLst>
                <a:path extrusionOk="0" h="42" w="68">
                  <a:moveTo>
                    <a:pt x="64" y="1"/>
                  </a:moveTo>
                  <a:lnTo>
                    <a:pt x="0" y="38"/>
                  </a:lnTo>
                  <a:lnTo>
                    <a:pt x="2" y="41"/>
                  </a:lnTo>
                  <a:lnTo>
                    <a:pt x="67" y="5"/>
                  </a:lnTo>
                  <a:lnTo>
                    <a:pt x="6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12"/>
            <p:cNvSpPr/>
            <p:nvPr/>
          </p:nvSpPr>
          <p:spPr>
            <a:xfrm>
              <a:off x="1727475" y="1533875"/>
              <a:ext cx="1700" cy="1025"/>
            </a:xfrm>
            <a:custGeom>
              <a:rect b="b" l="l" r="r" t="t"/>
              <a:pathLst>
                <a:path extrusionOk="0" h="41" w="68">
                  <a:moveTo>
                    <a:pt x="66" y="0"/>
                  </a:moveTo>
                  <a:lnTo>
                    <a:pt x="1" y="38"/>
                  </a:lnTo>
                  <a:lnTo>
                    <a:pt x="4" y="41"/>
                  </a:lnTo>
                  <a:lnTo>
                    <a:pt x="68" y="3"/>
                  </a:lnTo>
                  <a:lnTo>
                    <a:pt x="6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12"/>
            <p:cNvSpPr/>
            <p:nvPr/>
          </p:nvSpPr>
          <p:spPr>
            <a:xfrm>
              <a:off x="1727550" y="1533950"/>
              <a:ext cx="1650" cy="1025"/>
            </a:xfrm>
            <a:custGeom>
              <a:rect b="b" l="l" r="r" t="t"/>
              <a:pathLst>
                <a:path extrusionOk="0" h="41" w="66">
                  <a:moveTo>
                    <a:pt x="65" y="0"/>
                  </a:moveTo>
                  <a:lnTo>
                    <a:pt x="1" y="38"/>
                  </a:lnTo>
                  <a:lnTo>
                    <a:pt x="2" y="41"/>
                  </a:lnTo>
                  <a:lnTo>
                    <a:pt x="66" y="3"/>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12"/>
            <p:cNvSpPr/>
            <p:nvPr/>
          </p:nvSpPr>
          <p:spPr>
            <a:xfrm>
              <a:off x="1727600" y="1534000"/>
              <a:ext cx="1650" cy="1050"/>
            </a:xfrm>
            <a:custGeom>
              <a:rect b="b" l="l" r="r" t="t"/>
              <a:pathLst>
                <a:path extrusionOk="0" h="42" w="66">
                  <a:moveTo>
                    <a:pt x="64" y="1"/>
                  </a:moveTo>
                  <a:lnTo>
                    <a:pt x="0" y="39"/>
                  </a:lnTo>
                  <a:cubicBezTo>
                    <a:pt x="0" y="40"/>
                    <a:pt x="0" y="42"/>
                    <a:pt x="0" y="42"/>
                  </a:cubicBezTo>
                  <a:lnTo>
                    <a:pt x="65" y="4"/>
                  </a:lnTo>
                  <a:cubicBezTo>
                    <a:pt x="65" y="4"/>
                    <a:pt x="64" y="2"/>
                    <a:pt x="6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12"/>
            <p:cNvSpPr/>
            <p:nvPr/>
          </p:nvSpPr>
          <p:spPr>
            <a:xfrm>
              <a:off x="1727600" y="1534075"/>
              <a:ext cx="1675" cy="1050"/>
            </a:xfrm>
            <a:custGeom>
              <a:rect b="b" l="l" r="r" t="t"/>
              <a:pathLst>
                <a:path extrusionOk="0" h="42" w="67">
                  <a:moveTo>
                    <a:pt x="65" y="1"/>
                  </a:moveTo>
                  <a:lnTo>
                    <a:pt x="2" y="39"/>
                  </a:lnTo>
                  <a:lnTo>
                    <a:pt x="0" y="39"/>
                  </a:lnTo>
                  <a:cubicBezTo>
                    <a:pt x="2" y="40"/>
                    <a:pt x="2" y="41"/>
                    <a:pt x="2" y="41"/>
                  </a:cubicBezTo>
                  <a:lnTo>
                    <a:pt x="67" y="5"/>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12"/>
            <p:cNvSpPr/>
            <p:nvPr/>
          </p:nvSpPr>
          <p:spPr>
            <a:xfrm>
              <a:off x="1727625" y="1534200"/>
              <a:ext cx="1700" cy="1025"/>
            </a:xfrm>
            <a:custGeom>
              <a:rect b="b" l="l" r="r" t="t"/>
              <a:pathLst>
                <a:path extrusionOk="0" h="41" w="68">
                  <a:moveTo>
                    <a:pt x="66" y="0"/>
                  </a:moveTo>
                  <a:lnTo>
                    <a:pt x="1" y="36"/>
                  </a:lnTo>
                  <a:cubicBezTo>
                    <a:pt x="2" y="38"/>
                    <a:pt x="2" y="39"/>
                    <a:pt x="2" y="41"/>
                  </a:cubicBezTo>
                  <a:lnTo>
                    <a:pt x="67" y="3"/>
                  </a:lnTo>
                  <a:cubicBezTo>
                    <a:pt x="66" y="2"/>
                    <a:pt x="66" y="0"/>
                    <a:pt x="66"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12"/>
            <p:cNvSpPr/>
            <p:nvPr/>
          </p:nvSpPr>
          <p:spPr>
            <a:xfrm>
              <a:off x="1727675" y="1534275"/>
              <a:ext cx="1650" cy="1025"/>
            </a:xfrm>
            <a:custGeom>
              <a:rect b="b" l="l" r="r" t="t"/>
              <a:pathLst>
                <a:path extrusionOk="0" h="41" w="66">
                  <a:moveTo>
                    <a:pt x="65" y="0"/>
                  </a:moveTo>
                  <a:lnTo>
                    <a:pt x="0" y="38"/>
                  </a:lnTo>
                  <a:lnTo>
                    <a:pt x="2" y="41"/>
                  </a:lnTo>
                  <a:lnTo>
                    <a:pt x="65" y="3"/>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12"/>
            <p:cNvSpPr/>
            <p:nvPr/>
          </p:nvSpPr>
          <p:spPr>
            <a:xfrm>
              <a:off x="1727700" y="1534325"/>
              <a:ext cx="1650" cy="1050"/>
            </a:xfrm>
            <a:custGeom>
              <a:rect b="b" l="l" r="r" t="t"/>
              <a:pathLst>
                <a:path extrusionOk="0" h="42" w="66">
                  <a:moveTo>
                    <a:pt x="64" y="1"/>
                  </a:moveTo>
                  <a:lnTo>
                    <a:pt x="1" y="39"/>
                  </a:lnTo>
                  <a:lnTo>
                    <a:pt x="2" y="42"/>
                  </a:lnTo>
                  <a:lnTo>
                    <a:pt x="66"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12"/>
            <p:cNvSpPr/>
            <p:nvPr/>
          </p:nvSpPr>
          <p:spPr>
            <a:xfrm>
              <a:off x="1727725" y="1534400"/>
              <a:ext cx="1675" cy="1075"/>
            </a:xfrm>
            <a:custGeom>
              <a:rect b="b" l="l" r="r" t="t"/>
              <a:pathLst>
                <a:path extrusionOk="0" h="43" w="67">
                  <a:moveTo>
                    <a:pt x="65" y="1"/>
                  </a:moveTo>
                  <a:lnTo>
                    <a:pt x="1" y="39"/>
                  </a:lnTo>
                  <a:lnTo>
                    <a:pt x="1" y="43"/>
                  </a:lnTo>
                  <a:lnTo>
                    <a:pt x="66" y="5"/>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12"/>
            <p:cNvSpPr/>
            <p:nvPr/>
          </p:nvSpPr>
          <p:spPr>
            <a:xfrm>
              <a:off x="1727725" y="1534525"/>
              <a:ext cx="1675" cy="1025"/>
            </a:xfrm>
            <a:custGeom>
              <a:rect b="b" l="l" r="r" t="t"/>
              <a:pathLst>
                <a:path extrusionOk="0" h="41" w="67">
                  <a:moveTo>
                    <a:pt x="66" y="0"/>
                  </a:moveTo>
                  <a:lnTo>
                    <a:pt x="1" y="38"/>
                  </a:lnTo>
                  <a:cubicBezTo>
                    <a:pt x="1" y="38"/>
                    <a:pt x="1" y="39"/>
                    <a:pt x="1" y="41"/>
                  </a:cubicBezTo>
                  <a:lnTo>
                    <a:pt x="66" y="3"/>
                  </a:lnTo>
                  <a:cubicBezTo>
                    <a:pt x="66" y="2"/>
                    <a:pt x="66" y="2"/>
                    <a:pt x="66"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12"/>
            <p:cNvSpPr/>
            <p:nvPr/>
          </p:nvSpPr>
          <p:spPr>
            <a:xfrm>
              <a:off x="1727775" y="1534600"/>
              <a:ext cx="1625" cy="1025"/>
            </a:xfrm>
            <a:custGeom>
              <a:rect b="b" l="l" r="r" t="t"/>
              <a:pathLst>
                <a:path extrusionOk="0" h="41" w="65">
                  <a:moveTo>
                    <a:pt x="64" y="0"/>
                  </a:moveTo>
                  <a:lnTo>
                    <a:pt x="0" y="38"/>
                  </a:lnTo>
                  <a:lnTo>
                    <a:pt x="0" y="41"/>
                  </a:lnTo>
                  <a:lnTo>
                    <a:pt x="64" y="4"/>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12"/>
            <p:cNvSpPr/>
            <p:nvPr/>
          </p:nvSpPr>
          <p:spPr>
            <a:xfrm>
              <a:off x="1727800" y="1534700"/>
              <a:ext cx="1625" cy="1050"/>
            </a:xfrm>
            <a:custGeom>
              <a:rect b="b" l="l" r="r" t="t"/>
              <a:pathLst>
                <a:path extrusionOk="0" h="42" w="65">
                  <a:moveTo>
                    <a:pt x="65" y="0"/>
                  </a:moveTo>
                  <a:lnTo>
                    <a:pt x="1" y="37"/>
                  </a:lnTo>
                  <a:lnTo>
                    <a:pt x="1" y="41"/>
                  </a:lnTo>
                  <a:lnTo>
                    <a:pt x="65" y="3"/>
                  </a:lnTo>
                  <a:cubicBezTo>
                    <a:pt x="65" y="2"/>
                    <a:pt x="65" y="0"/>
                    <a:pt x="6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12"/>
            <p:cNvSpPr/>
            <p:nvPr/>
          </p:nvSpPr>
          <p:spPr>
            <a:xfrm>
              <a:off x="1727800" y="1534775"/>
              <a:ext cx="1625" cy="1025"/>
            </a:xfrm>
            <a:custGeom>
              <a:rect b="b" l="l" r="r" t="t"/>
              <a:pathLst>
                <a:path extrusionOk="0" h="41" w="65">
                  <a:moveTo>
                    <a:pt x="65" y="0"/>
                  </a:moveTo>
                  <a:lnTo>
                    <a:pt x="1" y="38"/>
                  </a:lnTo>
                  <a:lnTo>
                    <a:pt x="1" y="41"/>
                  </a:lnTo>
                  <a:lnTo>
                    <a:pt x="65" y="3"/>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12"/>
            <p:cNvSpPr/>
            <p:nvPr/>
          </p:nvSpPr>
          <p:spPr>
            <a:xfrm>
              <a:off x="1727800" y="1534850"/>
              <a:ext cx="1675" cy="1025"/>
            </a:xfrm>
            <a:custGeom>
              <a:rect b="b" l="l" r="r" t="t"/>
              <a:pathLst>
                <a:path extrusionOk="0" h="41" w="67">
                  <a:moveTo>
                    <a:pt x="66" y="0"/>
                  </a:moveTo>
                  <a:lnTo>
                    <a:pt x="1" y="38"/>
                  </a:lnTo>
                  <a:lnTo>
                    <a:pt x="1" y="41"/>
                  </a:lnTo>
                  <a:lnTo>
                    <a:pt x="66"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12"/>
            <p:cNvSpPr/>
            <p:nvPr/>
          </p:nvSpPr>
          <p:spPr>
            <a:xfrm>
              <a:off x="1727850" y="1534925"/>
              <a:ext cx="1625" cy="1025"/>
            </a:xfrm>
            <a:custGeom>
              <a:rect b="b" l="l" r="r" t="t"/>
              <a:pathLst>
                <a:path extrusionOk="0" h="41" w="65">
                  <a:moveTo>
                    <a:pt x="64" y="0"/>
                  </a:moveTo>
                  <a:lnTo>
                    <a:pt x="0" y="38"/>
                  </a:lnTo>
                  <a:lnTo>
                    <a:pt x="0" y="41"/>
                  </a:lnTo>
                  <a:lnTo>
                    <a:pt x="64" y="5"/>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12"/>
            <p:cNvSpPr/>
            <p:nvPr/>
          </p:nvSpPr>
          <p:spPr>
            <a:xfrm>
              <a:off x="1727850" y="1535025"/>
              <a:ext cx="1625" cy="1050"/>
            </a:xfrm>
            <a:custGeom>
              <a:rect b="b" l="l" r="r" t="t"/>
              <a:pathLst>
                <a:path extrusionOk="0" h="42" w="65">
                  <a:moveTo>
                    <a:pt x="64" y="1"/>
                  </a:moveTo>
                  <a:lnTo>
                    <a:pt x="0" y="37"/>
                  </a:lnTo>
                  <a:lnTo>
                    <a:pt x="0" y="41"/>
                  </a:lnTo>
                  <a:lnTo>
                    <a:pt x="64" y="3"/>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12"/>
            <p:cNvSpPr/>
            <p:nvPr/>
          </p:nvSpPr>
          <p:spPr>
            <a:xfrm>
              <a:off x="1727850" y="1535100"/>
              <a:ext cx="1650" cy="1050"/>
            </a:xfrm>
            <a:custGeom>
              <a:rect b="b" l="l" r="r" t="t"/>
              <a:pathLst>
                <a:path extrusionOk="0" h="42" w="66">
                  <a:moveTo>
                    <a:pt x="66" y="0"/>
                  </a:moveTo>
                  <a:lnTo>
                    <a:pt x="0" y="38"/>
                  </a:lnTo>
                  <a:lnTo>
                    <a:pt x="0" y="41"/>
                  </a:lnTo>
                  <a:lnTo>
                    <a:pt x="66"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12"/>
            <p:cNvSpPr/>
            <p:nvPr/>
          </p:nvSpPr>
          <p:spPr>
            <a:xfrm>
              <a:off x="1727850" y="1535175"/>
              <a:ext cx="1650" cy="1025"/>
            </a:xfrm>
            <a:custGeom>
              <a:rect b="b" l="l" r="r" t="t"/>
              <a:pathLst>
                <a:path extrusionOk="0" h="41" w="66">
                  <a:moveTo>
                    <a:pt x="66" y="0"/>
                  </a:moveTo>
                  <a:lnTo>
                    <a:pt x="0" y="38"/>
                  </a:lnTo>
                  <a:lnTo>
                    <a:pt x="0" y="41"/>
                  </a:lnTo>
                  <a:lnTo>
                    <a:pt x="66"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12"/>
            <p:cNvSpPr/>
            <p:nvPr/>
          </p:nvSpPr>
          <p:spPr>
            <a:xfrm>
              <a:off x="1735750" y="1548300"/>
              <a:ext cx="4850" cy="2800"/>
            </a:xfrm>
            <a:custGeom>
              <a:rect b="b" l="l" r="r" t="t"/>
              <a:pathLst>
                <a:path extrusionOk="0" h="112" w="194">
                  <a:moveTo>
                    <a:pt x="64" y="0"/>
                  </a:moveTo>
                  <a:lnTo>
                    <a:pt x="0" y="37"/>
                  </a:lnTo>
                  <a:lnTo>
                    <a:pt x="129" y="112"/>
                  </a:lnTo>
                  <a:lnTo>
                    <a:pt x="193" y="74"/>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12"/>
            <p:cNvSpPr/>
            <p:nvPr/>
          </p:nvSpPr>
          <p:spPr>
            <a:xfrm>
              <a:off x="1738975" y="1541650"/>
              <a:ext cx="1650" cy="9450"/>
            </a:xfrm>
            <a:custGeom>
              <a:rect b="b" l="l" r="r" t="t"/>
              <a:pathLst>
                <a:path extrusionOk="0" h="378" w="66">
                  <a:moveTo>
                    <a:pt x="66" y="1"/>
                  </a:moveTo>
                  <a:lnTo>
                    <a:pt x="2" y="39"/>
                  </a:lnTo>
                  <a:lnTo>
                    <a:pt x="0" y="378"/>
                  </a:lnTo>
                  <a:lnTo>
                    <a:pt x="0" y="378"/>
                  </a:lnTo>
                  <a:lnTo>
                    <a:pt x="64" y="340"/>
                  </a:lnTo>
                  <a:lnTo>
                    <a:pt x="6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12"/>
            <p:cNvSpPr/>
            <p:nvPr/>
          </p:nvSpPr>
          <p:spPr>
            <a:xfrm>
              <a:off x="1736225" y="1538675"/>
              <a:ext cx="1750" cy="1050"/>
            </a:xfrm>
            <a:custGeom>
              <a:rect b="b" l="l" r="r" t="t"/>
              <a:pathLst>
                <a:path extrusionOk="0" h="42" w="70">
                  <a:moveTo>
                    <a:pt x="70" y="1"/>
                  </a:moveTo>
                  <a:lnTo>
                    <a:pt x="67" y="3"/>
                  </a:lnTo>
                  <a:lnTo>
                    <a:pt x="67" y="3"/>
                  </a:lnTo>
                  <a:cubicBezTo>
                    <a:pt x="68" y="2"/>
                    <a:pt x="69" y="2"/>
                    <a:pt x="70" y="1"/>
                  </a:cubicBezTo>
                  <a:close/>
                  <a:moveTo>
                    <a:pt x="67" y="3"/>
                  </a:moveTo>
                  <a:lnTo>
                    <a:pt x="67" y="3"/>
                  </a:lnTo>
                  <a:cubicBezTo>
                    <a:pt x="66" y="3"/>
                    <a:pt x="65" y="3"/>
                    <a:pt x="64" y="4"/>
                  </a:cubicBezTo>
                  <a:lnTo>
                    <a:pt x="3" y="40"/>
                  </a:lnTo>
                  <a:lnTo>
                    <a:pt x="3" y="40"/>
                  </a:lnTo>
                  <a:cubicBezTo>
                    <a:pt x="4" y="40"/>
                    <a:pt x="5" y="39"/>
                    <a:pt x="6" y="39"/>
                  </a:cubicBezTo>
                  <a:lnTo>
                    <a:pt x="67" y="3"/>
                  </a:lnTo>
                  <a:close/>
                  <a:moveTo>
                    <a:pt x="3" y="40"/>
                  </a:moveTo>
                  <a:lnTo>
                    <a:pt x="3" y="40"/>
                  </a:lnTo>
                  <a:cubicBezTo>
                    <a:pt x="2" y="40"/>
                    <a:pt x="1" y="41"/>
                    <a:pt x="0" y="42"/>
                  </a:cubicBezTo>
                  <a:lnTo>
                    <a:pt x="3" y="4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12"/>
            <p:cNvSpPr/>
            <p:nvPr/>
          </p:nvSpPr>
          <p:spPr>
            <a:xfrm>
              <a:off x="1736375" y="1538650"/>
              <a:ext cx="1725" cy="1000"/>
            </a:xfrm>
            <a:custGeom>
              <a:rect b="b" l="l" r="r" t="t"/>
              <a:pathLst>
                <a:path extrusionOk="0" h="40" w="69">
                  <a:moveTo>
                    <a:pt x="68" y="1"/>
                  </a:moveTo>
                  <a:lnTo>
                    <a:pt x="64" y="2"/>
                  </a:lnTo>
                  <a:lnTo>
                    <a:pt x="0" y="40"/>
                  </a:lnTo>
                  <a:lnTo>
                    <a:pt x="4" y="38"/>
                  </a:lnTo>
                  <a:lnTo>
                    <a:pt x="68"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12"/>
            <p:cNvSpPr/>
            <p:nvPr/>
          </p:nvSpPr>
          <p:spPr>
            <a:xfrm>
              <a:off x="1736475" y="1538675"/>
              <a:ext cx="1725" cy="975"/>
            </a:xfrm>
            <a:custGeom>
              <a:rect b="b" l="l" r="r" t="t"/>
              <a:pathLst>
                <a:path extrusionOk="0" h="39" w="69">
                  <a:moveTo>
                    <a:pt x="2" y="38"/>
                  </a:moveTo>
                  <a:cubicBezTo>
                    <a:pt x="2" y="38"/>
                    <a:pt x="1" y="38"/>
                    <a:pt x="0" y="39"/>
                  </a:cubicBezTo>
                  <a:lnTo>
                    <a:pt x="2" y="38"/>
                  </a:lnTo>
                  <a:close/>
                  <a:moveTo>
                    <a:pt x="64" y="1"/>
                  </a:moveTo>
                  <a:lnTo>
                    <a:pt x="2" y="38"/>
                  </a:lnTo>
                  <a:lnTo>
                    <a:pt x="2" y="38"/>
                  </a:lnTo>
                  <a:cubicBezTo>
                    <a:pt x="2" y="38"/>
                    <a:pt x="2" y="38"/>
                    <a:pt x="3" y="38"/>
                  </a:cubicBezTo>
                  <a:cubicBezTo>
                    <a:pt x="3" y="38"/>
                    <a:pt x="4" y="38"/>
                    <a:pt x="5" y="39"/>
                  </a:cubicBezTo>
                  <a:lnTo>
                    <a:pt x="69"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12"/>
            <p:cNvSpPr/>
            <p:nvPr/>
          </p:nvSpPr>
          <p:spPr>
            <a:xfrm>
              <a:off x="1736575" y="1538675"/>
              <a:ext cx="1700" cy="975"/>
            </a:xfrm>
            <a:custGeom>
              <a:rect b="b" l="l" r="r" t="t"/>
              <a:pathLst>
                <a:path extrusionOk="0" h="39" w="68">
                  <a:moveTo>
                    <a:pt x="65" y="1"/>
                  </a:moveTo>
                  <a:lnTo>
                    <a:pt x="3" y="37"/>
                  </a:lnTo>
                  <a:lnTo>
                    <a:pt x="4" y="37"/>
                  </a:lnTo>
                  <a:lnTo>
                    <a:pt x="67" y="1"/>
                  </a:lnTo>
                  <a:close/>
                  <a:moveTo>
                    <a:pt x="1" y="37"/>
                  </a:moveTo>
                  <a:lnTo>
                    <a:pt x="1" y="39"/>
                  </a:lnTo>
                  <a:lnTo>
                    <a:pt x="3" y="37"/>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12"/>
            <p:cNvSpPr/>
            <p:nvPr/>
          </p:nvSpPr>
          <p:spPr>
            <a:xfrm>
              <a:off x="1736700" y="1538650"/>
              <a:ext cx="1675" cy="975"/>
            </a:xfrm>
            <a:custGeom>
              <a:rect b="b" l="l" r="r" t="t"/>
              <a:pathLst>
                <a:path extrusionOk="0" h="39" w="67">
                  <a:moveTo>
                    <a:pt x="64" y="1"/>
                  </a:moveTo>
                  <a:lnTo>
                    <a:pt x="0" y="38"/>
                  </a:lnTo>
                  <a:lnTo>
                    <a:pt x="3" y="38"/>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12"/>
            <p:cNvSpPr/>
            <p:nvPr/>
          </p:nvSpPr>
          <p:spPr>
            <a:xfrm>
              <a:off x="1736725" y="1538650"/>
              <a:ext cx="1700" cy="975"/>
            </a:xfrm>
            <a:custGeom>
              <a:rect b="b" l="l" r="r" t="t"/>
              <a:pathLst>
                <a:path extrusionOk="0" h="39" w="68">
                  <a:moveTo>
                    <a:pt x="64" y="1"/>
                  </a:moveTo>
                  <a:lnTo>
                    <a:pt x="1" y="38"/>
                  </a:lnTo>
                  <a:lnTo>
                    <a:pt x="3" y="38"/>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12"/>
            <p:cNvSpPr/>
            <p:nvPr/>
          </p:nvSpPr>
          <p:spPr>
            <a:xfrm>
              <a:off x="1736800" y="1538675"/>
              <a:ext cx="1700" cy="975"/>
            </a:xfrm>
            <a:custGeom>
              <a:rect b="b" l="l" r="r" t="t"/>
              <a:pathLst>
                <a:path extrusionOk="0" h="39" w="68">
                  <a:moveTo>
                    <a:pt x="64" y="1"/>
                  </a:moveTo>
                  <a:lnTo>
                    <a:pt x="0" y="39"/>
                  </a:lnTo>
                  <a:lnTo>
                    <a:pt x="3" y="39"/>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12"/>
            <p:cNvSpPr/>
            <p:nvPr/>
          </p:nvSpPr>
          <p:spPr>
            <a:xfrm>
              <a:off x="1736875" y="1538675"/>
              <a:ext cx="1700" cy="975"/>
            </a:xfrm>
            <a:custGeom>
              <a:rect b="b" l="l" r="r" t="t"/>
              <a:pathLst>
                <a:path extrusionOk="0" h="39" w="68">
                  <a:moveTo>
                    <a:pt x="64" y="1"/>
                  </a:moveTo>
                  <a:lnTo>
                    <a:pt x="3" y="37"/>
                  </a:lnTo>
                  <a:lnTo>
                    <a:pt x="3" y="37"/>
                  </a:lnTo>
                  <a:lnTo>
                    <a:pt x="67" y="1"/>
                  </a:lnTo>
                  <a:close/>
                  <a:moveTo>
                    <a:pt x="0" y="37"/>
                  </a:moveTo>
                  <a:lnTo>
                    <a:pt x="0" y="39"/>
                  </a:lnTo>
                  <a:lnTo>
                    <a:pt x="3" y="37"/>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12"/>
            <p:cNvSpPr/>
            <p:nvPr/>
          </p:nvSpPr>
          <p:spPr>
            <a:xfrm>
              <a:off x="1736950" y="1538675"/>
              <a:ext cx="1675" cy="975"/>
            </a:xfrm>
            <a:custGeom>
              <a:rect b="b" l="l" r="r" t="t"/>
              <a:pathLst>
                <a:path extrusionOk="0" h="39" w="67">
                  <a:moveTo>
                    <a:pt x="64" y="1"/>
                  </a:moveTo>
                  <a:lnTo>
                    <a:pt x="0" y="39"/>
                  </a:lnTo>
                  <a:lnTo>
                    <a:pt x="3" y="39"/>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12"/>
            <p:cNvSpPr/>
            <p:nvPr/>
          </p:nvSpPr>
          <p:spPr>
            <a:xfrm>
              <a:off x="1737025" y="1538725"/>
              <a:ext cx="1675" cy="925"/>
            </a:xfrm>
            <a:custGeom>
              <a:rect b="b" l="l" r="r" t="t"/>
              <a:pathLst>
                <a:path extrusionOk="0" h="37" w="67">
                  <a:moveTo>
                    <a:pt x="64" y="0"/>
                  </a:moveTo>
                  <a:lnTo>
                    <a:pt x="0" y="37"/>
                  </a:lnTo>
                  <a:lnTo>
                    <a:pt x="2" y="37"/>
                  </a:lnTo>
                  <a:lnTo>
                    <a:pt x="6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12"/>
            <p:cNvSpPr/>
            <p:nvPr/>
          </p:nvSpPr>
          <p:spPr>
            <a:xfrm>
              <a:off x="1737050" y="1538725"/>
              <a:ext cx="1725" cy="1000"/>
            </a:xfrm>
            <a:custGeom>
              <a:rect b="b" l="l" r="r" t="t"/>
              <a:pathLst>
                <a:path extrusionOk="0" h="40" w="69">
                  <a:moveTo>
                    <a:pt x="66" y="0"/>
                  </a:moveTo>
                  <a:lnTo>
                    <a:pt x="1" y="38"/>
                  </a:lnTo>
                  <a:lnTo>
                    <a:pt x="1" y="40"/>
                  </a:lnTo>
                  <a:lnTo>
                    <a:pt x="4" y="40"/>
                  </a:lnTo>
                  <a:lnTo>
                    <a:pt x="69" y="2"/>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12"/>
            <p:cNvSpPr/>
            <p:nvPr/>
          </p:nvSpPr>
          <p:spPr>
            <a:xfrm>
              <a:off x="1737125" y="1538750"/>
              <a:ext cx="1700" cy="975"/>
            </a:xfrm>
            <a:custGeom>
              <a:rect b="b" l="l" r="r" t="t"/>
              <a:pathLst>
                <a:path extrusionOk="0" h="39" w="68">
                  <a:moveTo>
                    <a:pt x="64" y="1"/>
                  </a:moveTo>
                  <a:lnTo>
                    <a:pt x="1" y="39"/>
                  </a:lnTo>
                  <a:lnTo>
                    <a:pt x="3" y="39"/>
                  </a:lnTo>
                  <a:lnTo>
                    <a:pt x="67" y="2"/>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12"/>
            <p:cNvSpPr/>
            <p:nvPr/>
          </p:nvSpPr>
          <p:spPr>
            <a:xfrm>
              <a:off x="1737200" y="1538800"/>
              <a:ext cx="1700" cy="975"/>
            </a:xfrm>
            <a:custGeom>
              <a:rect b="b" l="l" r="r" t="t"/>
              <a:pathLst>
                <a:path extrusionOk="0" h="39" w="68">
                  <a:moveTo>
                    <a:pt x="64" y="0"/>
                  </a:moveTo>
                  <a:lnTo>
                    <a:pt x="0" y="37"/>
                  </a:lnTo>
                  <a:lnTo>
                    <a:pt x="3" y="38"/>
                  </a:lnTo>
                  <a:lnTo>
                    <a:pt x="6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12"/>
            <p:cNvSpPr/>
            <p:nvPr/>
          </p:nvSpPr>
          <p:spPr>
            <a:xfrm>
              <a:off x="1737275" y="1538800"/>
              <a:ext cx="1700" cy="1000"/>
            </a:xfrm>
            <a:custGeom>
              <a:rect b="b" l="l" r="r" t="t"/>
              <a:pathLst>
                <a:path extrusionOk="0" h="40" w="68">
                  <a:moveTo>
                    <a:pt x="64" y="0"/>
                  </a:moveTo>
                  <a:lnTo>
                    <a:pt x="0" y="38"/>
                  </a:lnTo>
                  <a:lnTo>
                    <a:pt x="3" y="39"/>
                  </a:lnTo>
                  <a:lnTo>
                    <a:pt x="67" y="2"/>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12"/>
            <p:cNvSpPr/>
            <p:nvPr/>
          </p:nvSpPr>
          <p:spPr>
            <a:xfrm>
              <a:off x="1737350" y="1538825"/>
              <a:ext cx="1650" cy="1000"/>
            </a:xfrm>
            <a:custGeom>
              <a:rect b="b" l="l" r="r" t="t"/>
              <a:pathLst>
                <a:path extrusionOk="0" h="40" w="66">
                  <a:moveTo>
                    <a:pt x="64" y="1"/>
                  </a:moveTo>
                  <a:lnTo>
                    <a:pt x="0" y="38"/>
                  </a:lnTo>
                  <a:lnTo>
                    <a:pt x="2" y="40"/>
                  </a:lnTo>
                  <a:lnTo>
                    <a:pt x="65" y="2"/>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12"/>
            <p:cNvSpPr/>
            <p:nvPr/>
          </p:nvSpPr>
          <p:spPr>
            <a:xfrm>
              <a:off x="1738975" y="1550150"/>
              <a:ext cx="9525" cy="5525"/>
            </a:xfrm>
            <a:custGeom>
              <a:rect b="b" l="l" r="r" t="t"/>
              <a:pathLst>
                <a:path extrusionOk="0" h="221" w="381">
                  <a:moveTo>
                    <a:pt x="64" y="0"/>
                  </a:moveTo>
                  <a:lnTo>
                    <a:pt x="0" y="38"/>
                  </a:lnTo>
                  <a:lnTo>
                    <a:pt x="317" y="221"/>
                  </a:lnTo>
                  <a:lnTo>
                    <a:pt x="380" y="183"/>
                  </a:lnTo>
                  <a:lnTo>
                    <a:pt x="6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12"/>
            <p:cNvSpPr/>
            <p:nvPr/>
          </p:nvSpPr>
          <p:spPr>
            <a:xfrm>
              <a:off x="1735750" y="1539600"/>
              <a:ext cx="3275" cy="11500"/>
            </a:xfrm>
            <a:custGeom>
              <a:rect b="b" l="l" r="r" t="t"/>
              <a:pathLst>
                <a:path extrusionOk="0" h="460" w="131">
                  <a:moveTo>
                    <a:pt x="36" y="0"/>
                  </a:moveTo>
                  <a:cubicBezTo>
                    <a:pt x="15" y="0"/>
                    <a:pt x="1" y="17"/>
                    <a:pt x="0" y="45"/>
                  </a:cubicBezTo>
                  <a:lnTo>
                    <a:pt x="0" y="385"/>
                  </a:lnTo>
                  <a:lnTo>
                    <a:pt x="131" y="460"/>
                  </a:lnTo>
                  <a:lnTo>
                    <a:pt x="131" y="121"/>
                  </a:lnTo>
                  <a:cubicBezTo>
                    <a:pt x="128" y="76"/>
                    <a:pt x="103" y="34"/>
                    <a:pt x="66" y="9"/>
                  </a:cubicBezTo>
                  <a:cubicBezTo>
                    <a:pt x="55" y="3"/>
                    <a:pt x="45" y="0"/>
                    <a:pt x="36"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12"/>
            <p:cNvSpPr/>
            <p:nvPr/>
          </p:nvSpPr>
          <p:spPr>
            <a:xfrm>
              <a:off x="1737375" y="1538875"/>
              <a:ext cx="1625" cy="950"/>
            </a:xfrm>
            <a:custGeom>
              <a:rect b="b" l="l" r="r" t="t"/>
              <a:pathLst>
                <a:path extrusionOk="0" h="38" w="65">
                  <a:moveTo>
                    <a:pt x="1" y="38"/>
                  </a:moveTo>
                  <a:lnTo>
                    <a:pt x="64" y="0"/>
                  </a:lnTo>
                  <a:lnTo>
                    <a:pt x="64" y="0"/>
                  </a:lnTo>
                  <a:lnTo>
                    <a:pt x="1" y="38"/>
                  </a:lnTo>
                  <a:lnTo>
                    <a:pt x="1" y="38"/>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12"/>
            <p:cNvSpPr/>
            <p:nvPr/>
          </p:nvSpPr>
          <p:spPr>
            <a:xfrm>
              <a:off x="1737375" y="1538875"/>
              <a:ext cx="1725" cy="1000"/>
            </a:xfrm>
            <a:custGeom>
              <a:rect b="b" l="l" r="r" t="t"/>
              <a:pathLst>
                <a:path extrusionOk="0" h="40" w="69">
                  <a:moveTo>
                    <a:pt x="66" y="0"/>
                  </a:moveTo>
                  <a:lnTo>
                    <a:pt x="1" y="38"/>
                  </a:lnTo>
                  <a:lnTo>
                    <a:pt x="4" y="39"/>
                  </a:lnTo>
                  <a:lnTo>
                    <a:pt x="69" y="2"/>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12"/>
            <p:cNvSpPr/>
            <p:nvPr/>
          </p:nvSpPr>
          <p:spPr>
            <a:xfrm>
              <a:off x="1737450" y="1538950"/>
              <a:ext cx="1725" cy="1000"/>
            </a:xfrm>
            <a:custGeom>
              <a:rect b="b" l="l" r="r" t="t"/>
              <a:pathLst>
                <a:path extrusionOk="0" h="40" w="69">
                  <a:moveTo>
                    <a:pt x="66" y="0"/>
                  </a:moveTo>
                  <a:lnTo>
                    <a:pt x="1" y="36"/>
                  </a:lnTo>
                  <a:lnTo>
                    <a:pt x="3" y="39"/>
                  </a:lnTo>
                  <a:lnTo>
                    <a:pt x="69" y="2"/>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12"/>
            <p:cNvSpPr/>
            <p:nvPr/>
          </p:nvSpPr>
          <p:spPr>
            <a:xfrm>
              <a:off x="1737525" y="1538975"/>
              <a:ext cx="1725" cy="1000"/>
            </a:xfrm>
            <a:custGeom>
              <a:rect b="b" l="l" r="r" t="t"/>
              <a:pathLst>
                <a:path extrusionOk="0" h="40" w="69">
                  <a:moveTo>
                    <a:pt x="66" y="1"/>
                  </a:moveTo>
                  <a:lnTo>
                    <a:pt x="0" y="38"/>
                  </a:lnTo>
                  <a:lnTo>
                    <a:pt x="3" y="40"/>
                  </a:lnTo>
                  <a:lnTo>
                    <a:pt x="69" y="2"/>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12"/>
            <p:cNvSpPr/>
            <p:nvPr/>
          </p:nvSpPr>
          <p:spPr>
            <a:xfrm>
              <a:off x="1737600" y="1539025"/>
              <a:ext cx="1725" cy="1000"/>
            </a:xfrm>
            <a:custGeom>
              <a:rect b="b" l="l" r="r" t="t"/>
              <a:pathLst>
                <a:path extrusionOk="0" h="40" w="69">
                  <a:moveTo>
                    <a:pt x="66" y="0"/>
                  </a:moveTo>
                  <a:lnTo>
                    <a:pt x="0" y="38"/>
                  </a:lnTo>
                  <a:lnTo>
                    <a:pt x="3" y="39"/>
                  </a:lnTo>
                  <a:lnTo>
                    <a:pt x="69"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12"/>
            <p:cNvSpPr/>
            <p:nvPr/>
          </p:nvSpPr>
          <p:spPr>
            <a:xfrm>
              <a:off x="1737675" y="1539075"/>
              <a:ext cx="1725" cy="1025"/>
            </a:xfrm>
            <a:custGeom>
              <a:rect b="b" l="l" r="r" t="t"/>
              <a:pathLst>
                <a:path extrusionOk="0" h="41" w="69">
                  <a:moveTo>
                    <a:pt x="66" y="1"/>
                  </a:moveTo>
                  <a:lnTo>
                    <a:pt x="0" y="37"/>
                  </a:lnTo>
                  <a:lnTo>
                    <a:pt x="3" y="40"/>
                  </a:lnTo>
                  <a:lnTo>
                    <a:pt x="68" y="2"/>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12"/>
            <p:cNvSpPr/>
            <p:nvPr/>
          </p:nvSpPr>
          <p:spPr>
            <a:xfrm>
              <a:off x="1737750" y="1539125"/>
              <a:ext cx="1725" cy="1025"/>
            </a:xfrm>
            <a:custGeom>
              <a:rect b="b" l="l" r="r" t="t"/>
              <a:pathLst>
                <a:path extrusionOk="0" h="41" w="69">
                  <a:moveTo>
                    <a:pt x="65" y="0"/>
                  </a:moveTo>
                  <a:lnTo>
                    <a:pt x="0" y="38"/>
                  </a:lnTo>
                  <a:lnTo>
                    <a:pt x="3" y="41"/>
                  </a:lnTo>
                  <a:lnTo>
                    <a:pt x="68" y="3"/>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12"/>
            <p:cNvSpPr/>
            <p:nvPr/>
          </p:nvSpPr>
          <p:spPr>
            <a:xfrm>
              <a:off x="1737825" y="1539200"/>
              <a:ext cx="1725" cy="1025"/>
            </a:xfrm>
            <a:custGeom>
              <a:rect b="b" l="l" r="r" t="t"/>
              <a:pathLst>
                <a:path extrusionOk="0" h="41" w="69">
                  <a:moveTo>
                    <a:pt x="65" y="0"/>
                  </a:moveTo>
                  <a:lnTo>
                    <a:pt x="0" y="38"/>
                  </a:lnTo>
                  <a:lnTo>
                    <a:pt x="3" y="41"/>
                  </a:lnTo>
                  <a:lnTo>
                    <a:pt x="68" y="3"/>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12"/>
            <p:cNvSpPr/>
            <p:nvPr/>
          </p:nvSpPr>
          <p:spPr>
            <a:xfrm>
              <a:off x="1737875" y="1539275"/>
              <a:ext cx="1700" cy="1025"/>
            </a:xfrm>
            <a:custGeom>
              <a:rect b="b" l="l" r="r" t="t"/>
              <a:pathLst>
                <a:path extrusionOk="0" h="41" w="68">
                  <a:moveTo>
                    <a:pt x="66" y="0"/>
                  </a:moveTo>
                  <a:lnTo>
                    <a:pt x="1" y="38"/>
                  </a:lnTo>
                  <a:lnTo>
                    <a:pt x="4" y="41"/>
                  </a:lnTo>
                  <a:lnTo>
                    <a:pt x="68"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12"/>
            <p:cNvSpPr/>
            <p:nvPr/>
          </p:nvSpPr>
          <p:spPr>
            <a:xfrm>
              <a:off x="1737950" y="1539350"/>
              <a:ext cx="1700" cy="1000"/>
            </a:xfrm>
            <a:custGeom>
              <a:rect b="b" l="l" r="r" t="t"/>
              <a:pathLst>
                <a:path extrusionOk="0" h="40" w="68">
                  <a:moveTo>
                    <a:pt x="1" y="36"/>
                  </a:moveTo>
                  <a:lnTo>
                    <a:pt x="1" y="38"/>
                  </a:lnTo>
                  <a:lnTo>
                    <a:pt x="2" y="37"/>
                  </a:lnTo>
                  <a:lnTo>
                    <a:pt x="2" y="37"/>
                  </a:lnTo>
                  <a:lnTo>
                    <a:pt x="1" y="36"/>
                  </a:lnTo>
                  <a:close/>
                  <a:moveTo>
                    <a:pt x="65" y="0"/>
                  </a:moveTo>
                  <a:lnTo>
                    <a:pt x="2" y="37"/>
                  </a:lnTo>
                  <a:lnTo>
                    <a:pt x="2" y="37"/>
                  </a:lnTo>
                  <a:lnTo>
                    <a:pt x="4" y="39"/>
                  </a:lnTo>
                  <a:lnTo>
                    <a:pt x="68" y="3"/>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12"/>
            <p:cNvSpPr/>
            <p:nvPr/>
          </p:nvSpPr>
          <p:spPr>
            <a:xfrm>
              <a:off x="1738025" y="1539400"/>
              <a:ext cx="1700" cy="1025"/>
            </a:xfrm>
            <a:custGeom>
              <a:rect b="b" l="l" r="r" t="t"/>
              <a:pathLst>
                <a:path extrusionOk="0" h="41" w="68">
                  <a:moveTo>
                    <a:pt x="65" y="1"/>
                  </a:moveTo>
                  <a:lnTo>
                    <a:pt x="1" y="37"/>
                  </a:lnTo>
                  <a:lnTo>
                    <a:pt x="4" y="40"/>
                  </a:lnTo>
                  <a:lnTo>
                    <a:pt x="67" y="4"/>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12"/>
            <p:cNvSpPr/>
            <p:nvPr/>
          </p:nvSpPr>
          <p:spPr>
            <a:xfrm>
              <a:off x="1738100" y="1539450"/>
              <a:ext cx="1700" cy="1050"/>
            </a:xfrm>
            <a:custGeom>
              <a:rect b="b" l="l" r="r" t="t"/>
              <a:pathLst>
                <a:path extrusionOk="0" h="42" w="68">
                  <a:moveTo>
                    <a:pt x="64" y="0"/>
                  </a:moveTo>
                  <a:lnTo>
                    <a:pt x="1" y="38"/>
                  </a:lnTo>
                  <a:lnTo>
                    <a:pt x="2" y="41"/>
                  </a:lnTo>
                  <a:lnTo>
                    <a:pt x="67"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12"/>
            <p:cNvSpPr/>
            <p:nvPr/>
          </p:nvSpPr>
          <p:spPr>
            <a:xfrm>
              <a:off x="1738150" y="1539525"/>
              <a:ext cx="1675" cy="1075"/>
            </a:xfrm>
            <a:custGeom>
              <a:rect b="b" l="l" r="r" t="t"/>
              <a:pathLst>
                <a:path extrusionOk="0" h="43" w="67">
                  <a:moveTo>
                    <a:pt x="65" y="0"/>
                  </a:moveTo>
                  <a:lnTo>
                    <a:pt x="0" y="38"/>
                  </a:lnTo>
                  <a:cubicBezTo>
                    <a:pt x="2" y="39"/>
                    <a:pt x="2" y="41"/>
                    <a:pt x="3" y="42"/>
                  </a:cubicBezTo>
                  <a:lnTo>
                    <a:pt x="67" y="5"/>
                  </a:lnTo>
                  <a:cubicBezTo>
                    <a:pt x="67" y="3"/>
                    <a:pt x="65" y="2"/>
                    <a:pt x="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12"/>
            <p:cNvSpPr/>
            <p:nvPr/>
          </p:nvSpPr>
          <p:spPr>
            <a:xfrm>
              <a:off x="1738225" y="1539625"/>
              <a:ext cx="1725" cy="1050"/>
            </a:xfrm>
            <a:custGeom>
              <a:rect b="b" l="l" r="r" t="t"/>
              <a:pathLst>
                <a:path extrusionOk="0" h="42" w="69">
                  <a:moveTo>
                    <a:pt x="1" y="37"/>
                  </a:moveTo>
                  <a:lnTo>
                    <a:pt x="0" y="38"/>
                  </a:lnTo>
                  <a:lnTo>
                    <a:pt x="2" y="37"/>
                  </a:lnTo>
                  <a:lnTo>
                    <a:pt x="1" y="37"/>
                  </a:lnTo>
                  <a:close/>
                  <a:moveTo>
                    <a:pt x="65" y="1"/>
                  </a:moveTo>
                  <a:lnTo>
                    <a:pt x="2" y="37"/>
                  </a:lnTo>
                  <a:lnTo>
                    <a:pt x="4" y="41"/>
                  </a:lnTo>
                  <a:lnTo>
                    <a:pt x="68" y="4"/>
                  </a:lnTo>
                  <a:lnTo>
                    <a:pt x="6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12"/>
            <p:cNvSpPr/>
            <p:nvPr/>
          </p:nvSpPr>
          <p:spPr>
            <a:xfrm>
              <a:off x="1738275" y="1539700"/>
              <a:ext cx="1750" cy="1125"/>
            </a:xfrm>
            <a:custGeom>
              <a:rect b="b" l="l" r="r" t="t"/>
              <a:pathLst>
                <a:path extrusionOk="0" h="45" w="70">
                  <a:moveTo>
                    <a:pt x="65" y="1"/>
                  </a:moveTo>
                  <a:lnTo>
                    <a:pt x="1" y="38"/>
                  </a:lnTo>
                  <a:lnTo>
                    <a:pt x="5" y="44"/>
                  </a:lnTo>
                  <a:lnTo>
                    <a:pt x="69" y="6"/>
                  </a:lnTo>
                  <a:cubicBezTo>
                    <a:pt x="68" y="5"/>
                    <a:pt x="66" y="3"/>
                    <a:pt x="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12"/>
            <p:cNvSpPr/>
            <p:nvPr/>
          </p:nvSpPr>
          <p:spPr>
            <a:xfrm>
              <a:off x="1738400" y="1539850"/>
              <a:ext cx="1750" cy="1150"/>
            </a:xfrm>
            <a:custGeom>
              <a:rect b="b" l="l" r="r" t="t"/>
              <a:pathLst>
                <a:path extrusionOk="0" h="46" w="70">
                  <a:moveTo>
                    <a:pt x="64" y="0"/>
                  </a:moveTo>
                  <a:lnTo>
                    <a:pt x="0" y="38"/>
                  </a:lnTo>
                  <a:lnTo>
                    <a:pt x="5" y="45"/>
                  </a:lnTo>
                  <a:lnTo>
                    <a:pt x="70" y="9"/>
                  </a:lnTo>
                  <a:cubicBezTo>
                    <a:pt x="67" y="6"/>
                    <a:pt x="66" y="3"/>
                    <a:pt x="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12"/>
            <p:cNvSpPr/>
            <p:nvPr/>
          </p:nvSpPr>
          <p:spPr>
            <a:xfrm>
              <a:off x="1738500" y="1540025"/>
              <a:ext cx="1725" cy="1125"/>
            </a:xfrm>
            <a:custGeom>
              <a:rect b="b" l="l" r="r" t="t"/>
              <a:pathLst>
                <a:path extrusionOk="0" h="45" w="69">
                  <a:moveTo>
                    <a:pt x="66" y="1"/>
                  </a:moveTo>
                  <a:lnTo>
                    <a:pt x="1" y="38"/>
                  </a:lnTo>
                  <a:cubicBezTo>
                    <a:pt x="2" y="40"/>
                    <a:pt x="4" y="43"/>
                    <a:pt x="4" y="44"/>
                  </a:cubicBezTo>
                  <a:lnTo>
                    <a:pt x="69" y="6"/>
                  </a:lnTo>
                  <a:lnTo>
                    <a:pt x="6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12"/>
            <p:cNvSpPr/>
            <p:nvPr/>
          </p:nvSpPr>
          <p:spPr>
            <a:xfrm>
              <a:off x="1738575" y="1540175"/>
              <a:ext cx="1700" cy="1075"/>
            </a:xfrm>
            <a:custGeom>
              <a:rect b="b" l="l" r="r" t="t"/>
              <a:pathLst>
                <a:path extrusionOk="0" h="43" w="68">
                  <a:moveTo>
                    <a:pt x="66" y="0"/>
                  </a:moveTo>
                  <a:lnTo>
                    <a:pt x="1" y="38"/>
                  </a:lnTo>
                  <a:cubicBezTo>
                    <a:pt x="2" y="40"/>
                    <a:pt x="2" y="41"/>
                    <a:pt x="3" y="42"/>
                  </a:cubicBezTo>
                  <a:lnTo>
                    <a:pt x="67" y="5"/>
                  </a:lnTo>
                  <a:cubicBezTo>
                    <a:pt x="67" y="3"/>
                    <a:pt x="66" y="2"/>
                    <a:pt x="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12"/>
            <p:cNvSpPr/>
            <p:nvPr/>
          </p:nvSpPr>
          <p:spPr>
            <a:xfrm>
              <a:off x="1738650" y="1540275"/>
              <a:ext cx="1650" cy="1050"/>
            </a:xfrm>
            <a:custGeom>
              <a:rect b="b" l="l" r="r" t="t"/>
              <a:pathLst>
                <a:path extrusionOk="0" h="42" w="66">
                  <a:moveTo>
                    <a:pt x="64" y="1"/>
                  </a:moveTo>
                  <a:lnTo>
                    <a:pt x="0" y="38"/>
                  </a:lnTo>
                  <a:lnTo>
                    <a:pt x="2" y="41"/>
                  </a:lnTo>
                  <a:lnTo>
                    <a:pt x="66" y="4"/>
                  </a:lnTo>
                  <a:lnTo>
                    <a:pt x="6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12"/>
            <p:cNvSpPr/>
            <p:nvPr/>
          </p:nvSpPr>
          <p:spPr>
            <a:xfrm>
              <a:off x="1738675" y="1540350"/>
              <a:ext cx="1675" cy="1050"/>
            </a:xfrm>
            <a:custGeom>
              <a:rect b="b" l="l" r="r" t="t"/>
              <a:pathLst>
                <a:path extrusionOk="0" h="42" w="67">
                  <a:moveTo>
                    <a:pt x="65" y="1"/>
                  </a:moveTo>
                  <a:lnTo>
                    <a:pt x="1" y="38"/>
                  </a:lnTo>
                  <a:cubicBezTo>
                    <a:pt x="1" y="40"/>
                    <a:pt x="2" y="41"/>
                    <a:pt x="2" y="41"/>
                  </a:cubicBezTo>
                  <a:lnTo>
                    <a:pt x="66" y="5"/>
                  </a:lnTo>
                  <a:cubicBezTo>
                    <a:pt x="66" y="4"/>
                    <a:pt x="66" y="2"/>
                    <a:pt x="65"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12"/>
            <p:cNvSpPr/>
            <p:nvPr/>
          </p:nvSpPr>
          <p:spPr>
            <a:xfrm>
              <a:off x="1738725" y="1540475"/>
              <a:ext cx="1650" cy="1025"/>
            </a:xfrm>
            <a:custGeom>
              <a:rect b="b" l="l" r="r" t="t"/>
              <a:pathLst>
                <a:path extrusionOk="0" h="41" w="66">
                  <a:moveTo>
                    <a:pt x="64" y="0"/>
                  </a:moveTo>
                  <a:lnTo>
                    <a:pt x="0" y="38"/>
                  </a:lnTo>
                  <a:lnTo>
                    <a:pt x="2" y="41"/>
                  </a:lnTo>
                  <a:lnTo>
                    <a:pt x="66"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12"/>
            <p:cNvSpPr/>
            <p:nvPr/>
          </p:nvSpPr>
          <p:spPr>
            <a:xfrm>
              <a:off x="1738750" y="1540525"/>
              <a:ext cx="1675" cy="1050"/>
            </a:xfrm>
            <a:custGeom>
              <a:rect b="b" l="l" r="r" t="t"/>
              <a:pathLst>
                <a:path extrusionOk="0" h="42" w="67">
                  <a:moveTo>
                    <a:pt x="65" y="1"/>
                  </a:moveTo>
                  <a:lnTo>
                    <a:pt x="1" y="39"/>
                  </a:lnTo>
                  <a:lnTo>
                    <a:pt x="2" y="42"/>
                  </a:lnTo>
                  <a:lnTo>
                    <a:pt x="66" y="4"/>
                  </a:lnTo>
                  <a:cubicBezTo>
                    <a:pt x="65" y="2"/>
                    <a:pt x="65" y="2"/>
                    <a:pt x="65"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12"/>
            <p:cNvSpPr/>
            <p:nvPr/>
          </p:nvSpPr>
          <p:spPr>
            <a:xfrm>
              <a:off x="1738800" y="1540600"/>
              <a:ext cx="1650" cy="1050"/>
            </a:xfrm>
            <a:custGeom>
              <a:rect b="b" l="l" r="r" t="t"/>
              <a:pathLst>
                <a:path extrusionOk="0" h="42" w="66">
                  <a:moveTo>
                    <a:pt x="64" y="1"/>
                  </a:moveTo>
                  <a:lnTo>
                    <a:pt x="0" y="39"/>
                  </a:lnTo>
                  <a:lnTo>
                    <a:pt x="0" y="41"/>
                  </a:lnTo>
                  <a:lnTo>
                    <a:pt x="65" y="4"/>
                  </a:lnTo>
                  <a:cubicBezTo>
                    <a:pt x="65" y="4"/>
                    <a:pt x="64" y="2"/>
                    <a:pt x="6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12"/>
            <p:cNvSpPr/>
            <p:nvPr/>
          </p:nvSpPr>
          <p:spPr>
            <a:xfrm>
              <a:off x="1738800" y="1540675"/>
              <a:ext cx="1675" cy="1050"/>
            </a:xfrm>
            <a:custGeom>
              <a:rect b="b" l="l" r="r" t="t"/>
              <a:pathLst>
                <a:path extrusionOk="0" h="42" w="67">
                  <a:moveTo>
                    <a:pt x="65" y="1"/>
                  </a:moveTo>
                  <a:lnTo>
                    <a:pt x="0" y="38"/>
                  </a:lnTo>
                  <a:cubicBezTo>
                    <a:pt x="2" y="40"/>
                    <a:pt x="2" y="40"/>
                    <a:pt x="2" y="41"/>
                  </a:cubicBezTo>
                  <a:lnTo>
                    <a:pt x="67" y="5"/>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p12"/>
            <p:cNvSpPr/>
            <p:nvPr/>
          </p:nvSpPr>
          <p:spPr>
            <a:xfrm>
              <a:off x="1738825" y="1540800"/>
              <a:ext cx="1650" cy="1025"/>
            </a:xfrm>
            <a:custGeom>
              <a:rect b="b" l="l" r="r" t="t"/>
              <a:pathLst>
                <a:path extrusionOk="0" h="41" w="66">
                  <a:moveTo>
                    <a:pt x="66" y="0"/>
                  </a:moveTo>
                  <a:lnTo>
                    <a:pt x="1" y="36"/>
                  </a:lnTo>
                  <a:lnTo>
                    <a:pt x="2" y="41"/>
                  </a:lnTo>
                  <a:lnTo>
                    <a:pt x="66"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p12"/>
            <p:cNvSpPr/>
            <p:nvPr/>
          </p:nvSpPr>
          <p:spPr>
            <a:xfrm>
              <a:off x="1738875" y="1540850"/>
              <a:ext cx="1650" cy="1050"/>
            </a:xfrm>
            <a:custGeom>
              <a:rect b="b" l="l" r="r" t="t"/>
              <a:pathLst>
                <a:path extrusionOk="0" h="42" w="66">
                  <a:moveTo>
                    <a:pt x="64" y="1"/>
                  </a:moveTo>
                  <a:lnTo>
                    <a:pt x="0" y="39"/>
                  </a:lnTo>
                  <a:lnTo>
                    <a:pt x="2" y="39"/>
                  </a:lnTo>
                  <a:lnTo>
                    <a:pt x="2" y="42"/>
                  </a:lnTo>
                  <a:lnTo>
                    <a:pt x="65" y="4"/>
                  </a:lnTo>
                  <a:cubicBezTo>
                    <a:pt x="65" y="2"/>
                    <a:pt x="65" y="2"/>
                    <a:pt x="6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p12"/>
            <p:cNvSpPr/>
            <p:nvPr/>
          </p:nvSpPr>
          <p:spPr>
            <a:xfrm>
              <a:off x="1738875" y="1540925"/>
              <a:ext cx="1650" cy="1050"/>
            </a:xfrm>
            <a:custGeom>
              <a:rect b="b" l="l" r="r" t="t"/>
              <a:pathLst>
                <a:path extrusionOk="0" h="42" w="66">
                  <a:moveTo>
                    <a:pt x="65" y="1"/>
                  </a:moveTo>
                  <a:lnTo>
                    <a:pt x="2" y="39"/>
                  </a:lnTo>
                  <a:lnTo>
                    <a:pt x="0" y="39"/>
                  </a:lnTo>
                  <a:cubicBezTo>
                    <a:pt x="0" y="40"/>
                    <a:pt x="0" y="41"/>
                    <a:pt x="2" y="41"/>
                  </a:cubicBezTo>
                  <a:lnTo>
                    <a:pt x="65" y="5"/>
                  </a:lnTo>
                  <a:cubicBezTo>
                    <a:pt x="65" y="4"/>
                    <a:pt x="65" y="2"/>
                    <a:pt x="65"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p12"/>
            <p:cNvSpPr/>
            <p:nvPr/>
          </p:nvSpPr>
          <p:spPr>
            <a:xfrm>
              <a:off x="1738900" y="1541050"/>
              <a:ext cx="1650" cy="1025"/>
            </a:xfrm>
            <a:custGeom>
              <a:rect b="b" l="l" r="r" t="t"/>
              <a:pathLst>
                <a:path extrusionOk="0" h="41" w="66">
                  <a:moveTo>
                    <a:pt x="66" y="0"/>
                  </a:moveTo>
                  <a:lnTo>
                    <a:pt x="1" y="36"/>
                  </a:lnTo>
                  <a:lnTo>
                    <a:pt x="2" y="36"/>
                  </a:lnTo>
                  <a:lnTo>
                    <a:pt x="2" y="41"/>
                  </a:lnTo>
                  <a:lnTo>
                    <a:pt x="66" y="3"/>
                  </a:lnTo>
                  <a:cubicBezTo>
                    <a:pt x="66" y="2"/>
                    <a:pt x="66" y="0"/>
                    <a:pt x="66"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p12"/>
            <p:cNvSpPr/>
            <p:nvPr/>
          </p:nvSpPr>
          <p:spPr>
            <a:xfrm>
              <a:off x="1738950" y="1541125"/>
              <a:ext cx="1600" cy="1025"/>
            </a:xfrm>
            <a:custGeom>
              <a:rect b="b" l="l" r="r" t="t"/>
              <a:pathLst>
                <a:path extrusionOk="0" h="41" w="64">
                  <a:moveTo>
                    <a:pt x="64" y="0"/>
                  </a:moveTo>
                  <a:lnTo>
                    <a:pt x="0" y="38"/>
                  </a:lnTo>
                  <a:lnTo>
                    <a:pt x="0" y="41"/>
                  </a:lnTo>
                  <a:lnTo>
                    <a:pt x="64" y="3"/>
                  </a:lnTo>
                  <a:cubicBezTo>
                    <a:pt x="64" y="2"/>
                    <a:pt x="64" y="2"/>
                    <a:pt x="6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12"/>
            <p:cNvSpPr/>
            <p:nvPr/>
          </p:nvSpPr>
          <p:spPr>
            <a:xfrm>
              <a:off x="1738950" y="1541200"/>
              <a:ext cx="1650" cy="1025"/>
            </a:xfrm>
            <a:custGeom>
              <a:rect b="b" l="l" r="r" t="t"/>
              <a:pathLst>
                <a:path extrusionOk="0" h="41" w="66">
                  <a:moveTo>
                    <a:pt x="65" y="0"/>
                  </a:moveTo>
                  <a:lnTo>
                    <a:pt x="0" y="38"/>
                  </a:lnTo>
                  <a:cubicBezTo>
                    <a:pt x="0" y="39"/>
                    <a:pt x="0" y="41"/>
                    <a:pt x="0" y="41"/>
                  </a:cubicBezTo>
                  <a:lnTo>
                    <a:pt x="65" y="3"/>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p12"/>
            <p:cNvSpPr/>
            <p:nvPr/>
          </p:nvSpPr>
          <p:spPr>
            <a:xfrm>
              <a:off x="1738975" y="1541250"/>
              <a:ext cx="1625" cy="1050"/>
            </a:xfrm>
            <a:custGeom>
              <a:rect b="b" l="l" r="r" t="t"/>
              <a:pathLst>
                <a:path extrusionOk="0" h="42" w="65">
                  <a:moveTo>
                    <a:pt x="64" y="1"/>
                  </a:moveTo>
                  <a:lnTo>
                    <a:pt x="0" y="39"/>
                  </a:lnTo>
                  <a:lnTo>
                    <a:pt x="0" y="42"/>
                  </a:lnTo>
                  <a:lnTo>
                    <a:pt x="64" y="5"/>
                  </a:lnTo>
                  <a:cubicBezTo>
                    <a:pt x="64" y="4"/>
                    <a:pt x="64" y="2"/>
                    <a:pt x="6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12"/>
            <p:cNvSpPr/>
            <p:nvPr/>
          </p:nvSpPr>
          <p:spPr>
            <a:xfrm>
              <a:off x="1738975" y="1541375"/>
              <a:ext cx="1625" cy="1025"/>
            </a:xfrm>
            <a:custGeom>
              <a:rect b="b" l="l" r="r" t="t"/>
              <a:pathLst>
                <a:path extrusionOk="0" h="41" w="65">
                  <a:moveTo>
                    <a:pt x="64" y="0"/>
                  </a:moveTo>
                  <a:lnTo>
                    <a:pt x="0" y="38"/>
                  </a:lnTo>
                  <a:lnTo>
                    <a:pt x="0" y="41"/>
                  </a:lnTo>
                  <a:lnTo>
                    <a:pt x="64" y="3"/>
                  </a:lnTo>
                  <a:cubicBezTo>
                    <a:pt x="64" y="2"/>
                    <a:pt x="64" y="0"/>
                    <a:pt x="6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12"/>
            <p:cNvSpPr/>
            <p:nvPr/>
          </p:nvSpPr>
          <p:spPr>
            <a:xfrm>
              <a:off x="1738975" y="1541450"/>
              <a:ext cx="1650" cy="1025"/>
            </a:xfrm>
            <a:custGeom>
              <a:rect b="b" l="l" r="r" t="t"/>
              <a:pathLst>
                <a:path extrusionOk="0" h="41" w="66">
                  <a:moveTo>
                    <a:pt x="66" y="0"/>
                  </a:moveTo>
                  <a:lnTo>
                    <a:pt x="0" y="38"/>
                  </a:lnTo>
                  <a:cubicBezTo>
                    <a:pt x="0" y="38"/>
                    <a:pt x="0" y="39"/>
                    <a:pt x="0" y="41"/>
                  </a:cubicBezTo>
                  <a:lnTo>
                    <a:pt x="66"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12"/>
            <p:cNvSpPr/>
            <p:nvPr/>
          </p:nvSpPr>
          <p:spPr>
            <a:xfrm>
              <a:off x="1738975" y="1541525"/>
              <a:ext cx="1650" cy="1025"/>
            </a:xfrm>
            <a:custGeom>
              <a:rect b="b" l="l" r="r" t="t"/>
              <a:pathLst>
                <a:path extrusionOk="0" h="41" w="66">
                  <a:moveTo>
                    <a:pt x="66" y="0"/>
                  </a:moveTo>
                  <a:lnTo>
                    <a:pt x="0" y="38"/>
                  </a:lnTo>
                  <a:cubicBezTo>
                    <a:pt x="0" y="39"/>
                    <a:pt x="0" y="39"/>
                    <a:pt x="0" y="41"/>
                  </a:cubicBezTo>
                  <a:lnTo>
                    <a:pt x="66" y="3"/>
                  </a:lnTo>
                  <a:cubicBezTo>
                    <a:pt x="66" y="3"/>
                    <a:pt x="66" y="2"/>
                    <a:pt x="66"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p12"/>
            <p:cNvSpPr/>
            <p:nvPr/>
          </p:nvSpPr>
          <p:spPr>
            <a:xfrm>
              <a:off x="1739000" y="1541575"/>
              <a:ext cx="1625" cy="1050"/>
            </a:xfrm>
            <a:custGeom>
              <a:rect b="b" l="l" r="r" t="t"/>
              <a:pathLst>
                <a:path extrusionOk="0" h="42" w="65">
                  <a:moveTo>
                    <a:pt x="65" y="1"/>
                  </a:moveTo>
                  <a:lnTo>
                    <a:pt x="1" y="39"/>
                  </a:lnTo>
                  <a:lnTo>
                    <a:pt x="1" y="42"/>
                  </a:lnTo>
                  <a:lnTo>
                    <a:pt x="65" y="4"/>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p12"/>
            <p:cNvSpPr/>
            <p:nvPr/>
          </p:nvSpPr>
          <p:spPr>
            <a:xfrm>
              <a:off x="1746875" y="1554700"/>
              <a:ext cx="4875" cy="2875"/>
            </a:xfrm>
            <a:custGeom>
              <a:rect b="b" l="l" r="r" t="t"/>
              <a:pathLst>
                <a:path extrusionOk="0" h="115" w="195">
                  <a:moveTo>
                    <a:pt x="64" y="1"/>
                  </a:moveTo>
                  <a:lnTo>
                    <a:pt x="1" y="39"/>
                  </a:lnTo>
                  <a:lnTo>
                    <a:pt x="130" y="114"/>
                  </a:lnTo>
                  <a:lnTo>
                    <a:pt x="195" y="76"/>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p12"/>
            <p:cNvSpPr/>
            <p:nvPr/>
          </p:nvSpPr>
          <p:spPr>
            <a:xfrm>
              <a:off x="1750100" y="1548125"/>
              <a:ext cx="1650" cy="9450"/>
            </a:xfrm>
            <a:custGeom>
              <a:rect b="b" l="l" r="r" t="t"/>
              <a:pathLst>
                <a:path extrusionOk="0" h="378" w="66">
                  <a:moveTo>
                    <a:pt x="66" y="0"/>
                  </a:moveTo>
                  <a:lnTo>
                    <a:pt x="2" y="38"/>
                  </a:lnTo>
                  <a:lnTo>
                    <a:pt x="1" y="377"/>
                  </a:lnTo>
                  <a:lnTo>
                    <a:pt x="66" y="339"/>
                  </a:lnTo>
                  <a:lnTo>
                    <a:pt x="66"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p12"/>
            <p:cNvSpPr/>
            <p:nvPr/>
          </p:nvSpPr>
          <p:spPr>
            <a:xfrm>
              <a:off x="1747375" y="1545150"/>
              <a:ext cx="1775" cy="1000"/>
            </a:xfrm>
            <a:custGeom>
              <a:rect b="b" l="l" r="r" t="t"/>
              <a:pathLst>
                <a:path extrusionOk="0" h="40" w="71">
                  <a:moveTo>
                    <a:pt x="71" y="0"/>
                  </a:moveTo>
                  <a:cubicBezTo>
                    <a:pt x="68" y="0"/>
                    <a:pt x="66" y="2"/>
                    <a:pt x="65" y="2"/>
                  </a:cubicBezTo>
                  <a:lnTo>
                    <a:pt x="15" y="31"/>
                  </a:lnTo>
                  <a:lnTo>
                    <a:pt x="15" y="31"/>
                  </a:lnTo>
                  <a:lnTo>
                    <a:pt x="71" y="0"/>
                  </a:lnTo>
                  <a:close/>
                  <a:moveTo>
                    <a:pt x="15" y="31"/>
                  </a:moveTo>
                  <a:lnTo>
                    <a:pt x="5" y="36"/>
                  </a:lnTo>
                  <a:cubicBezTo>
                    <a:pt x="5" y="37"/>
                    <a:pt x="5" y="37"/>
                    <a:pt x="4" y="37"/>
                  </a:cubicBezTo>
                  <a:lnTo>
                    <a:pt x="4" y="37"/>
                  </a:lnTo>
                  <a:lnTo>
                    <a:pt x="15" y="31"/>
                  </a:lnTo>
                  <a:close/>
                  <a:moveTo>
                    <a:pt x="4" y="37"/>
                  </a:moveTo>
                  <a:lnTo>
                    <a:pt x="1" y="39"/>
                  </a:lnTo>
                  <a:cubicBezTo>
                    <a:pt x="2" y="39"/>
                    <a:pt x="3" y="38"/>
                    <a:pt x="4" y="37"/>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12"/>
            <p:cNvSpPr/>
            <p:nvPr/>
          </p:nvSpPr>
          <p:spPr>
            <a:xfrm>
              <a:off x="1747500" y="1545100"/>
              <a:ext cx="1750" cy="975"/>
            </a:xfrm>
            <a:custGeom>
              <a:rect b="b" l="l" r="r" t="t"/>
              <a:pathLst>
                <a:path extrusionOk="0" h="39" w="70">
                  <a:moveTo>
                    <a:pt x="70" y="1"/>
                  </a:moveTo>
                  <a:lnTo>
                    <a:pt x="66" y="2"/>
                  </a:lnTo>
                  <a:lnTo>
                    <a:pt x="0" y="38"/>
                  </a:lnTo>
                  <a:lnTo>
                    <a:pt x="5" y="38"/>
                  </a:lnTo>
                  <a:lnTo>
                    <a:pt x="70"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12"/>
            <p:cNvSpPr/>
            <p:nvPr/>
          </p:nvSpPr>
          <p:spPr>
            <a:xfrm>
              <a:off x="1747600" y="1545100"/>
              <a:ext cx="1725" cy="975"/>
            </a:xfrm>
            <a:custGeom>
              <a:rect b="b" l="l" r="r" t="t"/>
              <a:pathLst>
                <a:path extrusionOk="0" h="39" w="69">
                  <a:moveTo>
                    <a:pt x="66" y="1"/>
                  </a:moveTo>
                  <a:lnTo>
                    <a:pt x="1" y="38"/>
                  </a:lnTo>
                  <a:lnTo>
                    <a:pt x="5" y="38"/>
                  </a:lnTo>
                  <a:lnTo>
                    <a:pt x="69"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12"/>
            <p:cNvSpPr/>
            <p:nvPr/>
          </p:nvSpPr>
          <p:spPr>
            <a:xfrm>
              <a:off x="1747700" y="1545100"/>
              <a:ext cx="1750" cy="925"/>
            </a:xfrm>
            <a:custGeom>
              <a:rect b="b" l="l" r="r" t="t"/>
              <a:pathLst>
                <a:path extrusionOk="0" h="37" w="70">
                  <a:moveTo>
                    <a:pt x="65" y="1"/>
                  </a:moveTo>
                  <a:lnTo>
                    <a:pt x="1" y="37"/>
                  </a:lnTo>
                  <a:lnTo>
                    <a:pt x="4" y="37"/>
                  </a:lnTo>
                  <a:lnTo>
                    <a:pt x="69"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p12"/>
            <p:cNvSpPr/>
            <p:nvPr/>
          </p:nvSpPr>
          <p:spPr>
            <a:xfrm>
              <a:off x="1747775" y="1545075"/>
              <a:ext cx="1750" cy="950"/>
            </a:xfrm>
            <a:custGeom>
              <a:rect b="b" l="l" r="r" t="t"/>
              <a:pathLst>
                <a:path extrusionOk="0" h="38" w="70">
                  <a:moveTo>
                    <a:pt x="66" y="0"/>
                  </a:moveTo>
                  <a:lnTo>
                    <a:pt x="1" y="38"/>
                  </a:lnTo>
                  <a:lnTo>
                    <a:pt x="4" y="38"/>
                  </a:lnTo>
                  <a:lnTo>
                    <a:pt x="69"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p12"/>
            <p:cNvSpPr/>
            <p:nvPr/>
          </p:nvSpPr>
          <p:spPr>
            <a:xfrm>
              <a:off x="1747850" y="1545100"/>
              <a:ext cx="1725" cy="925"/>
            </a:xfrm>
            <a:custGeom>
              <a:rect b="b" l="l" r="r" t="t"/>
              <a:pathLst>
                <a:path extrusionOk="0" h="37" w="69">
                  <a:moveTo>
                    <a:pt x="66" y="1"/>
                  </a:moveTo>
                  <a:lnTo>
                    <a:pt x="1" y="37"/>
                  </a:lnTo>
                  <a:lnTo>
                    <a:pt x="4" y="37"/>
                  </a:lnTo>
                  <a:lnTo>
                    <a:pt x="69"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p12"/>
            <p:cNvSpPr/>
            <p:nvPr/>
          </p:nvSpPr>
          <p:spPr>
            <a:xfrm>
              <a:off x="1747925" y="1545100"/>
              <a:ext cx="1725" cy="975"/>
            </a:xfrm>
            <a:custGeom>
              <a:rect b="b" l="l" r="r" t="t"/>
              <a:pathLst>
                <a:path extrusionOk="0" h="39" w="69">
                  <a:moveTo>
                    <a:pt x="66" y="1"/>
                  </a:moveTo>
                  <a:lnTo>
                    <a:pt x="3" y="37"/>
                  </a:lnTo>
                  <a:lnTo>
                    <a:pt x="4" y="37"/>
                  </a:lnTo>
                  <a:lnTo>
                    <a:pt x="69" y="1"/>
                  </a:lnTo>
                  <a:close/>
                  <a:moveTo>
                    <a:pt x="1" y="37"/>
                  </a:moveTo>
                  <a:lnTo>
                    <a:pt x="1" y="38"/>
                  </a:lnTo>
                  <a:lnTo>
                    <a:pt x="3" y="37"/>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12"/>
            <p:cNvSpPr/>
            <p:nvPr/>
          </p:nvSpPr>
          <p:spPr>
            <a:xfrm>
              <a:off x="1748000" y="1545100"/>
              <a:ext cx="1700" cy="975"/>
            </a:xfrm>
            <a:custGeom>
              <a:rect b="b" l="l" r="r" t="t"/>
              <a:pathLst>
                <a:path extrusionOk="0" h="39" w="68">
                  <a:moveTo>
                    <a:pt x="66" y="1"/>
                  </a:moveTo>
                  <a:lnTo>
                    <a:pt x="1" y="38"/>
                  </a:lnTo>
                  <a:lnTo>
                    <a:pt x="3" y="38"/>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12"/>
            <p:cNvSpPr/>
            <p:nvPr/>
          </p:nvSpPr>
          <p:spPr>
            <a:xfrm>
              <a:off x="1748075" y="1545100"/>
              <a:ext cx="1700" cy="975"/>
            </a:xfrm>
            <a:custGeom>
              <a:rect b="b" l="l" r="r" t="t"/>
              <a:pathLst>
                <a:path extrusionOk="0" h="39" w="68">
                  <a:moveTo>
                    <a:pt x="64" y="1"/>
                  </a:moveTo>
                  <a:lnTo>
                    <a:pt x="0" y="38"/>
                  </a:lnTo>
                  <a:lnTo>
                    <a:pt x="3" y="38"/>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12"/>
            <p:cNvSpPr/>
            <p:nvPr/>
          </p:nvSpPr>
          <p:spPr>
            <a:xfrm>
              <a:off x="1748150" y="1545150"/>
              <a:ext cx="1700" cy="950"/>
            </a:xfrm>
            <a:custGeom>
              <a:rect b="b" l="l" r="r" t="t"/>
              <a:pathLst>
                <a:path extrusionOk="0" h="38" w="68">
                  <a:moveTo>
                    <a:pt x="0" y="36"/>
                  </a:moveTo>
                  <a:lnTo>
                    <a:pt x="0" y="38"/>
                  </a:lnTo>
                  <a:lnTo>
                    <a:pt x="2" y="37"/>
                  </a:lnTo>
                  <a:lnTo>
                    <a:pt x="2" y="37"/>
                  </a:lnTo>
                  <a:lnTo>
                    <a:pt x="0" y="36"/>
                  </a:lnTo>
                  <a:close/>
                  <a:moveTo>
                    <a:pt x="64" y="0"/>
                  </a:moveTo>
                  <a:lnTo>
                    <a:pt x="2" y="37"/>
                  </a:lnTo>
                  <a:lnTo>
                    <a:pt x="2" y="37"/>
                  </a:lnTo>
                  <a:lnTo>
                    <a:pt x="3" y="38"/>
                  </a:lnTo>
                  <a:lnTo>
                    <a:pt x="6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12"/>
            <p:cNvSpPr/>
            <p:nvPr/>
          </p:nvSpPr>
          <p:spPr>
            <a:xfrm>
              <a:off x="1748225" y="1545175"/>
              <a:ext cx="1675" cy="975"/>
            </a:xfrm>
            <a:custGeom>
              <a:rect b="b" l="l" r="r" t="t"/>
              <a:pathLst>
                <a:path extrusionOk="0" h="39" w="67">
                  <a:moveTo>
                    <a:pt x="64" y="1"/>
                  </a:moveTo>
                  <a:lnTo>
                    <a:pt x="0" y="37"/>
                  </a:lnTo>
                  <a:lnTo>
                    <a:pt x="2" y="38"/>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12"/>
            <p:cNvSpPr/>
            <p:nvPr/>
          </p:nvSpPr>
          <p:spPr>
            <a:xfrm>
              <a:off x="1748250" y="1545175"/>
              <a:ext cx="1725" cy="1000"/>
            </a:xfrm>
            <a:custGeom>
              <a:rect b="b" l="l" r="r" t="t"/>
              <a:pathLst>
                <a:path extrusionOk="0" h="40" w="69">
                  <a:moveTo>
                    <a:pt x="66" y="1"/>
                  </a:moveTo>
                  <a:lnTo>
                    <a:pt x="1" y="38"/>
                  </a:lnTo>
                  <a:cubicBezTo>
                    <a:pt x="2" y="38"/>
                    <a:pt x="4" y="38"/>
                    <a:pt x="4" y="40"/>
                  </a:cubicBezTo>
                  <a:lnTo>
                    <a:pt x="69" y="2"/>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12"/>
            <p:cNvSpPr/>
            <p:nvPr/>
          </p:nvSpPr>
          <p:spPr>
            <a:xfrm>
              <a:off x="1748325" y="1545225"/>
              <a:ext cx="1700" cy="1000"/>
            </a:xfrm>
            <a:custGeom>
              <a:rect b="b" l="l" r="r" t="t"/>
              <a:pathLst>
                <a:path extrusionOk="0" h="40" w="68">
                  <a:moveTo>
                    <a:pt x="66" y="0"/>
                  </a:moveTo>
                  <a:lnTo>
                    <a:pt x="1" y="38"/>
                  </a:lnTo>
                  <a:lnTo>
                    <a:pt x="4" y="39"/>
                  </a:lnTo>
                  <a:lnTo>
                    <a:pt x="67" y="1"/>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12"/>
            <p:cNvSpPr/>
            <p:nvPr/>
          </p:nvSpPr>
          <p:spPr>
            <a:xfrm>
              <a:off x="1748400" y="1545250"/>
              <a:ext cx="1700" cy="1000"/>
            </a:xfrm>
            <a:custGeom>
              <a:rect b="b" l="l" r="r" t="t"/>
              <a:pathLst>
                <a:path extrusionOk="0" h="40" w="68">
                  <a:moveTo>
                    <a:pt x="64" y="0"/>
                  </a:moveTo>
                  <a:lnTo>
                    <a:pt x="1" y="38"/>
                  </a:lnTo>
                  <a:lnTo>
                    <a:pt x="3" y="40"/>
                  </a:lnTo>
                  <a:lnTo>
                    <a:pt x="67" y="2"/>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12"/>
            <p:cNvSpPr/>
            <p:nvPr/>
          </p:nvSpPr>
          <p:spPr>
            <a:xfrm>
              <a:off x="1748475" y="1545275"/>
              <a:ext cx="1650" cy="975"/>
            </a:xfrm>
            <a:custGeom>
              <a:rect b="b" l="l" r="r" t="t"/>
              <a:pathLst>
                <a:path extrusionOk="0" h="39" w="66">
                  <a:moveTo>
                    <a:pt x="64" y="1"/>
                  </a:moveTo>
                  <a:lnTo>
                    <a:pt x="0" y="39"/>
                  </a:lnTo>
                  <a:lnTo>
                    <a:pt x="2" y="39"/>
                  </a:lnTo>
                  <a:lnTo>
                    <a:pt x="66" y="2"/>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12"/>
            <p:cNvSpPr/>
            <p:nvPr/>
          </p:nvSpPr>
          <p:spPr>
            <a:xfrm>
              <a:off x="1750100" y="1556600"/>
              <a:ext cx="9525" cy="5500"/>
            </a:xfrm>
            <a:custGeom>
              <a:rect b="b" l="l" r="r" t="t"/>
              <a:pathLst>
                <a:path extrusionOk="0" h="220" w="381">
                  <a:moveTo>
                    <a:pt x="66" y="0"/>
                  </a:moveTo>
                  <a:lnTo>
                    <a:pt x="1" y="38"/>
                  </a:lnTo>
                  <a:lnTo>
                    <a:pt x="317" y="219"/>
                  </a:lnTo>
                  <a:lnTo>
                    <a:pt x="381" y="183"/>
                  </a:lnTo>
                  <a:lnTo>
                    <a:pt x="66"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12"/>
            <p:cNvSpPr/>
            <p:nvPr/>
          </p:nvSpPr>
          <p:spPr>
            <a:xfrm>
              <a:off x="1746875" y="1546025"/>
              <a:ext cx="3300" cy="11500"/>
            </a:xfrm>
            <a:custGeom>
              <a:rect b="b" l="l" r="r" t="t"/>
              <a:pathLst>
                <a:path extrusionOk="0" h="460" w="132">
                  <a:moveTo>
                    <a:pt x="38" y="0"/>
                  </a:moveTo>
                  <a:cubicBezTo>
                    <a:pt x="17" y="0"/>
                    <a:pt x="2" y="17"/>
                    <a:pt x="2" y="46"/>
                  </a:cubicBezTo>
                  <a:lnTo>
                    <a:pt x="1" y="386"/>
                  </a:lnTo>
                  <a:lnTo>
                    <a:pt x="131" y="460"/>
                  </a:lnTo>
                  <a:lnTo>
                    <a:pt x="131" y="120"/>
                  </a:lnTo>
                  <a:cubicBezTo>
                    <a:pt x="128" y="75"/>
                    <a:pt x="105" y="33"/>
                    <a:pt x="66" y="9"/>
                  </a:cubicBezTo>
                  <a:cubicBezTo>
                    <a:pt x="56" y="3"/>
                    <a:pt x="47" y="0"/>
                    <a:pt x="38"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12"/>
            <p:cNvSpPr/>
            <p:nvPr/>
          </p:nvSpPr>
          <p:spPr>
            <a:xfrm>
              <a:off x="1748500" y="1545325"/>
              <a:ext cx="1675" cy="925"/>
            </a:xfrm>
            <a:custGeom>
              <a:rect b="b" l="l" r="r" t="t"/>
              <a:pathLst>
                <a:path extrusionOk="0" h="37" w="67">
                  <a:moveTo>
                    <a:pt x="1" y="37"/>
                  </a:moveTo>
                  <a:lnTo>
                    <a:pt x="66" y="0"/>
                  </a:lnTo>
                  <a:lnTo>
                    <a:pt x="66" y="0"/>
                  </a:lnTo>
                  <a:lnTo>
                    <a:pt x="1" y="37"/>
                  </a:lnTo>
                  <a:lnTo>
                    <a:pt x="1" y="37"/>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12"/>
            <p:cNvSpPr/>
            <p:nvPr/>
          </p:nvSpPr>
          <p:spPr>
            <a:xfrm>
              <a:off x="1748550" y="1545325"/>
              <a:ext cx="1700" cy="1000"/>
            </a:xfrm>
            <a:custGeom>
              <a:rect b="b" l="l" r="r" t="t"/>
              <a:pathLst>
                <a:path extrusionOk="0" h="40" w="68">
                  <a:moveTo>
                    <a:pt x="64" y="0"/>
                  </a:moveTo>
                  <a:lnTo>
                    <a:pt x="0" y="38"/>
                  </a:lnTo>
                  <a:lnTo>
                    <a:pt x="3" y="40"/>
                  </a:lnTo>
                  <a:lnTo>
                    <a:pt x="67" y="2"/>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12"/>
            <p:cNvSpPr/>
            <p:nvPr/>
          </p:nvSpPr>
          <p:spPr>
            <a:xfrm>
              <a:off x="1748625" y="1545350"/>
              <a:ext cx="1675" cy="1000"/>
            </a:xfrm>
            <a:custGeom>
              <a:rect b="b" l="l" r="r" t="t"/>
              <a:pathLst>
                <a:path extrusionOk="0" h="40" w="67">
                  <a:moveTo>
                    <a:pt x="64" y="1"/>
                  </a:moveTo>
                  <a:lnTo>
                    <a:pt x="0" y="39"/>
                  </a:lnTo>
                  <a:lnTo>
                    <a:pt x="3" y="40"/>
                  </a:lnTo>
                  <a:lnTo>
                    <a:pt x="67" y="2"/>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12"/>
            <p:cNvSpPr/>
            <p:nvPr/>
          </p:nvSpPr>
          <p:spPr>
            <a:xfrm>
              <a:off x="1748700" y="1545400"/>
              <a:ext cx="1675" cy="1000"/>
            </a:xfrm>
            <a:custGeom>
              <a:rect b="b" l="l" r="r" t="t"/>
              <a:pathLst>
                <a:path extrusionOk="0" h="40" w="67">
                  <a:moveTo>
                    <a:pt x="64" y="0"/>
                  </a:moveTo>
                  <a:lnTo>
                    <a:pt x="0" y="38"/>
                  </a:lnTo>
                  <a:lnTo>
                    <a:pt x="2" y="39"/>
                  </a:lnTo>
                  <a:lnTo>
                    <a:pt x="67" y="3"/>
                  </a:lnTo>
                  <a:cubicBezTo>
                    <a:pt x="65" y="2"/>
                    <a:pt x="64" y="0"/>
                    <a:pt x="6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12"/>
            <p:cNvSpPr/>
            <p:nvPr/>
          </p:nvSpPr>
          <p:spPr>
            <a:xfrm>
              <a:off x="1748725" y="1545475"/>
              <a:ext cx="1725" cy="1025"/>
            </a:xfrm>
            <a:custGeom>
              <a:rect b="b" l="l" r="r" t="t"/>
              <a:pathLst>
                <a:path extrusionOk="0" h="41" w="69">
                  <a:moveTo>
                    <a:pt x="66" y="0"/>
                  </a:moveTo>
                  <a:lnTo>
                    <a:pt x="1" y="38"/>
                  </a:lnTo>
                  <a:cubicBezTo>
                    <a:pt x="2" y="38"/>
                    <a:pt x="3" y="39"/>
                    <a:pt x="3" y="41"/>
                  </a:cubicBezTo>
                  <a:lnTo>
                    <a:pt x="69"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12"/>
            <p:cNvSpPr/>
            <p:nvPr/>
          </p:nvSpPr>
          <p:spPr>
            <a:xfrm>
              <a:off x="1748800" y="1545500"/>
              <a:ext cx="1725" cy="1000"/>
            </a:xfrm>
            <a:custGeom>
              <a:rect b="b" l="l" r="r" t="t"/>
              <a:pathLst>
                <a:path extrusionOk="0" h="40" w="69">
                  <a:moveTo>
                    <a:pt x="66" y="1"/>
                  </a:moveTo>
                  <a:lnTo>
                    <a:pt x="0" y="38"/>
                  </a:lnTo>
                  <a:lnTo>
                    <a:pt x="3" y="40"/>
                  </a:lnTo>
                  <a:lnTo>
                    <a:pt x="69"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12"/>
            <p:cNvSpPr/>
            <p:nvPr/>
          </p:nvSpPr>
          <p:spPr>
            <a:xfrm>
              <a:off x="1748900" y="1545575"/>
              <a:ext cx="1700" cy="1000"/>
            </a:xfrm>
            <a:custGeom>
              <a:rect b="b" l="l" r="r" t="t"/>
              <a:pathLst>
                <a:path extrusionOk="0" h="40" w="68">
                  <a:moveTo>
                    <a:pt x="65" y="1"/>
                  </a:moveTo>
                  <a:lnTo>
                    <a:pt x="1" y="37"/>
                  </a:lnTo>
                  <a:cubicBezTo>
                    <a:pt x="2" y="38"/>
                    <a:pt x="2" y="40"/>
                    <a:pt x="4" y="40"/>
                  </a:cubicBezTo>
                  <a:lnTo>
                    <a:pt x="68" y="2"/>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12"/>
            <p:cNvSpPr/>
            <p:nvPr/>
          </p:nvSpPr>
          <p:spPr>
            <a:xfrm>
              <a:off x="1748950" y="1545600"/>
              <a:ext cx="1725" cy="1050"/>
            </a:xfrm>
            <a:custGeom>
              <a:rect b="b" l="l" r="r" t="t"/>
              <a:pathLst>
                <a:path extrusionOk="0" h="42" w="69">
                  <a:moveTo>
                    <a:pt x="66" y="1"/>
                  </a:moveTo>
                  <a:lnTo>
                    <a:pt x="0" y="39"/>
                  </a:lnTo>
                  <a:lnTo>
                    <a:pt x="3" y="42"/>
                  </a:lnTo>
                  <a:lnTo>
                    <a:pt x="68"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12"/>
            <p:cNvSpPr/>
            <p:nvPr/>
          </p:nvSpPr>
          <p:spPr>
            <a:xfrm>
              <a:off x="1749025" y="1545675"/>
              <a:ext cx="1725" cy="1050"/>
            </a:xfrm>
            <a:custGeom>
              <a:rect b="b" l="l" r="r" t="t"/>
              <a:pathLst>
                <a:path extrusionOk="0" h="42" w="69">
                  <a:moveTo>
                    <a:pt x="65" y="1"/>
                  </a:moveTo>
                  <a:lnTo>
                    <a:pt x="0" y="39"/>
                  </a:lnTo>
                  <a:lnTo>
                    <a:pt x="3" y="41"/>
                  </a:lnTo>
                  <a:lnTo>
                    <a:pt x="68" y="4"/>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12"/>
            <p:cNvSpPr/>
            <p:nvPr/>
          </p:nvSpPr>
          <p:spPr>
            <a:xfrm>
              <a:off x="1749100" y="1545750"/>
              <a:ext cx="1675" cy="1050"/>
            </a:xfrm>
            <a:custGeom>
              <a:rect b="b" l="l" r="r" t="t"/>
              <a:pathLst>
                <a:path extrusionOk="0" h="42" w="67">
                  <a:moveTo>
                    <a:pt x="65" y="1"/>
                  </a:moveTo>
                  <a:lnTo>
                    <a:pt x="0" y="38"/>
                  </a:lnTo>
                  <a:lnTo>
                    <a:pt x="3" y="41"/>
                  </a:lnTo>
                  <a:lnTo>
                    <a:pt x="67" y="4"/>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12"/>
            <p:cNvSpPr/>
            <p:nvPr/>
          </p:nvSpPr>
          <p:spPr>
            <a:xfrm>
              <a:off x="1749150" y="1545825"/>
              <a:ext cx="1700" cy="1050"/>
            </a:xfrm>
            <a:custGeom>
              <a:rect b="b" l="l" r="r" t="t"/>
              <a:pathLst>
                <a:path extrusionOk="0" h="42" w="68">
                  <a:moveTo>
                    <a:pt x="65" y="1"/>
                  </a:moveTo>
                  <a:lnTo>
                    <a:pt x="1" y="38"/>
                  </a:lnTo>
                  <a:lnTo>
                    <a:pt x="4" y="41"/>
                  </a:lnTo>
                  <a:lnTo>
                    <a:pt x="68" y="4"/>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12"/>
            <p:cNvSpPr/>
            <p:nvPr/>
          </p:nvSpPr>
          <p:spPr>
            <a:xfrm>
              <a:off x="1749225" y="1545900"/>
              <a:ext cx="1700" cy="1050"/>
            </a:xfrm>
            <a:custGeom>
              <a:rect b="b" l="l" r="r" t="t"/>
              <a:pathLst>
                <a:path extrusionOk="0" h="42" w="68">
                  <a:moveTo>
                    <a:pt x="65" y="1"/>
                  </a:moveTo>
                  <a:lnTo>
                    <a:pt x="1" y="38"/>
                  </a:lnTo>
                  <a:lnTo>
                    <a:pt x="2" y="41"/>
                  </a:lnTo>
                  <a:lnTo>
                    <a:pt x="68" y="3"/>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12"/>
            <p:cNvSpPr/>
            <p:nvPr/>
          </p:nvSpPr>
          <p:spPr>
            <a:xfrm>
              <a:off x="1749300" y="1545975"/>
              <a:ext cx="1700" cy="1050"/>
            </a:xfrm>
            <a:custGeom>
              <a:rect b="b" l="l" r="r" t="t"/>
              <a:pathLst>
                <a:path extrusionOk="0" h="42" w="68">
                  <a:moveTo>
                    <a:pt x="65" y="0"/>
                  </a:moveTo>
                  <a:lnTo>
                    <a:pt x="1" y="38"/>
                  </a:lnTo>
                  <a:lnTo>
                    <a:pt x="2" y="41"/>
                  </a:lnTo>
                  <a:lnTo>
                    <a:pt x="67" y="3"/>
                  </a:lnTo>
                  <a:lnTo>
                    <a:pt x="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p12"/>
            <p:cNvSpPr/>
            <p:nvPr/>
          </p:nvSpPr>
          <p:spPr>
            <a:xfrm>
              <a:off x="1749375" y="1546050"/>
              <a:ext cx="1700" cy="1025"/>
            </a:xfrm>
            <a:custGeom>
              <a:rect b="b" l="l" r="r" t="t"/>
              <a:pathLst>
                <a:path extrusionOk="0" h="41" w="68">
                  <a:moveTo>
                    <a:pt x="64" y="0"/>
                  </a:moveTo>
                  <a:lnTo>
                    <a:pt x="1" y="38"/>
                  </a:lnTo>
                  <a:cubicBezTo>
                    <a:pt x="1" y="40"/>
                    <a:pt x="2" y="40"/>
                    <a:pt x="4" y="41"/>
                  </a:cubicBezTo>
                  <a:lnTo>
                    <a:pt x="67" y="5"/>
                  </a:lnTo>
                  <a:lnTo>
                    <a:pt x="6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12"/>
            <p:cNvSpPr/>
            <p:nvPr/>
          </p:nvSpPr>
          <p:spPr>
            <a:xfrm>
              <a:off x="1749425" y="1546150"/>
              <a:ext cx="1725" cy="1125"/>
            </a:xfrm>
            <a:custGeom>
              <a:rect b="b" l="l" r="r" t="t"/>
              <a:pathLst>
                <a:path extrusionOk="0" h="45" w="69">
                  <a:moveTo>
                    <a:pt x="65" y="1"/>
                  </a:moveTo>
                  <a:lnTo>
                    <a:pt x="0" y="37"/>
                  </a:lnTo>
                  <a:lnTo>
                    <a:pt x="4" y="44"/>
                  </a:lnTo>
                  <a:lnTo>
                    <a:pt x="68" y="7"/>
                  </a:lnTo>
                  <a:lnTo>
                    <a:pt x="6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12"/>
            <p:cNvSpPr/>
            <p:nvPr/>
          </p:nvSpPr>
          <p:spPr>
            <a:xfrm>
              <a:off x="1749525" y="1546300"/>
              <a:ext cx="1775" cy="1150"/>
            </a:xfrm>
            <a:custGeom>
              <a:rect b="b" l="l" r="r" t="t"/>
              <a:pathLst>
                <a:path extrusionOk="0" h="46" w="71">
                  <a:moveTo>
                    <a:pt x="64" y="1"/>
                  </a:moveTo>
                  <a:lnTo>
                    <a:pt x="1" y="38"/>
                  </a:lnTo>
                  <a:cubicBezTo>
                    <a:pt x="1" y="38"/>
                    <a:pt x="1" y="37"/>
                    <a:pt x="0" y="37"/>
                  </a:cubicBezTo>
                  <a:lnTo>
                    <a:pt x="0" y="38"/>
                  </a:lnTo>
                  <a:lnTo>
                    <a:pt x="1" y="38"/>
                  </a:lnTo>
                  <a:lnTo>
                    <a:pt x="1" y="38"/>
                  </a:lnTo>
                  <a:cubicBezTo>
                    <a:pt x="2" y="40"/>
                    <a:pt x="4" y="43"/>
                    <a:pt x="5" y="45"/>
                  </a:cubicBezTo>
                  <a:lnTo>
                    <a:pt x="70" y="8"/>
                  </a:lnTo>
                  <a:lnTo>
                    <a:pt x="6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12"/>
            <p:cNvSpPr/>
            <p:nvPr/>
          </p:nvSpPr>
          <p:spPr>
            <a:xfrm>
              <a:off x="1749625" y="1546475"/>
              <a:ext cx="1725" cy="1125"/>
            </a:xfrm>
            <a:custGeom>
              <a:rect b="b" l="l" r="r" t="t"/>
              <a:pathLst>
                <a:path extrusionOk="0" h="45" w="69">
                  <a:moveTo>
                    <a:pt x="66" y="1"/>
                  </a:moveTo>
                  <a:lnTo>
                    <a:pt x="1" y="38"/>
                  </a:lnTo>
                  <a:cubicBezTo>
                    <a:pt x="2" y="40"/>
                    <a:pt x="4" y="41"/>
                    <a:pt x="5" y="44"/>
                  </a:cubicBezTo>
                  <a:lnTo>
                    <a:pt x="69" y="7"/>
                  </a:lnTo>
                  <a:lnTo>
                    <a:pt x="6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12"/>
            <p:cNvSpPr/>
            <p:nvPr/>
          </p:nvSpPr>
          <p:spPr>
            <a:xfrm>
              <a:off x="1749750" y="1546625"/>
              <a:ext cx="1650" cy="1050"/>
            </a:xfrm>
            <a:custGeom>
              <a:rect b="b" l="l" r="r" t="t"/>
              <a:pathLst>
                <a:path extrusionOk="0" h="42" w="66">
                  <a:moveTo>
                    <a:pt x="64" y="1"/>
                  </a:moveTo>
                  <a:lnTo>
                    <a:pt x="0" y="38"/>
                  </a:lnTo>
                  <a:cubicBezTo>
                    <a:pt x="0" y="40"/>
                    <a:pt x="2" y="41"/>
                    <a:pt x="2" y="41"/>
                  </a:cubicBezTo>
                  <a:lnTo>
                    <a:pt x="65" y="5"/>
                  </a:lnTo>
                  <a:cubicBezTo>
                    <a:pt x="65" y="3"/>
                    <a:pt x="64" y="2"/>
                    <a:pt x="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12"/>
            <p:cNvSpPr/>
            <p:nvPr/>
          </p:nvSpPr>
          <p:spPr>
            <a:xfrm>
              <a:off x="1749775" y="1546700"/>
              <a:ext cx="1650" cy="1075"/>
            </a:xfrm>
            <a:custGeom>
              <a:rect b="b" l="l" r="r" t="t"/>
              <a:pathLst>
                <a:path extrusionOk="0" h="43" w="66">
                  <a:moveTo>
                    <a:pt x="64" y="0"/>
                  </a:moveTo>
                  <a:lnTo>
                    <a:pt x="1" y="38"/>
                  </a:lnTo>
                  <a:lnTo>
                    <a:pt x="2" y="43"/>
                  </a:lnTo>
                  <a:lnTo>
                    <a:pt x="66" y="5"/>
                  </a:lnTo>
                  <a:lnTo>
                    <a:pt x="6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12"/>
            <p:cNvSpPr/>
            <p:nvPr/>
          </p:nvSpPr>
          <p:spPr>
            <a:xfrm>
              <a:off x="1749825" y="1546800"/>
              <a:ext cx="1650" cy="1050"/>
            </a:xfrm>
            <a:custGeom>
              <a:rect b="b" l="l" r="r" t="t"/>
              <a:pathLst>
                <a:path extrusionOk="0" h="42" w="66">
                  <a:moveTo>
                    <a:pt x="64" y="1"/>
                  </a:moveTo>
                  <a:lnTo>
                    <a:pt x="0" y="39"/>
                  </a:lnTo>
                  <a:cubicBezTo>
                    <a:pt x="0" y="39"/>
                    <a:pt x="2" y="40"/>
                    <a:pt x="2" y="41"/>
                  </a:cubicBezTo>
                  <a:lnTo>
                    <a:pt x="65"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12"/>
            <p:cNvSpPr/>
            <p:nvPr/>
          </p:nvSpPr>
          <p:spPr>
            <a:xfrm>
              <a:off x="1749850" y="1546875"/>
              <a:ext cx="1650" cy="1050"/>
            </a:xfrm>
            <a:custGeom>
              <a:rect b="b" l="l" r="r" t="t"/>
              <a:pathLst>
                <a:path extrusionOk="0" h="42" w="66">
                  <a:moveTo>
                    <a:pt x="64" y="1"/>
                  </a:moveTo>
                  <a:lnTo>
                    <a:pt x="1" y="38"/>
                  </a:lnTo>
                  <a:cubicBezTo>
                    <a:pt x="1" y="40"/>
                    <a:pt x="2" y="40"/>
                    <a:pt x="2" y="41"/>
                  </a:cubicBezTo>
                  <a:lnTo>
                    <a:pt x="66"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12"/>
            <p:cNvSpPr/>
            <p:nvPr/>
          </p:nvSpPr>
          <p:spPr>
            <a:xfrm>
              <a:off x="1749875" y="1546950"/>
              <a:ext cx="1675" cy="1050"/>
            </a:xfrm>
            <a:custGeom>
              <a:rect b="b" l="l" r="r" t="t"/>
              <a:pathLst>
                <a:path extrusionOk="0" h="42" w="67">
                  <a:moveTo>
                    <a:pt x="65" y="1"/>
                  </a:moveTo>
                  <a:lnTo>
                    <a:pt x="1" y="38"/>
                  </a:lnTo>
                  <a:cubicBezTo>
                    <a:pt x="2" y="40"/>
                    <a:pt x="2" y="41"/>
                    <a:pt x="2" y="41"/>
                  </a:cubicBezTo>
                  <a:lnTo>
                    <a:pt x="66" y="4"/>
                  </a:lnTo>
                  <a:cubicBezTo>
                    <a:pt x="65" y="4"/>
                    <a:pt x="65" y="2"/>
                    <a:pt x="65"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12"/>
            <p:cNvSpPr/>
            <p:nvPr/>
          </p:nvSpPr>
          <p:spPr>
            <a:xfrm>
              <a:off x="1749925" y="1547025"/>
              <a:ext cx="1650" cy="1050"/>
            </a:xfrm>
            <a:custGeom>
              <a:rect b="b" l="l" r="r" t="t"/>
              <a:pathLst>
                <a:path extrusionOk="0" h="42" w="66">
                  <a:moveTo>
                    <a:pt x="64" y="1"/>
                  </a:moveTo>
                  <a:lnTo>
                    <a:pt x="0" y="38"/>
                  </a:lnTo>
                  <a:lnTo>
                    <a:pt x="2" y="41"/>
                  </a:lnTo>
                  <a:lnTo>
                    <a:pt x="66" y="5"/>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12"/>
            <p:cNvSpPr/>
            <p:nvPr/>
          </p:nvSpPr>
          <p:spPr>
            <a:xfrm>
              <a:off x="1749950" y="1547125"/>
              <a:ext cx="1675" cy="1050"/>
            </a:xfrm>
            <a:custGeom>
              <a:rect b="b" l="l" r="r" t="t"/>
              <a:pathLst>
                <a:path extrusionOk="0" h="42" w="67">
                  <a:moveTo>
                    <a:pt x="65" y="1"/>
                  </a:moveTo>
                  <a:lnTo>
                    <a:pt x="1" y="37"/>
                  </a:lnTo>
                  <a:lnTo>
                    <a:pt x="1" y="41"/>
                  </a:lnTo>
                  <a:lnTo>
                    <a:pt x="66" y="4"/>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12"/>
            <p:cNvSpPr/>
            <p:nvPr/>
          </p:nvSpPr>
          <p:spPr>
            <a:xfrm>
              <a:off x="1749950" y="1547200"/>
              <a:ext cx="1700" cy="1050"/>
            </a:xfrm>
            <a:custGeom>
              <a:rect b="b" l="l" r="r" t="t"/>
              <a:pathLst>
                <a:path extrusionOk="0" h="42" w="68">
                  <a:moveTo>
                    <a:pt x="66" y="1"/>
                  </a:moveTo>
                  <a:lnTo>
                    <a:pt x="1" y="38"/>
                  </a:lnTo>
                  <a:lnTo>
                    <a:pt x="2" y="41"/>
                  </a:lnTo>
                  <a:lnTo>
                    <a:pt x="68"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12"/>
            <p:cNvSpPr/>
            <p:nvPr/>
          </p:nvSpPr>
          <p:spPr>
            <a:xfrm>
              <a:off x="1750000" y="1547275"/>
              <a:ext cx="1650" cy="1050"/>
            </a:xfrm>
            <a:custGeom>
              <a:rect b="b" l="l" r="r" t="t"/>
              <a:pathLst>
                <a:path extrusionOk="0" h="42" w="66">
                  <a:moveTo>
                    <a:pt x="66" y="1"/>
                  </a:moveTo>
                  <a:lnTo>
                    <a:pt x="0" y="38"/>
                  </a:lnTo>
                  <a:lnTo>
                    <a:pt x="2" y="41"/>
                  </a:lnTo>
                  <a:lnTo>
                    <a:pt x="66" y="5"/>
                  </a:lnTo>
                  <a:cubicBezTo>
                    <a:pt x="66" y="4"/>
                    <a:pt x="66" y="2"/>
                    <a:pt x="66"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12"/>
            <p:cNvSpPr/>
            <p:nvPr/>
          </p:nvSpPr>
          <p:spPr>
            <a:xfrm>
              <a:off x="1750025" y="1547400"/>
              <a:ext cx="1675" cy="1025"/>
            </a:xfrm>
            <a:custGeom>
              <a:rect b="b" l="l" r="r" t="t"/>
              <a:pathLst>
                <a:path extrusionOk="0" h="41" w="67">
                  <a:moveTo>
                    <a:pt x="65" y="0"/>
                  </a:moveTo>
                  <a:lnTo>
                    <a:pt x="1" y="36"/>
                  </a:lnTo>
                  <a:cubicBezTo>
                    <a:pt x="1" y="38"/>
                    <a:pt x="1" y="39"/>
                    <a:pt x="2" y="41"/>
                  </a:cubicBezTo>
                  <a:lnTo>
                    <a:pt x="66" y="3"/>
                  </a:lnTo>
                  <a:cubicBezTo>
                    <a:pt x="66" y="1"/>
                    <a:pt x="66" y="0"/>
                    <a:pt x="6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12"/>
            <p:cNvSpPr/>
            <p:nvPr/>
          </p:nvSpPr>
          <p:spPr>
            <a:xfrm>
              <a:off x="1750075" y="1547450"/>
              <a:ext cx="1625" cy="1050"/>
            </a:xfrm>
            <a:custGeom>
              <a:rect b="b" l="l" r="r" t="t"/>
              <a:pathLst>
                <a:path extrusionOk="0" h="42" w="65">
                  <a:moveTo>
                    <a:pt x="64" y="1"/>
                  </a:moveTo>
                  <a:lnTo>
                    <a:pt x="0" y="39"/>
                  </a:lnTo>
                  <a:lnTo>
                    <a:pt x="0" y="42"/>
                  </a:lnTo>
                  <a:lnTo>
                    <a:pt x="64"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12"/>
            <p:cNvSpPr/>
            <p:nvPr/>
          </p:nvSpPr>
          <p:spPr>
            <a:xfrm>
              <a:off x="1750075" y="1547525"/>
              <a:ext cx="1625" cy="1050"/>
            </a:xfrm>
            <a:custGeom>
              <a:rect b="b" l="l" r="r" t="t"/>
              <a:pathLst>
                <a:path extrusionOk="0" h="42" w="65">
                  <a:moveTo>
                    <a:pt x="64" y="1"/>
                  </a:moveTo>
                  <a:lnTo>
                    <a:pt x="0" y="39"/>
                  </a:lnTo>
                  <a:cubicBezTo>
                    <a:pt x="0" y="40"/>
                    <a:pt x="0" y="41"/>
                    <a:pt x="0" y="41"/>
                  </a:cubicBezTo>
                  <a:lnTo>
                    <a:pt x="64" y="5"/>
                  </a:lnTo>
                  <a:cubicBezTo>
                    <a:pt x="64" y="4"/>
                    <a:pt x="64" y="2"/>
                    <a:pt x="6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12"/>
            <p:cNvSpPr/>
            <p:nvPr/>
          </p:nvSpPr>
          <p:spPr>
            <a:xfrm>
              <a:off x="1750100" y="1547650"/>
              <a:ext cx="1625" cy="1025"/>
            </a:xfrm>
            <a:custGeom>
              <a:rect b="b" l="l" r="r" t="t"/>
              <a:pathLst>
                <a:path extrusionOk="0" h="41" w="65">
                  <a:moveTo>
                    <a:pt x="64" y="0"/>
                  </a:moveTo>
                  <a:lnTo>
                    <a:pt x="1" y="36"/>
                  </a:lnTo>
                  <a:lnTo>
                    <a:pt x="1" y="41"/>
                  </a:lnTo>
                  <a:lnTo>
                    <a:pt x="64"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12"/>
            <p:cNvSpPr/>
            <p:nvPr/>
          </p:nvSpPr>
          <p:spPr>
            <a:xfrm>
              <a:off x="1750100" y="1547725"/>
              <a:ext cx="1625" cy="1025"/>
            </a:xfrm>
            <a:custGeom>
              <a:rect b="b" l="l" r="r" t="t"/>
              <a:pathLst>
                <a:path extrusionOk="0" h="41" w="65">
                  <a:moveTo>
                    <a:pt x="64" y="0"/>
                  </a:moveTo>
                  <a:lnTo>
                    <a:pt x="1" y="38"/>
                  </a:lnTo>
                  <a:lnTo>
                    <a:pt x="1" y="41"/>
                  </a:lnTo>
                  <a:lnTo>
                    <a:pt x="64"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12"/>
            <p:cNvSpPr/>
            <p:nvPr/>
          </p:nvSpPr>
          <p:spPr>
            <a:xfrm>
              <a:off x="1750100" y="1547775"/>
              <a:ext cx="1650" cy="1050"/>
            </a:xfrm>
            <a:custGeom>
              <a:rect b="b" l="l" r="r" t="t"/>
              <a:pathLst>
                <a:path extrusionOk="0" h="42" w="66">
                  <a:moveTo>
                    <a:pt x="66" y="1"/>
                  </a:moveTo>
                  <a:lnTo>
                    <a:pt x="1" y="39"/>
                  </a:lnTo>
                  <a:cubicBezTo>
                    <a:pt x="1" y="40"/>
                    <a:pt x="1" y="40"/>
                    <a:pt x="1" y="42"/>
                  </a:cubicBezTo>
                  <a:lnTo>
                    <a:pt x="66"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12"/>
            <p:cNvSpPr/>
            <p:nvPr/>
          </p:nvSpPr>
          <p:spPr>
            <a:xfrm>
              <a:off x="1750150" y="1547850"/>
              <a:ext cx="1600" cy="1050"/>
            </a:xfrm>
            <a:custGeom>
              <a:rect b="b" l="l" r="r" t="t"/>
              <a:pathLst>
                <a:path extrusionOk="0" h="42" w="64">
                  <a:moveTo>
                    <a:pt x="64" y="1"/>
                  </a:moveTo>
                  <a:lnTo>
                    <a:pt x="0" y="39"/>
                  </a:lnTo>
                  <a:lnTo>
                    <a:pt x="0" y="41"/>
                  </a:lnTo>
                  <a:lnTo>
                    <a:pt x="64" y="4"/>
                  </a:lnTo>
                  <a:cubicBezTo>
                    <a:pt x="64" y="4"/>
                    <a:pt x="64" y="2"/>
                    <a:pt x="6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12"/>
            <p:cNvSpPr/>
            <p:nvPr/>
          </p:nvSpPr>
          <p:spPr>
            <a:xfrm>
              <a:off x="1750150" y="1547975"/>
              <a:ext cx="1600" cy="1025"/>
            </a:xfrm>
            <a:custGeom>
              <a:rect b="b" l="l" r="r" t="t"/>
              <a:pathLst>
                <a:path extrusionOk="0" h="41" w="64">
                  <a:moveTo>
                    <a:pt x="64" y="0"/>
                  </a:moveTo>
                  <a:lnTo>
                    <a:pt x="0" y="36"/>
                  </a:lnTo>
                  <a:lnTo>
                    <a:pt x="0" y="41"/>
                  </a:lnTo>
                  <a:lnTo>
                    <a:pt x="64" y="3"/>
                  </a:lnTo>
                  <a:cubicBezTo>
                    <a:pt x="64" y="2"/>
                    <a:pt x="64" y="0"/>
                    <a:pt x="6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12"/>
            <p:cNvSpPr/>
            <p:nvPr/>
          </p:nvSpPr>
          <p:spPr>
            <a:xfrm>
              <a:off x="1750150" y="1548050"/>
              <a:ext cx="1600" cy="1000"/>
            </a:xfrm>
            <a:custGeom>
              <a:rect b="b" l="l" r="r" t="t"/>
              <a:pathLst>
                <a:path extrusionOk="0" h="40" w="64">
                  <a:moveTo>
                    <a:pt x="64" y="0"/>
                  </a:moveTo>
                  <a:lnTo>
                    <a:pt x="0" y="38"/>
                  </a:lnTo>
                  <a:lnTo>
                    <a:pt x="0" y="39"/>
                  </a:lnTo>
                  <a:lnTo>
                    <a:pt x="64"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12"/>
            <p:cNvSpPr/>
            <p:nvPr/>
          </p:nvSpPr>
          <p:spPr>
            <a:xfrm>
              <a:off x="1758000" y="1561175"/>
              <a:ext cx="4900" cy="2800"/>
            </a:xfrm>
            <a:custGeom>
              <a:rect b="b" l="l" r="r" t="t"/>
              <a:pathLst>
                <a:path extrusionOk="0" h="112" w="196">
                  <a:moveTo>
                    <a:pt x="65" y="0"/>
                  </a:moveTo>
                  <a:lnTo>
                    <a:pt x="1" y="36"/>
                  </a:lnTo>
                  <a:lnTo>
                    <a:pt x="130" y="112"/>
                  </a:lnTo>
                  <a:lnTo>
                    <a:pt x="195" y="74"/>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12"/>
            <p:cNvSpPr/>
            <p:nvPr/>
          </p:nvSpPr>
          <p:spPr>
            <a:xfrm>
              <a:off x="1761225" y="1554525"/>
              <a:ext cx="1700" cy="9450"/>
            </a:xfrm>
            <a:custGeom>
              <a:rect b="b" l="l" r="r" t="t"/>
              <a:pathLst>
                <a:path extrusionOk="0" h="378" w="68">
                  <a:moveTo>
                    <a:pt x="68" y="1"/>
                  </a:moveTo>
                  <a:lnTo>
                    <a:pt x="2" y="38"/>
                  </a:lnTo>
                  <a:lnTo>
                    <a:pt x="1" y="378"/>
                  </a:lnTo>
                  <a:lnTo>
                    <a:pt x="66" y="340"/>
                  </a:lnTo>
                  <a:lnTo>
                    <a:pt x="6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12"/>
            <p:cNvSpPr/>
            <p:nvPr/>
          </p:nvSpPr>
          <p:spPr>
            <a:xfrm>
              <a:off x="1758525" y="1551550"/>
              <a:ext cx="1750" cy="1050"/>
            </a:xfrm>
            <a:custGeom>
              <a:rect b="b" l="l" r="r" t="t"/>
              <a:pathLst>
                <a:path extrusionOk="0" h="42" w="70">
                  <a:moveTo>
                    <a:pt x="70" y="1"/>
                  </a:moveTo>
                  <a:cubicBezTo>
                    <a:pt x="67" y="2"/>
                    <a:pt x="65" y="2"/>
                    <a:pt x="64" y="4"/>
                  </a:cubicBezTo>
                  <a:lnTo>
                    <a:pt x="30" y="24"/>
                  </a:lnTo>
                  <a:lnTo>
                    <a:pt x="30" y="24"/>
                  </a:lnTo>
                  <a:lnTo>
                    <a:pt x="70" y="1"/>
                  </a:lnTo>
                  <a:close/>
                  <a:moveTo>
                    <a:pt x="30" y="24"/>
                  </a:moveTo>
                  <a:lnTo>
                    <a:pt x="4" y="38"/>
                  </a:lnTo>
                  <a:cubicBezTo>
                    <a:pt x="3" y="38"/>
                    <a:pt x="2" y="40"/>
                    <a:pt x="0" y="41"/>
                  </a:cubicBezTo>
                  <a:lnTo>
                    <a:pt x="30" y="24"/>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12"/>
            <p:cNvSpPr/>
            <p:nvPr/>
          </p:nvSpPr>
          <p:spPr>
            <a:xfrm>
              <a:off x="1758625" y="1551525"/>
              <a:ext cx="1775" cy="1000"/>
            </a:xfrm>
            <a:custGeom>
              <a:rect b="b" l="l" r="r" t="t"/>
              <a:pathLst>
                <a:path extrusionOk="0" h="40" w="71">
                  <a:moveTo>
                    <a:pt x="70" y="0"/>
                  </a:moveTo>
                  <a:lnTo>
                    <a:pt x="66" y="2"/>
                  </a:lnTo>
                  <a:lnTo>
                    <a:pt x="0" y="39"/>
                  </a:lnTo>
                  <a:lnTo>
                    <a:pt x="6" y="38"/>
                  </a:lnTo>
                  <a:lnTo>
                    <a:pt x="70"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12"/>
            <p:cNvSpPr/>
            <p:nvPr/>
          </p:nvSpPr>
          <p:spPr>
            <a:xfrm>
              <a:off x="1758775" y="1551525"/>
              <a:ext cx="1675" cy="975"/>
            </a:xfrm>
            <a:custGeom>
              <a:rect b="b" l="l" r="r" t="t"/>
              <a:pathLst>
                <a:path extrusionOk="0" h="39" w="67">
                  <a:moveTo>
                    <a:pt x="64" y="0"/>
                  </a:moveTo>
                  <a:lnTo>
                    <a:pt x="0" y="38"/>
                  </a:lnTo>
                  <a:lnTo>
                    <a:pt x="3" y="38"/>
                  </a:lnTo>
                  <a:lnTo>
                    <a:pt x="6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12"/>
            <p:cNvSpPr/>
            <p:nvPr/>
          </p:nvSpPr>
          <p:spPr>
            <a:xfrm>
              <a:off x="1758850" y="1551525"/>
              <a:ext cx="1725" cy="975"/>
            </a:xfrm>
            <a:custGeom>
              <a:rect b="b" l="l" r="r" t="t"/>
              <a:pathLst>
                <a:path extrusionOk="0" h="39" w="69">
                  <a:moveTo>
                    <a:pt x="64" y="0"/>
                  </a:moveTo>
                  <a:lnTo>
                    <a:pt x="0" y="38"/>
                  </a:lnTo>
                  <a:lnTo>
                    <a:pt x="3" y="38"/>
                  </a:lnTo>
                  <a:lnTo>
                    <a:pt x="68"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12"/>
            <p:cNvSpPr/>
            <p:nvPr/>
          </p:nvSpPr>
          <p:spPr>
            <a:xfrm>
              <a:off x="1758925" y="1551525"/>
              <a:ext cx="1725" cy="975"/>
            </a:xfrm>
            <a:custGeom>
              <a:rect b="b" l="l" r="r" t="t"/>
              <a:pathLst>
                <a:path extrusionOk="0" h="39" w="69">
                  <a:moveTo>
                    <a:pt x="65" y="0"/>
                  </a:moveTo>
                  <a:lnTo>
                    <a:pt x="3" y="37"/>
                  </a:lnTo>
                  <a:lnTo>
                    <a:pt x="4" y="37"/>
                  </a:lnTo>
                  <a:lnTo>
                    <a:pt x="68" y="0"/>
                  </a:lnTo>
                  <a:close/>
                  <a:moveTo>
                    <a:pt x="0" y="37"/>
                  </a:moveTo>
                  <a:lnTo>
                    <a:pt x="0" y="38"/>
                  </a:lnTo>
                  <a:lnTo>
                    <a:pt x="3" y="37"/>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12"/>
            <p:cNvSpPr/>
            <p:nvPr/>
          </p:nvSpPr>
          <p:spPr>
            <a:xfrm>
              <a:off x="1759025" y="1551525"/>
              <a:ext cx="1700" cy="975"/>
            </a:xfrm>
            <a:custGeom>
              <a:rect b="b" l="l" r="r" t="t"/>
              <a:pathLst>
                <a:path extrusionOk="0" h="39" w="68">
                  <a:moveTo>
                    <a:pt x="64" y="0"/>
                  </a:moveTo>
                  <a:lnTo>
                    <a:pt x="0" y="38"/>
                  </a:lnTo>
                  <a:lnTo>
                    <a:pt x="3" y="38"/>
                  </a:lnTo>
                  <a:lnTo>
                    <a:pt x="6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12"/>
            <p:cNvSpPr/>
            <p:nvPr/>
          </p:nvSpPr>
          <p:spPr>
            <a:xfrm>
              <a:off x="1759100" y="1551525"/>
              <a:ext cx="1675" cy="975"/>
            </a:xfrm>
            <a:custGeom>
              <a:rect b="b" l="l" r="r" t="t"/>
              <a:pathLst>
                <a:path extrusionOk="0" h="39" w="67">
                  <a:moveTo>
                    <a:pt x="64" y="0"/>
                  </a:moveTo>
                  <a:lnTo>
                    <a:pt x="0" y="38"/>
                  </a:lnTo>
                  <a:lnTo>
                    <a:pt x="2" y="38"/>
                  </a:lnTo>
                  <a:lnTo>
                    <a:pt x="6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12"/>
            <p:cNvSpPr/>
            <p:nvPr/>
          </p:nvSpPr>
          <p:spPr>
            <a:xfrm>
              <a:off x="1759125" y="1551525"/>
              <a:ext cx="1725" cy="975"/>
            </a:xfrm>
            <a:custGeom>
              <a:rect b="b" l="l" r="r" t="t"/>
              <a:pathLst>
                <a:path extrusionOk="0" h="39" w="69">
                  <a:moveTo>
                    <a:pt x="66" y="0"/>
                  </a:moveTo>
                  <a:lnTo>
                    <a:pt x="1" y="38"/>
                  </a:lnTo>
                  <a:lnTo>
                    <a:pt x="4" y="38"/>
                  </a:lnTo>
                  <a:lnTo>
                    <a:pt x="69"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12"/>
            <p:cNvSpPr/>
            <p:nvPr/>
          </p:nvSpPr>
          <p:spPr>
            <a:xfrm>
              <a:off x="1759200" y="1551550"/>
              <a:ext cx="1725" cy="975"/>
            </a:xfrm>
            <a:custGeom>
              <a:rect b="b" l="l" r="r" t="t"/>
              <a:pathLst>
                <a:path extrusionOk="0" h="39" w="69">
                  <a:moveTo>
                    <a:pt x="66" y="1"/>
                  </a:moveTo>
                  <a:lnTo>
                    <a:pt x="1" y="38"/>
                  </a:lnTo>
                  <a:lnTo>
                    <a:pt x="4" y="38"/>
                  </a:lnTo>
                  <a:lnTo>
                    <a:pt x="69"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12"/>
            <p:cNvSpPr/>
            <p:nvPr/>
          </p:nvSpPr>
          <p:spPr>
            <a:xfrm>
              <a:off x="1759275" y="1551550"/>
              <a:ext cx="1700" cy="975"/>
            </a:xfrm>
            <a:custGeom>
              <a:rect b="b" l="l" r="r" t="t"/>
              <a:pathLst>
                <a:path extrusionOk="0" h="39" w="68">
                  <a:moveTo>
                    <a:pt x="66" y="1"/>
                  </a:moveTo>
                  <a:lnTo>
                    <a:pt x="1" y="38"/>
                  </a:lnTo>
                  <a:lnTo>
                    <a:pt x="3" y="38"/>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12"/>
            <p:cNvSpPr/>
            <p:nvPr/>
          </p:nvSpPr>
          <p:spPr>
            <a:xfrm>
              <a:off x="1759350" y="1551600"/>
              <a:ext cx="1700" cy="950"/>
            </a:xfrm>
            <a:custGeom>
              <a:rect b="b" l="l" r="r" t="t"/>
              <a:pathLst>
                <a:path extrusionOk="0" h="38" w="68">
                  <a:moveTo>
                    <a:pt x="64" y="0"/>
                  </a:moveTo>
                  <a:lnTo>
                    <a:pt x="0" y="38"/>
                  </a:lnTo>
                  <a:lnTo>
                    <a:pt x="2" y="38"/>
                  </a:lnTo>
                  <a:lnTo>
                    <a:pt x="67" y="2"/>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12"/>
            <p:cNvSpPr/>
            <p:nvPr/>
          </p:nvSpPr>
          <p:spPr>
            <a:xfrm>
              <a:off x="1759425" y="1551625"/>
              <a:ext cx="1700" cy="975"/>
            </a:xfrm>
            <a:custGeom>
              <a:rect b="b" l="l" r="r" t="t"/>
              <a:pathLst>
                <a:path extrusionOk="0" h="39" w="68">
                  <a:moveTo>
                    <a:pt x="64" y="1"/>
                  </a:moveTo>
                  <a:lnTo>
                    <a:pt x="0" y="37"/>
                  </a:lnTo>
                  <a:lnTo>
                    <a:pt x="3" y="38"/>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12"/>
            <p:cNvSpPr/>
            <p:nvPr/>
          </p:nvSpPr>
          <p:spPr>
            <a:xfrm>
              <a:off x="1759500" y="1551625"/>
              <a:ext cx="1675" cy="1000"/>
            </a:xfrm>
            <a:custGeom>
              <a:rect b="b" l="l" r="r" t="t"/>
              <a:pathLst>
                <a:path extrusionOk="0" h="40" w="67">
                  <a:moveTo>
                    <a:pt x="64" y="1"/>
                  </a:moveTo>
                  <a:lnTo>
                    <a:pt x="0" y="38"/>
                  </a:lnTo>
                  <a:lnTo>
                    <a:pt x="2" y="40"/>
                  </a:lnTo>
                  <a:lnTo>
                    <a:pt x="67" y="2"/>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12"/>
            <p:cNvSpPr/>
            <p:nvPr/>
          </p:nvSpPr>
          <p:spPr>
            <a:xfrm>
              <a:off x="1759525" y="1551675"/>
              <a:ext cx="1725" cy="1000"/>
            </a:xfrm>
            <a:custGeom>
              <a:rect b="b" l="l" r="r" t="t"/>
              <a:pathLst>
                <a:path extrusionOk="0" h="40" w="69">
                  <a:moveTo>
                    <a:pt x="66" y="0"/>
                  </a:moveTo>
                  <a:lnTo>
                    <a:pt x="1" y="38"/>
                  </a:lnTo>
                  <a:lnTo>
                    <a:pt x="4" y="39"/>
                  </a:lnTo>
                  <a:lnTo>
                    <a:pt x="69" y="2"/>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12"/>
            <p:cNvSpPr/>
            <p:nvPr/>
          </p:nvSpPr>
          <p:spPr>
            <a:xfrm>
              <a:off x="1759600" y="1551700"/>
              <a:ext cx="1700" cy="1000"/>
            </a:xfrm>
            <a:custGeom>
              <a:rect b="b" l="l" r="r" t="t"/>
              <a:pathLst>
                <a:path extrusionOk="0" h="40" w="68">
                  <a:moveTo>
                    <a:pt x="66" y="1"/>
                  </a:moveTo>
                  <a:lnTo>
                    <a:pt x="1" y="38"/>
                  </a:lnTo>
                  <a:lnTo>
                    <a:pt x="3" y="40"/>
                  </a:lnTo>
                  <a:lnTo>
                    <a:pt x="67" y="2"/>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12"/>
            <p:cNvSpPr/>
            <p:nvPr/>
          </p:nvSpPr>
          <p:spPr>
            <a:xfrm>
              <a:off x="1761225" y="1563000"/>
              <a:ext cx="9575" cy="5550"/>
            </a:xfrm>
            <a:custGeom>
              <a:rect b="b" l="l" r="r" t="t"/>
              <a:pathLst>
                <a:path extrusionOk="0" h="222" w="383">
                  <a:moveTo>
                    <a:pt x="66" y="1"/>
                  </a:moveTo>
                  <a:lnTo>
                    <a:pt x="1" y="39"/>
                  </a:lnTo>
                  <a:lnTo>
                    <a:pt x="317" y="221"/>
                  </a:lnTo>
                  <a:lnTo>
                    <a:pt x="382" y="184"/>
                  </a:lnTo>
                  <a:lnTo>
                    <a:pt x="6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12"/>
            <p:cNvSpPr/>
            <p:nvPr/>
          </p:nvSpPr>
          <p:spPr>
            <a:xfrm>
              <a:off x="1759675" y="1551750"/>
              <a:ext cx="1625" cy="950"/>
            </a:xfrm>
            <a:custGeom>
              <a:rect b="b" l="l" r="r" t="t"/>
              <a:pathLst>
                <a:path extrusionOk="0" h="38" w="65">
                  <a:moveTo>
                    <a:pt x="0" y="38"/>
                  </a:moveTo>
                  <a:lnTo>
                    <a:pt x="64" y="0"/>
                  </a:lnTo>
                  <a:lnTo>
                    <a:pt x="64" y="0"/>
                  </a:lnTo>
                  <a:lnTo>
                    <a:pt x="0" y="38"/>
                  </a:lnTo>
                  <a:lnTo>
                    <a:pt x="0" y="38"/>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12"/>
            <p:cNvSpPr/>
            <p:nvPr/>
          </p:nvSpPr>
          <p:spPr>
            <a:xfrm>
              <a:off x="1759675" y="1551750"/>
              <a:ext cx="1700" cy="1000"/>
            </a:xfrm>
            <a:custGeom>
              <a:rect b="b" l="l" r="r" t="t"/>
              <a:pathLst>
                <a:path extrusionOk="0" h="40" w="68">
                  <a:moveTo>
                    <a:pt x="64" y="0"/>
                  </a:moveTo>
                  <a:lnTo>
                    <a:pt x="0" y="38"/>
                  </a:lnTo>
                  <a:lnTo>
                    <a:pt x="3" y="39"/>
                  </a:lnTo>
                  <a:lnTo>
                    <a:pt x="67" y="1"/>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12"/>
            <p:cNvSpPr/>
            <p:nvPr/>
          </p:nvSpPr>
          <p:spPr>
            <a:xfrm>
              <a:off x="1759750" y="1551775"/>
              <a:ext cx="1700" cy="1000"/>
            </a:xfrm>
            <a:custGeom>
              <a:rect b="b" l="l" r="r" t="t"/>
              <a:pathLst>
                <a:path extrusionOk="0" h="40" w="68">
                  <a:moveTo>
                    <a:pt x="64" y="0"/>
                  </a:moveTo>
                  <a:lnTo>
                    <a:pt x="0" y="38"/>
                  </a:lnTo>
                  <a:lnTo>
                    <a:pt x="3" y="40"/>
                  </a:lnTo>
                  <a:lnTo>
                    <a:pt x="67"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12"/>
            <p:cNvSpPr/>
            <p:nvPr/>
          </p:nvSpPr>
          <p:spPr>
            <a:xfrm>
              <a:off x="1759825" y="1551800"/>
              <a:ext cx="1675" cy="1025"/>
            </a:xfrm>
            <a:custGeom>
              <a:rect b="b" l="l" r="r" t="t"/>
              <a:pathLst>
                <a:path extrusionOk="0" h="41" w="67">
                  <a:moveTo>
                    <a:pt x="64" y="1"/>
                  </a:moveTo>
                  <a:lnTo>
                    <a:pt x="0" y="39"/>
                  </a:lnTo>
                  <a:lnTo>
                    <a:pt x="3" y="40"/>
                  </a:lnTo>
                  <a:lnTo>
                    <a:pt x="67" y="4"/>
                  </a:lnTo>
                  <a:cubicBezTo>
                    <a:pt x="67" y="2"/>
                    <a:pt x="66" y="2"/>
                    <a:pt x="6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12"/>
            <p:cNvSpPr/>
            <p:nvPr/>
          </p:nvSpPr>
          <p:spPr>
            <a:xfrm>
              <a:off x="1759900" y="1551875"/>
              <a:ext cx="1675" cy="1000"/>
            </a:xfrm>
            <a:custGeom>
              <a:rect b="b" l="l" r="r" t="t"/>
              <a:pathLst>
                <a:path extrusionOk="0" h="40" w="67">
                  <a:moveTo>
                    <a:pt x="64" y="1"/>
                  </a:moveTo>
                  <a:lnTo>
                    <a:pt x="0" y="39"/>
                  </a:lnTo>
                  <a:lnTo>
                    <a:pt x="3" y="40"/>
                  </a:lnTo>
                  <a:lnTo>
                    <a:pt x="67" y="2"/>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12"/>
            <p:cNvSpPr/>
            <p:nvPr/>
          </p:nvSpPr>
          <p:spPr>
            <a:xfrm>
              <a:off x="1759975" y="1551950"/>
              <a:ext cx="1675" cy="1000"/>
            </a:xfrm>
            <a:custGeom>
              <a:rect b="b" l="l" r="r" t="t"/>
              <a:pathLst>
                <a:path extrusionOk="0" h="40" w="67">
                  <a:moveTo>
                    <a:pt x="64" y="1"/>
                  </a:moveTo>
                  <a:lnTo>
                    <a:pt x="0" y="37"/>
                  </a:lnTo>
                  <a:lnTo>
                    <a:pt x="3" y="40"/>
                  </a:lnTo>
                  <a:lnTo>
                    <a:pt x="67" y="2"/>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p12"/>
            <p:cNvSpPr/>
            <p:nvPr/>
          </p:nvSpPr>
          <p:spPr>
            <a:xfrm>
              <a:off x="1760025" y="1552000"/>
              <a:ext cx="1700" cy="1025"/>
            </a:xfrm>
            <a:custGeom>
              <a:rect b="b" l="l" r="r" t="t"/>
              <a:pathLst>
                <a:path extrusionOk="0" h="41" w="68">
                  <a:moveTo>
                    <a:pt x="65" y="0"/>
                  </a:moveTo>
                  <a:lnTo>
                    <a:pt x="1" y="38"/>
                  </a:lnTo>
                  <a:cubicBezTo>
                    <a:pt x="1" y="38"/>
                    <a:pt x="2" y="39"/>
                    <a:pt x="4" y="41"/>
                  </a:cubicBezTo>
                  <a:lnTo>
                    <a:pt x="68" y="3"/>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p12"/>
            <p:cNvSpPr/>
            <p:nvPr/>
          </p:nvSpPr>
          <p:spPr>
            <a:xfrm>
              <a:off x="1760100" y="1552075"/>
              <a:ext cx="1700" cy="1000"/>
            </a:xfrm>
            <a:custGeom>
              <a:rect b="b" l="l" r="r" t="t"/>
              <a:pathLst>
                <a:path extrusionOk="0" h="40" w="68">
                  <a:moveTo>
                    <a:pt x="65" y="0"/>
                  </a:moveTo>
                  <a:lnTo>
                    <a:pt x="1" y="38"/>
                  </a:lnTo>
                  <a:lnTo>
                    <a:pt x="4" y="39"/>
                  </a:lnTo>
                  <a:lnTo>
                    <a:pt x="68" y="3"/>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12"/>
            <p:cNvSpPr/>
            <p:nvPr/>
          </p:nvSpPr>
          <p:spPr>
            <a:xfrm>
              <a:off x="1760175" y="1552125"/>
              <a:ext cx="1700" cy="1025"/>
            </a:xfrm>
            <a:custGeom>
              <a:rect b="b" l="l" r="r" t="t"/>
              <a:pathLst>
                <a:path extrusionOk="0" h="41" w="68">
                  <a:moveTo>
                    <a:pt x="65" y="1"/>
                  </a:moveTo>
                  <a:lnTo>
                    <a:pt x="1" y="37"/>
                  </a:lnTo>
                  <a:lnTo>
                    <a:pt x="4" y="40"/>
                  </a:lnTo>
                  <a:lnTo>
                    <a:pt x="67" y="4"/>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12"/>
            <p:cNvSpPr/>
            <p:nvPr/>
          </p:nvSpPr>
          <p:spPr>
            <a:xfrm>
              <a:off x="1760250" y="1552200"/>
              <a:ext cx="1700" cy="1025"/>
            </a:xfrm>
            <a:custGeom>
              <a:rect b="b" l="l" r="r" t="t"/>
              <a:pathLst>
                <a:path extrusionOk="0" h="41" w="68">
                  <a:moveTo>
                    <a:pt x="64" y="1"/>
                  </a:moveTo>
                  <a:lnTo>
                    <a:pt x="1" y="37"/>
                  </a:lnTo>
                  <a:lnTo>
                    <a:pt x="2" y="40"/>
                  </a:lnTo>
                  <a:lnTo>
                    <a:pt x="67" y="2"/>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12"/>
            <p:cNvSpPr/>
            <p:nvPr/>
          </p:nvSpPr>
          <p:spPr>
            <a:xfrm>
              <a:off x="1760300" y="1552275"/>
              <a:ext cx="1725" cy="1050"/>
            </a:xfrm>
            <a:custGeom>
              <a:rect b="b" l="l" r="r" t="t"/>
              <a:pathLst>
                <a:path extrusionOk="0" h="42" w="69">
                  <a:moveTo>
                    <a:pt x="65" y="1"/>
                  </a:moveTo>
                  <a:lnTo>
                    <a:pt x="0" y="38"/>
                  </a:lnTo>
                  <a:cubicBezTo>
                    <a:pt x="2" y="38"/>
                    <a:pt x="3" y="40"/>
                    <a:pt x="3" y="41"/>
                  </a:cubicBezTo>
                  <a:lnTo>
                    <a:pt x="68" y="4"/>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12"/>
            <p:cNvSpPr/>
            <p:nvPr/>
          </p:nvSpPr>
          <p:spPr>
            <a:xfrm>
              <a:off x="1760375" y="1552325"/>
              <a:ext cx="1675" cy="1025"/>
            </a:xfrm>
            <a:custGeom>
              <a:rect b="b" l="l" r="r" t="t"/>
              <a:pathLst>
                <a:path extrusionOk="0" h="41" w="67">
                  <a:moveTo>
                    <a:pt x="65" y="0"/>
                  </a:moveTo>
                  <a:lnTo>
                    <a:pt x="0" y="38"/>
                  </a:lnTo>
                  <a:lnTo>
                    <a:pt x="3" y="41"/>
                  </a:lnTo>
                  <a:lnTo>
                    <a:pt x="67" y="3"/>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12"/>
            <p:cNvSpPr/>
            <p:nvPr/>
          </p:nvSpPr>
          <p:spPr>
            <a:xfrm>
              <a:off x="1760425" y="1552400"/>
              <a:ext cx="1700" cy="1025"/>
            </a:xfrm>
            <a:custGeom>
              <a:rect b="b" l="l" r="r" t="t"/>
              <a:pathLst>
                <a:path extrusionOk="0" h="41" w="68">
                  <a:moveTo>
                    <a:pt x="65" y="0"/>
                  </a:moveTo>
                  <a:lnTo>
                    <a:pt x="1" y="38"/>
                  </a:lnTo>
                  <a:lnTo>
                    <a:pt x="4" y="41"/>
                  </a:lnTo>
                  <a:lnTo>
                    <a:pt x="68" y="4"/>
                  </a:lnTo>
                  <a:cubicBezTo>
                    <a:pt x="66" y="3"/>
                    <a:pt x="66" y="2"/>
                    <a:pt x="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12"/>
            <p:cNvSpPr/>
            <p:nvPr/>
          </p:nvSpPr>
          <p:spPr>
            <a:xfrm>
              <a:off x="1760500" y="1552500"/>
              <a:ext cx="1700" cy="1050"/>
            </a:xfrm>
            <a:custGeom>
              <a:rect b="b" l="l" r="r" t="t"/>
              <a:pathLst>
                <a:path extrusionOk="0" h="42" w="68">
                  <a:moveTo>
                    <a:pt x="65" y="0"/>
                  </a:moveTo>
                  <a:lnTo>
                    <a:pt x="1" y="37"/>
                  </a:lnTo>
                  <a:lnTo>
                    <a:pt x="4" y="41"/>
                  </a:lnTo>
                  <a:lnTo>
                    <a:pt x="68" y="3"/>
                  </a:lnTo>
                  <a:cubicBezTo>
                    <a:pt x="66" y="2"/>
                    <a:pt x="66" y="0"/>
                    <a:pt x="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12"/>
            <p:cNvSpPr/>
            <p:nvPr/>
          </p:nvSpPr>
          <p:spPr>
            <a:xfrm>
              <a:off x="1760575" y="1552575"/>
              <a:ext cx="1725" cy="1100"/>
            </a:xfrm>
            <a:custGeom>
              <a:rect b="b" l="l" r="r" t="t"/>
              <a:pathLst>
                <a:path extrusionOk="0" h="44" w="69">
                  <a:moveTo>
                    <a:pt x="65" y="0"/>
                  </a:moveTo>
                  <a:lnTo>
                    <a:pt x="1" y="38"/>
                  </a:lnTo>
                  <a:lnTo>
                    <a:pt x="4" y="44"/>
                  </a:lnTo>
                  <a:lnTo>
                    <a:pt x="69" y="6"/>
                  </a:lnTo>
                  <a:lnTo>
                    <a:pt x="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12"/>
            <p:cNvSpPr/>
            <p:nvPr/>
          </p:nvSpPr>
          <p:spPr>
            <a:xfrm>
              <a:off x="1760650" y="1552725"/>
              <a:ext cx="1775" cy="1150"/>
            </a:xfrm>
            <a:custGeom>
              <a:rect b="b" l="l" r="r" t="t"/>
              <a:pathLst>
                <a:path extrusionOk="0" h="46" w="71">
                  <a:moveTo>
                    <a:pt x="66" y="0"/>
                  </a:moveTo>
                  <a:lnTo>
                    <a:pt x="1" y="38"/>
                  </a:lnTo>
                  <a:cubicBezTo>
                    <a:pt x="2" y="41"/>
                    <a:pt x="5" y="42"/>
                    <a:pt x="6" y="45"/>
                  </a:cubicBezTo>
                  <a:lnTo>
                    <a:pt x="70" y="9"/>
                  </a:lnTo>
                  <a:cubicBezTo>
                    <a:pt x="69" y="6"/>
                    <a:pt x="67" y="3"/>
                    <a:pt x="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12"/>
            <p:cNvSpPr/>
            <p:nvPr/>
          </p:nvSpPr>
          <p:spPr>
            <a:xfrm>
              <a:off x="1760800" y="1552900"/>
              <a:ext cx="1700" cy="1100"/>
            </a:xfrm>
            <a:custGeom>
              <a:rect b="b" l="l" r="r" t="t"/>
              <a:pathLst>
                <a:path extrusionOk="0" h="44" w="68">
                  <a:moveTo>
                    <a:pt x="64" y="0"/>
                  </a:moveTo>
                  <a:lnTo>
                    <a:pt x="0" y="38"/>
                  </a:lnTo>
                  <a:lnTo>
                    <a:pt x="3" y="44"/>
                  </a:lnTo>
                  <a:lnTo>
                    <a:pt x="67" y="6"/>
                  </a:lnTo>
                  <a:lnTo>
                    <a:pt x="6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p12"/>
            <p:cNvSpPr/>
            <p:nvPr/>
          </p:nvSpPr>
          <p:spPr>
            <a:xfrm>
              <a:off x="1760875" y="1553050"/>
              <a:ext cx="1700" cy="1075"/>
            </a:xfrm>
            <a:custGeom>
              <a:rect b="b" l="l" r="r" t="t"/>
              <a:pathLst>
                <a:path extrusionOk="0" h="43" w="68">
                  <a:moveTo>
                    <a:pt x="64" y="0"/>
                  </a:moveTo>
                  <a:lnTo>
                    <a:pt x="0" y="38"/>
                  </a:lnTo>
                  <a:cubicBezTo>
                    <a:pt x="0" y="39"/>
                    <a:pt x="2" y="41"/>
                    <a:pt x="2" y="42"/>
                  </a:cubicBezTo>
                  <a:lnTo>
                    <a:pt x="67" y="5"/>
                  </a:lnTo>
                  <a:cubicBezTo>
                    <a:pt x="66" y="3"/>
                    <a:pt x="66" y="2"/>
                    <a:pt x="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12"/>
            <p:cNvSpPr/>
            <p:nvPr/>
          </p:nvSpPr>
          <p:spPr>
            <a:xfrm>
              <a:off x="1760900" y="1553150"/>
              <a:ext cx="1700" cy="1050"/>
            </a:xfrm>
            <a:custGeom>
              <a:rect b="b" l="l" r="r" t="t"/>
              <a:pathLst>
                <a:path extrusionOk="0" h="42" w="68">
                  <a:moveTo>
                    <a:pt x="66" y="1"/>
                  </a:moveTo>
                  <a:lnTo>
                    <a:pt x="1" y="38"/>
                  </a:lnTo>
                  <a:lnTo>
                    <a:pt x="2" y="41"/>
                  </a:lnTo>
                  <a:lnTo>
                    <a:pt x="67" y="3"/>
                  </a:lnTo>
                  <a:lnTo>
                    <a:pt x="6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12"/>
            <p:cNvSpPr/>
            <p:nvPr/>
          </p:nvSpPr>
          <p:spPr>
            <a:xfrm>
              <a:off x="1760950" y="1553225"/>
              <a:ext cx="1675" cy="1050"/>
            </a:xfrm>
            <a:custGeom>
              <a:rect b="b" l="l" r="r" t="t"/>
              <a:pathLst>
                <a:path extrusionOk="0" h="42" w="67">
                  <a:moveTo>
                    <a:pt x="65" y="0"/>
                  </a:moveTo>
                  <a:lnTo>
                    <a:pt x="0" y="38"/>
                  </a:lnTo>
                  <a:cubicBezTo>
                    <a:pt x="2" y="40"/>
                    <a:pt x="2" y="41"/>
                    <a:pt x="2" y="41"/>
                  </a:cubicBezTo>
                  <a:lnTo>
                    <a:pt x="67" y="5"/>
                  </a:lnTo>
                  <a:cubicBezTo>
                    <a:pt x="65" y="3"/>
                    <a:pt x="65" y="0"/>
                    <a:pt x="6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12"/>
            <p:cNvSpPr/>
            <p:nvPr/>
          </p:nvSpPr>
          <p:spPr>
            <a:xfrm>
              <a:off x="1760975" y="1553325"/>
              <a:ext cx="1700" cy="1000"/>
            </a:xfrm>
            <a:custGeom>
              <a:rect b="b" l="l" r="r" t="t"/>
              <a:pathLst>
                <a:path extrusionOk="0" h="40" w="68">
                  <a:moveTo>
                    <a:pt x="66" y="1"/>
                  </a:moveTo>
                  <a:lnTo>
                    <a:pt x="1" y="37"/>
                  </a:lnTo>
                  <a:cubicBezTo>
                    <a:pt x="2" y="39"/>
                    <a:pt x="2" y="40"/>
                    <a:pt x="2" y="40"/>
                  </a:cubicBezTo>
                  <a:lnTo>
                    <a:pt x="67" y="4"/>
                  </a:lnTo>
                  <a:cubicBezTo>
                    <a:pt x="66" y="2"/>
                    <a:pt x="66" y="1"/>
                    <a:pt x="66"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12"/>
            <p:cNvSpPr/>
            <p:nvPr/>
          </p:nvSpPr>
          <p:spPr>
            <a:xfrm>
              <a:off x="1761025" y="1553400"/>
              <a:ext cx="1675" cy="1050"/>
            </a:xfrm>
            <a:custGeom>
              <a:rect b="b" l="l" r="r" t="t"/>
              <a:pathLst>
                <a:path extrusionOk="0" h="42" w="67">
                  <a:moveTo>
                    <a:pt x="65" y="1"/>
                  </a:moveTo>
                  <a:lnTo>
                    <a:pt x="0" y="37"/>
                  </a:lnTo>
                  <a:lnTo>
                    <a:pt x="2" y="41"/>
                  </a:lnTo>
                  <a:lnTo>
                    <a:pt x="67" y="4"/>
                  </a:lnTo>
                  <a:cubicBezTo>
                    <a:pt x="65" y="2"/>
                    <a:pt x="65" y="1"/>
                    <a:pt x="65"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12"/>
            <p:cNvSpPr/>
            <p:nvPr/>
          </p:nvSpPr>
          <p:spPr>
            <a:xfrm>
              <a:off x="1761050" y="1553475"/>
              <a:ext cx="1650" cy="1050"/>
            </a:xfrm>
            <a:custGeom>
              <a:rect b="b" l="l" r="r" t="t"/>
              <a:pathLst>
                <a:path extrusionOk="0" h="42" w="66">
                  <a:moveTo>
                    <a:pt x="66" y="1"/>
                  </a:moveTo>
                  <a:lnTo>
                    <a:pt x="1" y="38"/>
                  </a:lnTo>
                  <a:cubicBezTo>
                    <a:pt x="1" y="38"/>
                    <a:pt x="2" y="40"/>
                    <a:pt x="2" y="41"/>
                  </a:cubicBezTo>
                  <a:lnTo>
                    <a:pt x="66"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12"/>
            <p:cNvSpPr/>
            <p:nvPr/>
          </p:nvSpPr>
          <p:spPr>
            <a:xfrm>
              <a:off x="1761100" y="1553550"/>
              <a:ext cx="1650" cy="1050"/>
            </a:xfrm>
            <a:custGeom>
              <a:rect b="b" l="l" r="r" t="t"/>
              <a:pathLst>
                <a:path extrusionOk="0" h="42" w="66">
                  <a:moveTo>
                    <a:pt x="64" y="1"/>
                  </a:moveTo>
                  <a:lnTo>
                    <a:pt x="0" y="38"/>
                  </a:lnTo>
                  <a:lnTo>
                    <a:pt x="1" y="41"/>
                  </a:lnTo>
                  <a:lnTo>
                    <a:pt x="65" y="3"/>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12"/>
            <p:cNvSpPr/>
            <p:nvPr/>
          </p:nvSpPr>
          <p:spPr>
            <a:xfrm>
              <a:off x="1761125" y="1553625"/>
              <a:ext cx="1650" cy="1050"/>
            </a:xfrm>
            <a:custGeom>
              <a:rect b="b" l="l" r="r" t="t"/>
              <a:pathLst>
                <a:path extrusionOk="0" h="42" w="66">
                  <a:moveTo>
                    <a:pt x="64" y="0"/>
                  </a:moveTo>
                  <a:lnTo>
                    <a:pt x="0" y="38"/>
                  </a:lnTo>
                  <a:lnTo>
                    <a:pt x="2" y="41"/>
                  </a:lnTo>
                  <a:lnTo>
                    <a:pt x="66" y="5"/>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12"/>
            <p:cNvSpPr/>
            <p:nvPr/>
          </p:nvSpPr>
          <p:spPr>
            <a:xfrm>
              <a:off x="1761150" y="1553725"/>
              <a:ext cx="1675" cy="1050"/>
            </a:xfrm>
            <a:custGeom>
              <a:rect b="b" l="l" r="r" t="t"/>
              <a:pathLst>
                <a:path extrusionOk="0" h="42" w="67">
                  <a:moveTo>
                    <a:pt x="65" y="1"/>
                  </a:moveTo>
                  <a:lnTo>
                    <a:pt x="1" y="37"/>
                  </a:lnTo>
                  <a:cubicBezTo>
                    <a:pt x="1" y="38"/>
                    <a:pt x="1" y="40"/>
                    <a:pt x="1" y="41"/>
                  </a:cubicBezTo>
                  <a:lnTo>
                    <a:pt x="66" y="4"/>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12"/>
            <p:cNvSpPr/>
            <p:nvPr/>
          </p:nvSpPr>
          <p:spPr>
            <a:xfrm>
              <a:off x="1761150" y="1553800"/>
              <a:ext cx="1675" cy="1050"/>
            </a:xfrm>
            <a:custGeom>
              <a:rect b="b" l="l" r="r" t="t"/>
              <a:pathLst>
                <a:path extrusionOk="0" h="42" w="67">
                  <a:moveTo>
                    <a:pt x="66" y="1"/>
                  </a:moveTo>
                  <a:lnTo>
                    <a:pt x="1" y="38"/>
                  </a:lnTo>
                  <a:lnTo>
                    <a:pt x="1" y="41"/>
                  </a:lnTo>
                  <a:lnTo>
                    <a:pt x="66"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p12"/>
            <p:cNvSpPr/>
            <p:nvPr/>
          </p:nvSpPr>
          <p:spPr>
            <a:xfrm>
              <a:off x="1761150" y="1553875"/>
              <a:ext cx="1675" cy="1075"/>
            </a:xfrm>
            <a:custGeom>
              <a:rect b="b" l="l" r="r" t="t"/>
              <a:pathLst>
                <a:path extrusionOk="0" h="43" w="67">
                  <a:moveTo>
                    <a:pt x="66" y="1"/>
                  </a:moveTo>
                  <a:lnTo>
                    <a:pt x="2" y="38"/>
                  </a:lnTo>
                  <a:lnTo>
                    <a:pt x="1" y="38"/>
                  </a:lnTo>
                  <a:cubicBezTo>
                    <a:pt x="2" y="40"/>
                    <a:pt x="2" y="41"/>
                    <a:pt x="2" y="43"/>
                  </a:cubicBezTo>
                  <a:lnTo>
                    <a:pt x="66" y="5"/>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p12"/>
            <p:cNvSpPr/>
            <p:nvPr/>
          </p:nvSpPr>
          <p:spPr>
            <a:xfrm>
              <a:off x="1761200" y="1553975"/>
              <a:ext cx="1650" cy="1050"/>
            </a:xfrm>
            <a:custGeom>
              <a:rect b="b" l="l" r="r" t="t"/>
              <a:pathLst>
                <a:path extrusionOk="0" h="42" w="66">
                  <a:moveTo>
                    <a:pt x="66" y="1"/>
                  </a:moveTo>
                  <a:lnTo>
                    <a:pt x="0" y="39"/>
                  </a:lnTo>
                  <a:cubicBezTo>
                    <a:pt x="0" y="39"/>
                    <a:pt x="0" y="40"/>
                    <a:pt x="0" y="42"/>
                  </a:cubicBezTo>
                  <a:lnTo>
                    <a:pt x="66" y="4"/>
                  </a:lnTo>
                  <a:cubicBezTo>
                    <a:pt x="66" y="2"/>
                    <a:pt x="66" y="1"/>
                    <a:pt x="66"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p12"/>
            <p:cNvSpPr/>
            <p:nvPr/>
          </p:nvSpPr>
          <p:spPr>
            <a:xfrm>
              <a:off x="1761225" y="1554100"/>
              <a:ext cx="1625" cy="1025"/>
            </a:xfrm>
            <a:custGeom>
              <a:rect b="b" l="l" r="r" t="t"/>
              <a:pathLst>
                <a:path extrusionOk="0" h="41" w="65">
                  <a:moveTo>
                    <a:pt x="65" y="0"/>
                  </a:moveTo>
                  <a:lnTo>
                    <a:pt x="1" y="38"/>
                  </a:lnTo>
                  <a:lnTo>
                    <a:pt x="1" y="41"/>
                  </a:lnTo>
                  <a:lnTo>
                    <a:pt x="65" y="3"/>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p12"/>
            <p:cNvSpPr/>
            <p:nvPr/>
          </p:nvSpPr>
          <p:spPr>
            <a:xfrm>
              <a:off x="1761225" y="1554125"/>
              <a:ext cx="1675" cy="1050"/>
            </a:xfrm>
            <a:custGeom>
              <a:rect b="b" l="l" r="r" t="t"/>
              <a:pathLst>
                <a:path extrusionOk="0" h="42" w="67">
                  <a:moveTo>
                    <a:pt x="66" y="1"/>
                  </a:moveTo>
                  <a:lnTo>
                    <a:pt x="1" y="38"/>
                  </a:lnTo>
                  <a:lnTo>
                    <a:pt x="1" y="41"/>
                  </a:lnTo>
                  <a:lnTo>
                    <a:pt x="66" y="4"/>
                  </a:lnTo>
                  <a:cubicBezTo>
                    <a:pt x="66" y="4"/>
                    <a:pt x="66" y="2"/>
                    <a:pt x="66"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p12"/>
            <p:cNvSpPr/>
            <p:nvPr/>
          </p:nvSpPr>
          <p:spPr>
            <a:xfrm>
              <a:off x="1761275" y="1554200"/>
              <a:ext cx="1625" cy="1050"/>
            </a:xfrm>
            <a:custGeom>
              <a:rect b="b" l="l" r="r" t="t"/>
              <a:pathLst>
                <a:path extrusionOk="0" h="42" w="65">
                  <a:moveTo>
                    <a:pt x="64" y="1"/>
                  </a:moveTo>
                  <a:lnTo>
                    <a:pt x="0" y="38"/>
                  </a:lnTo>
                  <a:cubicBezTo>
                    <a:pt x="0" y="40"/>
                    <a:pt x="0" y="41"/>
                    <a:pt x="0" y="41"/>
                  </a:cubicBezTo>
                  <a:lnTo>
                    <a:pt x="64" y="5"/>
                  </a:lnTo>
                  <a:cubicBezTo>
                    <a:pt x="64" y="4"/>
                    <a:pt x="64" y="2"/>
                    <a:pt x="6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p12"/>
            <p:cNvSpPr/>
            <p:nvPr/>
          </p:nvSpPr>
          <p:spPr>
            <a:xfrm>
              <a:off x="1761275" y="1554300"/>
              <a:ext cx="1625" cy="1050"/>
            </a:xfrm>
            <a:custGeom>
              <a:rect b="b" l="l" r="r" t="t"/>
              <a:pathLst>
                <a:path extrusionOk="0" h="42" w="65">
                  <a:moveTo>
                    <a:pt x="64" y="1"/>
                  </a:moveTo>
                  <a:lnTo>
                    <a:pt x="0" y="39"/>
                  </a:lnTo>
                  <a:lnTo>
                    <a:pt x="0" y="42"/>
                  </a:lnTo>
                  <a:lnTo>
                    <a:pt x="64"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p12"/>
            <p:cNvSpPr/>
            <p:nvPr/>
          </p:nvSpPr>
          <p:spPr>
            <a:xfrm>
              <a:off x="1761275" y="1554375"/>
              <a:ext cx="1625" cy="1050"/>
            </a:xfrm>
            <a:custGeom>
              <a:rect b="b" l="l" r="r" t="t"/>
              <a:pathLst>
                <a:path extrusionOk="0" h="42" w="65">
                  <a:moveTo>
                    <a:pt x="64" y="1"/>
                  </a:moveTo>
                  <a:lnTo>
                    <a:pt x="0" y="39"/>
                  </a:lnTo>
                  <a:lnTo>
                    <a:pt x="0" y="41"/>
                  </a:lnTo>
                  <a:lnTo>
                    <a:pt x="64" y="4"/>
                  </a:lnTo>
                  <a:cubicBezTo>
                    <a:pt x="64" y="2"/>
                    <a:pt x="64" y="2"/>
                    <a:pt x="6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p12"/>
            <p:cNvSpPr/>
            <p:nvPr/>
          </p:nvSpPr>
          <p:spPr>
            <a:xfrm>
              <a:off x="1761275" y="1554450"/>
              <a:ext cx="1650" cy="1050"/>
            </a:xfrm>
            <a:custGeom>
              <a:rect b="b" l="l" r="r" t="t"/>
              <a:pathLst>
                <a:path extrusionOk="0" h="42" w="66">
                  <a:moveTo>
                    <a:pt x="66" y="1"/>
                  </a:moveTo>
                  <a:lnTo>
                    <a:pt x="0" y="38"/>
                  </a:lnTo>
                  <a:cubicBezTo>
                    <a:pt x="0" y="40"/>
                    <a:pt x="0" y="40"/>
                    <a:pt x="0" y="41"/>
                  </a:cubicBezTo>
                  <a:lnTo>
                    <a:pt x="66"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12"/>
            <p:cNvSpPr/>
            <p:nvPr/>
          </p:nvSpPr>
          <p:spPr>
            <a:xfrm>
              <a:off x="1758000" y="1552450"/>
              <a:ext cx="3300" cy="11525"/>
            </a:xfrm>
            <a:custGeom>
              <a:rect b="b" l="l" r="r" t="t"/>
              <a:pathLst>
                <a:path extrusionOk="0" h="461" w="132">
                  <a:moveTo>
                    <a:pt x="38" y="0"/>
                  </a:moveTo>
                  <a:cubicBezTo>
                    <a:pt x="17" y="0"/>
                    <a:pt x="2" y="17"/>
                    <a:pt x="2" y="46"/>
                  </a:cubicBezTo>
                  <a:lnTo>
                    <a:pt x="1" y="385"/>
                  </a:lnTo>
                  <a:lnTo>
                    <a:pt x="130" y="461"/>
                  </a:lnTo>
                  <a:lnTo>
                    <a:pt x="131" y="121"/>
                  </a:lnTo>
                  <a:cubicBezTo>
                    <a:pt x="128" y="76"/>
                    <a:pt x="105" y="34"/>
                    <a:pt x="67" y="10"/>
                  </a:cubicBezTo>
                  <a:cubicBezTo>
                    <a:pt x="57" y="3"/>
                    <a:pt x="47" y="0"/>
                    <a:pt x="38"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12"/>
            <p:cNvSpPr/>
            <p:nvPr/>
          </p:nvSpPr>
          <p:spPr>
            <a:xfrm>
              <a:off x="1769125" y="1567575"/>
              <a:ext cx="4900" cy="2825"/>
            </a:xfrm>
            <a:custGeom>
              <a:rect b="b" l="l" r="r" t="t"/>
              <a:pathLst>
                <a:path extrusionOk="0" h="113" w="196">
                  <a:moveTo>
                    <a:pt x="66" y="1"/>
                  </a:moveTo>
                  <a:lnTo>
                    <a:pt x="1" y="38"/>
                  </a:lnTo>
                  <a:lnTo>
                    <a:pt x="131" y="112"/>
                  </a:lnTo>
                  <a:lnTo>
                    <a:pt x="195" y="76"/>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12"/>
            <p:cNvSpPr/>
            <p:nvPr/>
          </p:nvSpPr>
          <p:spPr>
            <a:xfrm>
              <a:off x="1772400" y="1560975"/>
              <a:ext cx="1650" cy="9425"/>
            </a:xfrm>
            <a:custGeom>
              <a:rect b="b" l="l" r="r" t="t"/>
              <a:pathLst>
                <a:path extrusionOk="0" h="377" w="66">
                  <a:moveTo>
                    <a:pt x="66" y="1"/>
                  </a:moveTo>
                  <a:lnTo>
                    <a:pt x="0" y="37"/>
                  </a:lnTo>
                  <a:lnTo>
                    <a:pt x="0" y="376"/>
                  </a:lnTo>
                  <a:lnTo>
                    <a:pt x="64" y="340"/>
                  </a:lnTo>
                  <a:lnTo>
                    <a:pt x="6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12"/>
            <p:cNvSpPr/>
            <p:nvPr/>
          </p:nvSpPr>
          <p:spPr>
            <a:xfrm>
              <a:off x="1769650" y="1558000"/>
              <a:ext cx="1750" cy="1025"/>
            </a:xfrm>
            <a:custGeom>
              <a:rect b="b" l="l" r="r" t="t"/>
              <a:pathLst>
                <a:path extrusionOk="0" h="41" w="70">
                  <a:moveTo>
                    <a:pt x="70" y="1"/>
                  </a:moveTo>
                  <a:lnTo>
                    <a:pt x="66" y="2"/>
                  </a:lnTo>
                  <a:lnTo>
                    <a:pt x="0" y="40"/>
                  </a:lnTo>
                  <a:lnTo>
                    <a:pt x="6" y="37"/>
                  </a:lnTo>
                  <a:lnTo>
                    <a:pt x="70"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12"/>
            <p:cNvSpPr/>
            <p:nvPr/>
          </p:nvSpPr>
          <p:spPr>
            <a:xfrm>
              <a:off x="1769800" y="1557975"/>
              <a:ext cx="1725" cy="975"/>
            </a:xfrm>
            <a:custGeom>
              <a:rect b="b" l="l" r="r" t="t"/>
              <a:pathLst>
                <a:path extrusionOk="0" h="39" w="69">
                  <a:moveTo>
                    <a:pt x="68" y="0"/>
                  </a:moveTo>
                  <a:lnTo>
                    <a:pt x="64" y="2"/>
                  </a:lnTo>
                  <a:lnTo>
                    <a:pt x="0" y="38"/>
                  </a:lnTo>
                  <a:lnTo>
                    <a:pt x="4" y="38"/>
                  </a:lnTo>
                  <a:lnTo>
                    <a:pt x="68"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12"/>
            <p:cNvSpPr/>
            <p:nvPr/>
          </p:nvSpPr>
          <p:spPr>
            <a:xfrm>
              <a:off x="1769900" y="1557975"/>
              <a:ext cx="1725" cy="975"/>
            </a:xfrm>
            <a:custGeom>
              <a:rect b="b" l="l" r="r" t="t"/>
              <a:pathLst>
                <a:path extrusionOk="0" h="39" w="69">
                  <a:moveTo>
                    <a:pt x="2" y="37"/>
                  </a:moveTo>
                  <a:lnTo>
                    <a:pt x="2" y="37"/>
                  </a:lnTo>
                  <a:cubicBezTo>
                    <a:pt x="2" y="37"/>
                    <a:pt x="1" y="37"/>
                    <a:pt x="0" y="38"/>
                  </a:cubicBezTo>
                  <a:lnTo>
                    <a:pt x="2" y="37"/>
                  </a:lnTo>
                  <a:close/>
                  <a:moveTo>
                    <a:pt x="64" y="0"/>
                  </a:moveTo>
                  <a:lnTo>
                    <a:pt x="2" y="37"/>
                  </a:lnTo>
                  <a:lnTo>
                    <a:pt x="2" y="37"/>
                  </a:lnTo>
                  <a:cubicBezTo>
                    <a:pt x="2" y="37"/>
                    <a:pt x="2" y="37"/>
                    <a:pt x="2" y="37"/>
                  </a:cubicBezTo>
                  <a:cubicBezTo>
                    <a:pt x="3" y="37"/>
                    <a:pt x="3" y="37"/>
                    <a:pt x="3" y="38"/>
                  </a:cubicBezTo>
                  <a:lnTo>
                    <a:pt x="69"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12"/>
            <p:cNvSpPr/>
            <p:nvPr/>
          </p:nvSpPr>
          <p:spPr>
            <a:xfrm>
              <a:off x="1769975" y="1557925"/>
              <a:ext cx="1725" cy="975"/>
            </a:xfrm>
            <a:custGeom>
              <a:rect b="b" l="l" r="r" t="t"/>
              <a:pathLst>
                <a:path extrusionOk="0" h="39" w="69">
                  <a:moveTo>
                    <a:pt x="66" y="1"/>
                  </a:moveTo>
                  <a:lnTo>
                    <a:pt x="0" y="39"/>
                  </a:lnTo>
                  <a:lnTo>
                    <a:pt x="5" y="39"/>
                  </a:lnTo>
                  <a:lnTo>
                    <a:pt x="68"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12"/>
            <p:cNvSpPr/>
            <p:nvPr/>
          </p:nvSpPr>
          <p:spPr>
            <a:xfrm>
              <a:off x="1770075" y="1557925"/>
              <a:ext cx="1700" cy="975"/>
            </a:xfrm>
            <a:custGeom>
              <a:rect b="b" l="l" r="r" t="t"/>
              <a:pathLst>
                <a:path extrusionOk="0" h="39" w="68">
                  <a:moveTo>
                    <a:pt x="64" y="1"/>
                  </a:moveTo>
                  <a:lnTo>
                    <a:pt x="1" y="39"/>
                  </a:lnTo>
                  <a:lnTo>
                    <a:pt x="4" y="39"/>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12"/>
            <p:cNvSpPr/>
            <p:nvPr/>
          </p:nvSpPr>
          <p:spPr>
            <a:xfrm>
              <a:off x="1770150" y="1557925"/>
              <a:ext cx="1700" cy="975"/>
            </a:xfrm>
            <a:custGeom>
              <a:rect b="b" l="l" r="r" t="t"/>
              <a:pathLst>
                <a:path extrusionOk="0" h="39" w="68">
                  <a:moveTo>
                    <a:pt x="64" y="1"/>
                  </a:moveTo>
                  <a:lnTo>
                    <a:pt x="1" y="39"/>
                  </a:lnTo>
                  <a:lnTo>
                    <a:pt x="3" y="39"/>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12"/>
            <p:cNvSpPr/>
            <p:nvPr/>
          </p:nvSpPr>
          <p:spPr>
            <a:xfrm>
              <a:off x="1770225" y="1557925"/>
              <a:ext cx="1700" cy="975"/>
            </a:xfrm>
            <a:custGeom>
              <a:rect b="b" l="l" r="r" t="t"/>
              <a:pathLst>
                <a:path extrusionOk="0" h="39" w="68">
                  <a:moveTo>
                    <a:pt x="64" y="1"/>
                  </a:moveTo>
                  <a:lnTo>
                    <a:pt x="0" y="39"/>
                  </a:lnTo>
                  <a:lnTo>
                    <a:pt x="3" y="39"/>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12"/>
            <p:cNvSpPr/>
            <p:nvPr/>
          </p:nvSpPr>
          <p:spPr>
            <a:xfrm>
              <a:off x="1770300" y="1557975"/>
              <a:ext cx="1700" cy="975"/>
            </a:xfrm>
            <a:custGeom>
              <a:rect b="b" l="l" r="r" t="t"/>
              <a:pathLst>
                <a:path extrusionOk="0" h="39" w="68">
                  <a:moveTo>
                    <a:pt x="64" y="0"/>
                  </a:moveTo>
                  <a:lnTo>
                    <a:pt x="0" y="38"/>
                  </a:lnTo>
                  <a:lnTo>
                    <a:pt x="3" y="38"/>
                  </a:lnTo>
                  <a:lnTo>
                    <a:pt x="6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12"/>
            <p:cNvSpPr/>
            <p:nvPr/>
          </p:nvSpPr>
          <p:spPr>
            <a:xfrm>
              <a:off x="1770375" y="1557975"/>
              <a:ext cx="1675" cy="975"/>
            </a:xfrm>
            <a:custGeom>
              <a:rect b="b" l="l" r="r" t="t"/>
              <a:pathLst>
                <a:path extrusionOk="0" h="39" w="67">
                  <a:moveTo>
                    <a:pt x="64" y="0"/>
                  </a:moveTo>
                  <a:lnTo>
                    <a:pt x="0" y="38"/>
                  </a:lnTo>
                  <a:lnTo>
                    <a:pt x="2" y="38"/>
                  </a:lnTo>
                  <a:lnTo>
                    <a:pt x="6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12"/>
            <p:cNvSpPr/>
            <p:nvPr/>
          </p:nvSpPr>
          <p:spPr>
            <a:xfrm>
              <a:off x="1770400" y="1558000"/>
              <a:ext cx="1725" cy="975"/>
            </a:xfrm>
            <a:custGeom>
              <a:rect b="b" l="l" r="r" t="t"/>
              <a:pathLst>
                <a:path extrusionOk="0" h="39" w="69">
                  <a:moveTo>
                    <a:pt x="1" y="37"/>
                  </a:moveTo>
                  <a:lnTo>
                    <a:pt x="1" y="39"/>
                  </a:lnTo>
                  <a:lnTo>
                    <a:pt x="2" y="38"/>
                  </a:lnTo>
                  <a:lnTo>
                    <a:pt x="2" y="38"/>
                  </a:lnTo>
                  <a:lnTo>
                    <a:pt x="1" y="37"/>
                  </a:lnTo>
                  <a:close/>
                  <a:moveTo>
                    <a:pt x="66" y="1"/>
                  </a:moveTo>
                  <a:lnTo>
                    <a:pt x="2" y="38"/>
                  </a:lnTo>
                  <a:lnTo>
                    <a:pt x="2" y="38"/>
                  </a:lnTo>
                  <a:lnTo>
                    <a:pt x="4" y="39"/>
                  </a:lnTo>
                  <a:lnTo>
                    <a:pt x="69"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12"/>
            <p:cNvSpPr/>
            <p:nvPr/>
          </p:nvSpPr>
          <p:spPr>
            <a:xfrm>
              <a:off x="1770475" y="1558000"/>
              <a:ext cx="1700" cy="1025"/>
            </a:xfrm>
            <a:custGeom>
              <a:rect b="b" l="l" r="r" t="t"/>
              <a:pathLst>
                <a:path extrusionOk="0" h="41" w="68">
                  <a:moveTo>
                    <a:pt x="66" y="1"/>
                  </a:moveTo>
                  <a:lnTo>
                    <a:pt x="1" y="39"/>
                  </a:lnTo>
                  <a:lnTo>
                    <a:pt x="1" y="40"/>
                  </a:lnTo>
                  <a:lnTo>
                    <a:pt x="4" y="40"/>
                  </a:lnTo>
                  <a:lnTo>
                    <a:pt x="67" y="2"/>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12"/>
            <p:cNvSpPr/>
            <p:nvPr/>
          </p:nvSpPr>
          <p:spPr>
            <a:xfrm>
              <a:off x="1770550" y="1558050"/>
              <a:ext cx="1700" cy="975"/>
            </a:xfrm>
            <a:custGeom>
              <a:rect b="b" l="l" r="r" t="t"/>
              <a:pathLst>
                <a:path extrusionOk="0" h="39" w="68">
                  <a:moveTo>
                    <a:pt x="64" y="0"/>
                  </a:moveTo>
                  <a:lnTo>
                    <a:pt x="1" y="38"/>
                  </a:lnTo>
                  <a:lnTo>
                    <a:pt x="3" y="38"/>
                  </a:lnTo>
                  <a:lnTo>
                    <a:pt x="67" y="2"/>
                  </a:lnTo>
                  <a:cubicBezTo>
                    <a:pt x="67" y="0"/>
                    <a:pt x="66" y="0"/>
                    <a:pt x="6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12"/>
            <p:cNvSpPr/>
            <p:nvPr/>
          </p:nvSpPr>
          <p:spPr>
            <a:xfrm>
              <a:off x="1770625" y="1558075"/>
              <a:ext cx="1700" cy="975"/>
            </a:xfrm>
            <a:custGeom>
              <a:rect b="b" l="l" r="r" t="t"/>
              <a:pathLst>
                <a:path extrusionOk="0" h="39" w="68">
                  <a:moveTo>
                    <a:pt x="64" y="1"/>
                  </a:moveTo>
                  <a:lnTo>
                    <a:pt x="0" y="38"/>
                  </a:lnTo>
                  <a:lnTo>
                    <a:pt x="3" y="38"/>
                  </a:lnTo>
                  <a:lnTo>
                    <a:pt x="67" y="2"/>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12"/>
            <p:cNvSpPr/>
            <p:nvPr/>
          </p:nvSpPr>
          <p:spPr>
            <a:xfrm>
              <a:off x="1770650" y="1558075"/>
              <a:ext cx="1700" cy="1000"/>
            </a:xfrm>
            <a:custGeom>
              <a:rect b="b" l="l" r="r" t="t"/>
              <a:pathLst>
                <a:path extrusionOk="0" h="40" w="68">
                  <a:moveTo>
                    <a:pt x="66" y="1"/>
                  </a:moveTo>
                  <a:lnTo>
                    <a:pt x="1" y="38"/>
                  </a:lnTo>
                  <a:lnTo>
                    <a:pt x="4" y="40"/>
                  </a:lnTo>
                  <a:lnTo>
                    <a:pt x="68" y="2"/>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12"/>
            <p:cNvSpPr/>
            <p:nvPr/>
          </p:nvSpPr>
          <p:spPr>
            <a:xfrm>
              <a:off x="1770725" y="1558150"/>
              <a:ext cx="1700" cy="975"/>
            </a:xfrm>
            <a:custGeom>
              <a:rect b="b" l="l" r="r" t="t"/>
              <a:pathLst>
                <a:path extrusionOk="0" h="39" w="68">
                  <a:moveTo>
                    <a:pt x="66" y="1"/>
                  </a:moveTo>
                  <a:lnTo>
                    <a:pt x="1" y="37"/>
                  </a:lnTo>
                  <a:lnTo>
                    <a:pt x="4" y="38"/>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12"/>
            <p:cNvSpPr/>
            <p:nvPr/>
          </p:nvSpPr>
          <p:spPr>
            <a:xfrm>
              <a:off x="1772400" y="1569475"/>
              <a:ext cx="9525" cy="5500"/>
            </a:xfrm>
            <a:custGeom>
              <a:rect b="b" l="l" r="r" t="t"/>
              <a:pathLst>
                <a:path extrusionOk="0" h="220" w="381">
                  <a:moveTo>
                    <a:pt x="64" y="0"/>
                  </a:moveTo>
                  <a:lnTo>
                    <a:pt x="0" y="36"/>
                  </a:lnTo>
                  <a:lnTo>
                    <a:pt x="317" y="219"/>
                  </a:lnTo>
                  <a:lnTo>
                    <a:pt x="380" y="181"/>
                  </a:lnTo>
                  <a:lnTo>
                    <a:pt x="6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12"/>
            <p:cNvSpPr/>
            <p:nvPr/>
          </p:nvSpPr>
          <p:spPr>
            <a:xfrm>
              <a:off x="1770800" y="1558150"/>
              <a:ext cx="1625" cy="975"/>
            </a:xfrm>
            <a:custGeom>
              <a:rect b="b" l="l" r="r" t="t"/>
              <a:pathLst>
                <a:path extrusionOk="0" h="39" w="65">
                  <a:moveTo>
                    <a:pt x="1" y="38"/>
                  </a:moveTo>
                  <a:lnTo>
                    <a:pt x="64" y="1"/>
                  </a:lnTo>
                  <a:lnTo>
                    <a:pt x="64" y="1"/>
                  </a:lnTo>
                  <a:lnTo>
                    <a:pt x="1" y="38"/>
                  </a:lnTo>
                  <a:lnTo>
                    <a:pt x="1" y="38"/>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12"/>
            <p:cNvSpPr/>
            <p:nvPr/>
          </p:nvSpPr>
          <p:spPr>
            <a:xfrm>
              <a:off x="1770800" y="1558150"/>
              <a:ext cx="1725" cy="1000"/>
            </a:xfrm>
            <a:custGeom>
              <a:rect b="b" l="l" r="r" t="t"/>
              <a:pathLst>
                <a:path extrusionOk="0" h="40" w="69">
                  <a:moveTo>
                    <a:pt x="66" y="1"/>
                  </a:moveTo>
                  <a:lnTo>
                    <a:pt x="1" y="38"/>
                  </a:lnTo>
                  <a:lnTo>
                    <a:pt x="4" y="40"/>
                  </a:lnTo>
                  <a:lnTo>
                    <a:pt x="69" y="2"/>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12"/>
            <p:cNvSpPr/>
            <p:nvPr/>
          </p:nvSpPr>
          <p:spPr>
            <a:xfrm>
              <a:off x="1770875" y="1558225"/>
              <a:ext cx="1700" cy="1000"/>
            </a:xfrm>
            <a:custGeom>
              <a:rect b="b" l="l" r="r" t="t"/>
              <a:pathLst>
                <a:path extrusionOk="0" h="40" w="68">
                  <a:moveTo>
                    <a:pt x="66" y="1"/>
                  </a:moveTo>
                  <a:lnTo>
                    <a:pt x="1" y="38"/>
                  </a:lnTo>
                  <a:lnTo>
                    <a:pt x="3" y="40"/>
                  </a:lnTo>
                  <a:lnTo>
                    <a:pt x="67" y="2"/>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12"/>
            <p:cNvSpPr/>
            <p:nvPr/>
          </p:nvSpPr>
          <p:spPr>
            <a:xfrm>
              <a:off x="1770950" y="1558275"/>
              <a:ext cx="1700" cy="1000"/>
            </a:xfrm>
            <a:custGeom>
              <a:rect b="b" l="l" r="r" t="t"/>
              <a:pathLst>
                <a:path extrusionOk="0" h="40" w="68">
                  <a:moveTo>
                    <a:pt x="64" y="0"/>
                  </a:moveTo>
                  <a:lnTo>
                    <a:pt x="0" y="38"/>
                  </a:lnTo>
                  <a:lnTo>
                    <a:pt x="3" y="39"/>
                  </a:lnTo>
                  <a:lnTo>
                    <a:pt x="67" y="1"/>
                  </a:lnTo>
                  <a:cubicBezTo>
                    <a:pt x="67" y="1"/>
                    <a:pt x="66" y="0"/>
                    <a:pt x="6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12"/>
            <p:cNvSpPr/>
            <p:nvPr/>
          </p:nvSpPr>
          <p:spPr>
            <a:xfrm>
              <a:off x="1771025" y="1558300"/>
              <a:ext cx="1700" cy="1050"/>
            </a:xfrm>
            <a:custGeom>
              <a:rect b="b" l="l" r="r" t="t"/>
              <a:pathLst>
                <a:path extrusionOk="0" h="42" w="68">
                  <a:moveTo>
                    <a:pt x="64" y="0"/>
                  </a:moveTo>
                  <a:lnTo>
                    <a:pt x="0" y="38"/>
                  </a:lnTo>
                  <a:lnTo>
                    <a:pt x="3" y="41"/>
                  </a:lnTo>
                  <a:lnTo>
                    <a:pt x="67"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12"/>
            <p:cNvSpPr/>
            <p:nvPr/>
          </p:nvSpPr>
          <p:spPr>
            <a:xfrm>
              <a:off x="1771125" y="1558375"/>
              <a:ext cx="1700" cy="1000"/>
            </a:xfrm>
            <a:custGeom>
              <a:rect b="b" l="l" r="r" t="t"/>
              <a:pathLst>
                <a:path extrusionOk="0" h="40" w="68">
                  <a:moveTo>
                    <a:pt x="65" y="0"/>
                  </a:moveTo>
                  <a:lnTo>
                    <a:pt x="1" y="38"/>
                  </a:lnTo>
                  <a:lnTo>
                    <a:pt x="2" y="40"/>
                  </a:lnTo>
                  <a:lnTo>
                    <a:pt x="67" y="3"/>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12"/>
            <p:cNvSpPr/>
            <p:nvPr/>
          </p:nvSpPr>
          <p:spPr>
            <a:xfrm>
              <a:off x="1771175" y="1558450"/>
              <a:ext cx="1675" cy="1000"/>
            </a:xfrm>
            <a:custGeom>
              <a:rect b="b" l="l" r="r" t="t"/>
              <a:pathLst>
                <a:path extrusionOk="0" h="40" w="67">
                  <a:moveTo>
                    <a:pt x="64" y="0"/>
                  </a:moveTo>
                  <a:lnTo>
                    <a:pt x="0" y="37"/>
                  </a:lnTo>
                  <a:lnTo>
                    <a:pt x="3" y="39"/>
                  </a:lnTo>
                  <a:lnTo>
                    <a:pt x="67" y="2"/>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12"/>
            <p:cNvSpPr/>
            <p:nvPr/>
          </p:nvSpPr>
          <p:spPr>
            <a:xfrm>
              <a:off x="1771250" y="1558475"/>
              <a:ext cx="1675" cy="1050"/>
            </a:xfrm>
            <a:custGeom>
              <a:rect b="b" l="l" r="r" t="t"/>
              <a:pathLst>
                <a:path extrusionOk="0" h="42" w="67">
                  <a:moveTo>
                    <a:pt x="64" y="1"/>
                  </a:moveTo>
                  <a:lnTo>
                    <a:pt x="0" y="38"/>
                  </a:lnTo>
                  <a:lnTo>
                    <a:pt x="3" y="41"/>
                  </a:lnTo>
                  <a:lnTo>
                    <a:pt x="67"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12"/>
            <p:cNvSpPr/>
            <p:nvPr/>
          </p:nvSpPr>
          <p:spPr>
            <a:xfrm>
              <a:off x="1771300" y="1558550"/>
              <a:ext cx="1700" cy="1050"/>
            </a:xfrm>
            <a:custGeom>
              <a:rect b="b" l="l" r="r" t="t"/>
              <a:pathLst>
                <a:path extrusionOk="0" h="42" w="68">
                  <a:moveTo>
                    <a:pt x="65" y="1"/>
                  </a:moveTo>
                  <a:lnTo>
                    <a:pt x="1" y="38"/>
                  </a:lnTo>
                  <a:lnTo>
                    <a:pt x="4" y="41"/>
                  </a:lnTo>
                  <a:lnTo>
                    <a:pt x="68" y="4"/>
                  </a:lnTo>
                  <a:cubicBezTo>
                    <a:pt x="68" y="2"/>
                    <a:pt x="66" y="1"/>
                    <a:pt x="65"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12"/>
            <p:cNvSpPr/>
            <p:nvPr/>
          </p:nvSpPr>
          <p:spPr>
            <a:xfrm>
              <a:off x="1771375" y="1558625"/>
              <a:ext cx="1700" cy="1000"/>
            </a:xfrm>
            <a:custGeom>
              <a:rect b="b" l="l" r="r" t="t"/>
              <a:pathLst>
                <a:path extrusionOk="0" h="40" w="68">
                  <a:moveTo>
                    <a:pt x="1" y="37"/>
                  </a:moveTo>
                  <a:lnTo>
                    <a:pt x="1" y="38"/>
                  </a:lnTo>
                  <a:lnTo>
                    <a:pt x="2" y="38"/>
                  </a:lnTo>
                  <a:lnTo>
                    <a:pt x="2" y="38"/>
                  </a:lnTo>
                  <a:lnTo>
                    <a:pt x="1" y="37"/>
                  </a:lnTo>
                  <a:close/>
                  <a:moveTo>
                    <a:pt x="65" y="1"/>
                  </a:moveTo>
                  <a:lnTo>
                    <a:pt x="2" y="38"/>
                  </a:lnTo>
                  <a:lnTo>
                    <a:pt x="2" y="38"/>
                  </a:lnTo>
                  <a:lnTo>
                    <a:pt x="4" y="40"/>
                  </a:lnTo>
                  <a:lnTo>
                    <a:pt x="68" y="3"/>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12"/>
            <p:cNvSpPr/>
            <p:nvPr/>
          </p:nvSpPr>
          <p:spPr>
            <a:xfrm>
              <a:off x="1771450" y="1558700"/>
              <a:ext cx="1700" cy="1050"/>
            </a:xfrm>
            <a:custGeom>
              <a:rect b="b" l="l" r="r" t="t"/>
              <a:pathLst>
                <a:path extrusionOk="0" h="42" w="68">
                  <a:moveTo>
                    <a:pt x="65" y="0"/>
                  </a:moveTo>
                  <a:lnTo>
                    <a:pt x="1" y="38"/>
                  </a:lnTo>
                  <a:lnTo>
                    <a:pt x="2" y="41"/>
                  </a:lnTo>
                  <a:lnTo>
                    <a:pt x="67" y="3"/>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12"/>
            <p:cNvSpPr/>
            <p:nvPr/>
          </p:nvSpPr>
          <p:spPr>
            <a:xfrm>
              <a:off x="1771500" y="1558775"/>
              <a:ext cx="1725" cy="1025"/>
            </a:xfrm>
            <a:custGeom>
              <a:rect b="b" l="l" r="r" t="t"/>
              <a:pathLst>
                <a:path extrusionOk="0" h="41" w="69">
                  <a:moveTo>
                    <a:pt x="65" y="0"/>
                  </a:moveTo>
                  <a:lnTo>
                    <a:pt x="0" y="38"/>
                  </a:lnTo>
                  <a:cubicBezTo>
                    <a:pt x="2" y="38"/>
                    <a:pt x="3" y="39"/>
                    <a:pt x="3" y="41"/>
                  </a:cubicBezTo>
                  <a:lnTo>
                    <a:pt x="68" y="3"/>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12"/>
            <p:cNvSpPr/>
            <p:nvPr/>
          </p:nvSpPr>
          <p:spPr>
            <a:xfrm>
              <a:off x="1771575" y="1558850"/>
              <a:ext cx="1675" cy="1025"/>
            </a:xfrm>
            <a:custGeom>
              <a:rect b="b" l="l" r="r" t="t"/>
              <a:pathLst>
                <a:path extrusionOk="0" h="41" w="67">
                  <a:moveTo>
                    <a:pt x="64" y="0"/>
                  </a:moveTo>
                  <a:lnTo>
                    <a:pt x="0" y="38"/>
                  </a:lnTo>
                  <a:lnTo>
                    <a:pt x="3" y="41"/>
                  </a:lnTo>
                  <a:lnTo>
                    <a:pt x="67" y="3"/>
                  </a:lnTo>
                  <a:cubicBezTo>
                    <a:pt x="65" y="2"/>
                    <a:pt x="65" y="2"/>
                    <a:pt x="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12"/>
            <p:cNvSpPr/>
            <p:nvPr/>
          </p:nvSpPr>
          <p:spPr>
            <a:xfrm>
              <a:off x="1771650" y="1558925"/>
              <a:ext cx="1675" cy="1025"/>
            </a:xfrm>
            <a:custGeom>
              <a:rect b="b" l="l" r="r" t="t"/>
              <a:pathLst>
                <a:path extrusionOk="0" h="41" w="67">
                  <a:moveTo>
                    <a:pt x="64" y="0"/>
                  </a:moveTo>
                  <a:lnTo>
                    <a:pt x="0" y="38"/>
                  </a:lnTo>
                  <a:lnTo>
                    <a:pt x="3" y="41"/>
                  </a:lnTo>
                  <a:lnTo>
                    <a:pt x="67" y="3"/>
                  </a:lnTo>
                  <a:lnTo>
                    <a:pt x="6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12"/>
            <p:cNvSpPr/>
            <p:nvPr/>
          </p:nvSpPr>
          <p:spPr>
            <a:xfrm>
              <a:off x="1771700" y="1559000"/>
              <a:ext cx="1750" cy="1100"/>
            </a:xfrm>
            <a:custGeom>
              <a:rect b="b" l="l" r="r" t="t"/>
              <a:pathLst>
                <a:path extrusionOk="0" h="44" w="70">
                  <a:moveTo>
                    <a:pt x="65" y="0"/>
                  </a:moveTo>
                  <a:lnTo>
                    <a:pt x="1" y="38"/>
                  </a:lnTo>
                  <a:cubicBezTo>
                    <a:pt x="2" y="41"/>
                    <a:pt x="4" y="42"/>
                    <a:pt x="5" y="44"/>
                  </a:cubicBezTo>
                  <a:lnTo>
                    <a:pt x="69" y="7"/>
                  </a:lnTo>
                  <a:lnTo>
                    <a:pt x="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12"/>
            <p:cNvSpPr/>
            <p:nvPr/>
          </p:nvSpPr>
          <p:spPr>
            <a:xfrm>
              <a:off x="1771825" y="1559175"/>
              <a:ext cx="1725" cy="1150"/>
            </a:xfrm>
            <a:custGeom>
              <a:rect b="b" l="l" r="r" t="t"/>
              <a:pathLst>
                <a:path extrusionOk="0" h="46" w="69">
                  <a:moveTo>
                    <a:pt x="64" y="0"/>
                  </a:moveTo>
                  <a:lnTo>
                    <a:pt x="0" y="37"/>
                  </a:lnTo>
                  <a:cubicBezTo>
                    <a:pt x="2" y="39"/>
                    <a:pt x="3" y="42"/>
                    <a:pt x="5" y="45"/>
                  </a:cubicBezTo>
                  <a:lnTo>
                    <a:pt x="68" y="8"/>
                  </a:lnTo>
                  <a:lnTo>
                    <a:pt x="6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12"/>
            <p:cNvSpPr/>
            <p:nvPr/>
          </p:nvSpPr>
          <p:spPr>
            <a:xfrm>
              <a:off x="1771925" y="1559350"/>
              <a:ext cx="1725" cy="1125"/>
            </a:xfrm>
            <a:custGeom>
              <a:rect b="b" l="l" r="r" t="t"/>
              <a:pathLst>
                <a:path extrusionOk="0" h="45" w="69">
                  <a:moveTo>
                    <a:pt x="64" y="1"/>
                  </a:moveTo>
                  <a:lnTo>
                    <a:pt x="1" y="38"/>
                  </a:lnTo>
                  <a:cubicBezTo>
                    <a:pt x="2" y="40"/>
                    <a:pt x="2" y="41"/>
                    <a:pt x="4" y="44"/>
                  </a:cubicBezTo>
                  <a:lnTo>
                    <a:pt x="69" y="6"/>
                  </a:lnTo>
                  <a:cubicBezTo>
                    <a:pt x="67" y="3"/>
                    <a:pt x="66" y="2"/>
                    <a:pt x="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12"/>
            <p:cNvSpPr/>
            <p:nvPr/>
          </p:nvSpPr>
          <p:spPr>
            <a:xfrm>
              <a:off x="1772025" y="1559500"/>
              <a:ext cx="1675" cy="1025"/>
            </a:xfrm>
            <a:custGeom>
              <a:rect b="b" l="l" r="r" t="t"/>
              <a:pathLst>
                <a:path extrusionOk="0" h="41" w="67">
                  <a:moveTo>
                    <a:pt x="65" y="0"/>
                  </a:moveTo>
                  <a:lnTo>
                    <a:pt x="1" y="38"/>
                  </a:lnTo>
                  <a:cubicBezTo>
                    <a:pt x="1" y="38"/>
                    <a:pt x="1" y="39"/>
                    <a:pt x="2" y="41"/>
                  </a:cubicBezTo>
                  <a:lnTo>
                    <a:pt x="66" y="3"/>
                  </a:lnTo>
                  <a:cubicBezTo>
                    <a:pt x="66" y="2"/>
                    <a:pt x="65" y="2"/>
                    <a:pt x="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12"/>
            <p:cNvSpPr/>
            <p:nvPr/>
          </p:nvSpPr>
          <p:spPr>
            <a:xfrm>
              <a:off x="1772075" y="1559575"/>
              <a:ext cx="1650" cy="1075"/>
            </a:xfrm>
            <a:custGeom>
              <a:rect b="b" l="l" r="r" t="t"/>
              <a:pathLst>
                <a:path extrusionOk="0" h="43" w="66">
                  <a:moveTo>
                    <a:pt x="64" y="0"/>
                  </a:moveTo>
                  <a:lnTo>
                    <a:pt x="0" y="38"/>
                  </a:lnTo>
                  <a:lnTo>
                    <a:pt x="2" y="42"/>
                  </a:lnTo>
                  <a:lnTo>
                    <a:pt x="66" y="5"/>
                  </a:lnTo>
                  <a:cubicBezTo>
                    <a:pt x="66" y="3"/>
                    <a:pt x="64" y="2"/>
                    <a:pt x="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p12"/>
            <p:cNvSpPr/>
            <p:nvPr/>
          </p:nvSpPr>
          <p:spPr>
            <a:xfrm>
              <a:off x="1772100" y="1559675"/>
              <a:ext cx="1675" cy="1050"/>
            </a:xfrm>
            <a:custGeom>
              <a:rect b="b" l="l" r="r" t="t"/>
              <a:pathLst>
                <a:path extrusionOk="0" h="42" w="67">
                  <a:moveTo>
                    <a:pt x="65" y="1"/>
                  </a:moveTo>
                  <a:lnTo>
                    <a:pt x="1" y="38"/>
                  </a:lnTo>
                  <a:cubicBezTo>
                    <a:pt x="1" y="38"/>
                    <a:pt x="1" y="40"/>
                    <a:pt x="2" y="41"/>
                  </a:cubicBezTo>
                  <a:lnTo>
                    <a:pt x="66" y="3"/>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12"/>
            <p:cNvSpPr/>
            <p:nvPr/>
          </p:nvSpPr>
          <p:spPr>
            <a:xfrm>
              <a:off x="1772150" y="1559750"/>
              <a:ext cx="1650" cy="1050"/>
            </a:xfrm>
            <a:custGeom>
              <a:rect b="b" l="l" r="r" t="t"/>
              <a:pathLst>
                <a:path extrusionOk="0" h="42" w="66">
                  <a:moveTo>
                    <a:pt x="64" y="0"/>
                  </a:moveTo>
                  <a:lnTo>
                    <a:pt x="0" y="38"/>
                  </a:lnTo>
                  <a:lnTo>
                    <a:pt x="2" y="41"/>
                  </a:lnTo>
                  <a:lnTo>
                    <a:pt x="66"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12"/>
            <p:cNvSpPr/>
            <p:nvPr/>
          </p:nvSpPr>
          <p:spPr>
            <a:xfrm>
              <a:off x="1772175" y="1559825"/>
              <a:ext cx="1675" cy="1025"/>
            </a:xfrm>
            <a:custGeom>
              <a:rect b="b" l="l" r="r" t="t"/>
              <a:pathLst>
                <a:path extrusionOk="0" h="41" w="67">
                  <a:moveTo>
                    <a:pt x="65" y="0"/>
                  </a:moveTo>
                  <a:lnTo>
                    <a:pt x="1" y="38"/>
                  </a:lnTo>
                  <a:lnTo>
                    <a:pt x="1" y="41"/>
                  </a:lnTo>
                  <a:lnTo>
                    <a:pt x="66" y="3"/>
                  </a:lnTo>
                  <a:cubicBezTo>
                    <a:pt x="65" y="3"/>
                    <a:pt x="65" y="0"/>
                    <a:pt x="6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p12"/>
            <p:cNvSpPr/>
            <p:nvPr/>
          </p:nvSpPr>
          <p:spPr>
            <a:xfrm>
              <a:off x="1772175" y="1559900"/>
              <a:ext cx="1700" cy="1025"/>
            </a:xfrm>
            <a:custGeom>
              <a:rect b="b" l="l" r="r" t="t"/>
              <a:pathLst>
                <a:path extrusionOk="0" h="41" w="68">
                  <a:moveTo>
                    <a:pt x="66" y="0"/>
                  </a:moveTo>
                  <a:lnTo>
                    <a:pt x="1" y="38"/>
                  </a:lnTo>
                  <a:cubicBezTo>
                    <a:pt x="2" y="39"/>
                    <a:pt x="2" y="39"/>
                    <a:pt x="2" y="41"/>
                  </a:cubicBezTo>
                  <a:lnTo>
                    <a:pt x="67"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12"/>
            <p:cNvSpPr/>
            <p:nvPr/>
          </p:nvSpPr>
          <p:spPr>
            <a:xfrm>
              <a:off x="1772225" y="1560000"/>
              <a:ext cx="1650" cy="1050"/>
            </a:xfrm>
            <a:custGeom>
              <a:rect b="b" l="l" r="r" t="t"/>
              <a:pathLst>
                <a:path extrusionOk="0" h="42" w="66">
                  <a:moveTo>
                    <a:pt x="65" y="1"/>
                  </a:moveTo>
                  <a:lnTo>
                    <a:pt x="0" y="37"/>
                  </a:lnTo>
                  <a:lnTo>
                    <a:pt x="0" y="38"/>
                  </a:lnTo>
                  <a:lnTo>
                    <a:pt x="2" y="41"/>
                  </a:lnTo>
                  <a:lnTo>
                    <a:pt x="65" y="4"/>
                  </a:lnTo>
                  <a:cubicBezTo>
                    <a:pt x="65" y="4"/>
                    <a:pt x="65" y="2"/>
                    <a:pt x="65"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12"/>
            <p:cNvSpPr/>
            <p:nvPr/>
          </p:nvSpPr>
          <p:spPr>
            <a:xfrm>
              <a:off x="1772250" y="1560075"/>
              <a:ext cx="1650" cy="1050"/>
            </a:xfrm>
            <a:custGeom>
              <a:rect b="b" l="l" r="r" t="t"/>
              <a:pathLst>
                <a:path extrusionOk="0" h="42" w="66">
                  <a:moveTo>
                    <a:pt x="66" y="1"/>
                  </a:moveTo>
                  <a:lnTo>
                    <a:pt x="1" y="37"/>
                  </a:lnTo>
                  <a:lnTo>
                    <a:pt x="2" y="41"/>
                  </a:lnTo>
                  <a:lnTo>
                    <a:pt x="66" y="3"/>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12"/>
            <p:cNvSpPr/>
            <p:nvPr/>
          </p:nvSpPr>
          <p:spPr>
            <a:xfrm>
              <a:off x="1772300" y="1560150"/>
              <a:ext cx="1650" cy="1050"/>
            </a:xfrm>
            <a:custGeom>
              <a:rect b="b" l="l" r="r" t="t"/>
              <a:pathLst>
                <a:path extrusionOk="0" h="42" w="66">
                  <a:moveTo>
                    <a:pt x="64" y="0"/>
                  </a:moveTo>
                  <a:lnTo>
                    <a:pt x="0" y="38"/>
                  </a:lnTo>
                  <a:lnTo>
                    <a:pt x="2" y="41"/>
                  </a:lnTo>
                  <a:lnTo>
                    <a:pt x="65" y="3"/>
                  </a:lnTo>
                  <a:cubicBezTo>
                    <a:pt x="64" y="3"/>
                    <a:pt x="64" y="2"/>
                    <a:pt x="6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12"/>
            <p:cNvSpPr/>
            <p:nvPr/>
          </p:nvSpPr>
          <p:spPr>
            <a:xfrm>
              <a:off x="1772300" y="1560225"/>
              <a:ext cx="1650" cy="1075"/>
            </a:xfrm>
            <a:custGeom>
              <a:rect b="b" l="l" r="r" t="t"/>
              <a:pathLst>
                <a:path extrusionOk="0" h="43" w="66">
                  <a:moveTo>
                    <a:pt x="65" y="0"/>
                  </a:moveTo>
                  <a:lnTo>
                    <a:pt x="2" y="38"/>
                  </a:lnTo>
                  <a:lnTo>
                    <a:pt x="0" y="38"/>
                  </a:lnTo>
                  <a:cubicBezTo>
                    <a:pt x="2" y="39"/>
                    <a:pt x="2" y="41"/>
                    <a:pt x="2" y="42"/>
                  </a:cubicBezTo>
                  <a:lnTo>
                    <a:pt x="65" y="5"/>
                  </a:lnTo>
                  <a:cubicBezTo>
                    <a:pt x="65" y="3"/>
                    <a:pt x="65" y="2"/>
                    <a:pt x="6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12"/>
            <p:cNvSpPr/>
            <p:nvPr/>
          </p:nvSpPr>
          <p:spPr>
            <a:xfrm>
              <a:off x="1772325" y="1560325"/>
              <a:ext cx="1650" cy="1050"/>
            </a:xfrm>
            <a:custGeom>
              <a:rect b="b" l="l" r="r" t="t"/>
              <a:pathLst>
                <a:path extrusionOk="0" h="42" w="66">
                  <a:moveTo>
                    <a:pt x="66" y="1"/>
                  </a:moveTo>
                  <a:lnTo>
                    <a:pt x="1" y="38"/>
                  </a:lnTo>
                  <a:lnTo>
                    <a:pt x="2" y="38"/>
                  </a:lnTo>
                  <a:lnTo>
                    <a:pt x="2" y="41"/>
                  </a:lnTo>
                  <a:lnTo>
                    <a:pt x="66" y="4"/>
                  </a:lnTo>
                  <a:cubicBezTo>
                    <a:pt x="66" y="2"/>
                    <a:pt x="66" y="1"/>
                    <a:pt x="66"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12"/>
            <p:cNvSpPr/>
            <p:nvPr/>
          </p:nvSpPr>
          <p:spPr>
            <a:xfrm>
              <a:off x="1772375" y="1560450"/>
              <a:ext cx="1600" cy="1025"/>
            </a:xfrm>
            <a:custGeom>
              <a:rect b="b" l="l" r="r" t="t"/>
              <a:pathLst>
                <a:path extrusionOk="0" h="41" w="64">
                  <a:moveTo>
                    <a:pt x="64" y="0"/>
                  </a:moveTo>
                  <a:lnTo>
                    <a:pt x="0" y="38"/>
                  </a:lnTo>
                  <a:cubicBezTo>
                    <a:pt x="0" y="38"/>
                    <a:pt x="0" y="39"/>
                    <a:pt x="0" y="41"/>
                  </a:cubicBezTo>
                  <a:lnTo>
                    <a:pt x="64"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12"/>
            <p:cNvSpPr/>
            <p:nvPr/>
          </p:nvSpPr>
          <p:spPr>
            <a:xfrm>
              <a:off x="1772375" y="1560500"/>
              <a:ext cx="1650" cy="1025"/>
            </a:xfrm>
            <a:custGeom>
              <a:rect b="b" l="l" r="r" t="t"/>
              <a:pathLst>
                <a:path extrusionOk="0" h="41" w="66">
                  <a:moveTo>
                    <a:pt x="65" y="1"/>
                  </a:moveTo>
                  <a:cubicBezTo>
                    <a:pt x="65" y="1"/>
                    <a:pt x="64" y="1"/>
                    <a:pt x="64" y="2"/>
                  </a:cubicBezTo>
                  <a:lnTo>
                    <a:pt x="64" y="2"/>
                  </a:lnTo>
                  <a:lnTo>
                    <a:pt x="65" y="1"/>
                  </a:lnTo>
                  <a:close/>
                  <a:moveTo>
                    <a:pt x="64" y="2"/>
                  </a:moveTo>
                  <a:lnTo>
                    <a:pt x="0" y="37"/>
                  </a:lnTo>
                  <a:lnTo>
                    <a:pt x="0" y="40"/>
                  </a:lnTo>
                  <a:lnTo>
                    <a:pt x="65" y="4"/>
                  </a:lnTo>
                  <a:cubicBezTo>
                    <a:pt x="64" y="3"/>
                    <a:pt x="64" y="2"/>
                    <a:pt x="64" y="2"/>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p12"/>
            <p:cNvSpPr/>
            <p:nvPr/>
          </p:nvSpPr>
          <p:spPr>
            <a:xfrm>
              <a:off x="1772400" y="1560575"/>
              <a:ext cx="1625" cy="1050"/>
            </a:xfrm>
            <a:custGeom>
              <a:rect b="b" l="l" r="r" t="t"/>
              <a:pathLst>
                <a:path extrusionOk="0" h="42" w="65">
                  <a:moveTo>
                    <a:pt x="64" y="1"/>
                  </a:moveTo>
                  <a:lnTo>
                    <a:pt x="0" y="39"/>
                  </a:lnTo>
                  <a:lnTo>
                    <a:pt x="0" y="41"/>
                  </a:lnTo>
                  <a:lnTo>
                    <a:pt x="64"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p12"/>
            <p:cNvSpPr/>
            <p:nvPr/>
          </p:nvSpPr>
          <p:spPr>
            <a:xfrm>
              <a:off x="1772400" y="1560650"/>
              <a:ext cx="1625" cy="1050"/>
            </a:xfrm>
            <a:custGeom>
              <a:rect b="b" l="l" r="r" t="t"/>
              <a:pathLst>
                <a:path extrusionOk="0" h="42" w="65">
                  <a:moveTo>
                    <a:pt x="64" y="1"/>
                  </a:moveTo>
                  <a:lnTo>
                    <a:pt x="0" y="38"/>
                  </a:lnTo>
                  <a:lnTo>
                    <a:pt x="0" y="41"/>
                  </a:lnTo>
                  <a:lnTo>
                    <a:pt x="64"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p12"/>
            <p:cNvSpPr/>
            <p:nvPr/>
          </p:nvSpPr>
          <p:spPr>
            <a:xfrm>
              <a:off x="1772400" y="1560725"/>
              <a:ext cx="1650" cy="1050"/>
            </a:xfrm>
            <a:custGeom>
              <a:rect b="b" l="l" r="r" t="t"/>
              <a:pathLst>
                <a:path extrusionOk="0" h="42" w="66">
                  <a:moveTo>
                    <a:pt x="66" y="1"/>
                  </a:moveTo>
                  <a:lnTo>
                    <a:pt x="0" y="38"/>
                  </a:lnTo>
                  <a:lnTo>
                    <a:pt x="0" y="41"/>
                  </a:lnTo>
                  <a:lnTo>
                    <a:pt x="66"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12"/>
            <p:cNvSpPr/>
            <p:nvPr/>
          </p:nvSpPr>
          <p:spPr>
            <a:xfrm>
              <a:off x="1772400" y="1560800"/>
              <a:ext cx="1650" cy="1050"/>
            </a:xfrm>
            <a:custGeom>
              <a:rect b="b" l="l" r="r" t="t"/>
              <a:pathLst>
                <a:path extrusionOk="0" h="42" w="66">
                  <a:moveTo>
                    <a:pt x="66" y="1"/>
                  </a:moveTo>
                  <a:lnTo>
                    <a:pt x="0" y="38"/>
                  </a:lnTo>
                  <a:lnTo>
                    <a:pt x="0" y="41"/>
                  </a:lnTo>
                  <a:lnTo>
                    <a:pt x="66" y="5"/>
                  </a:lnTo>
                  <a:cubicBezTo>
                    <a:pt x="66" y="3"/>
                    <a:pt x="66" y="2"/>
                    <a:pt x="66"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12"/>
            <p:cNvSpPr/>
            <p:nvPr/>
          </p:nvSpPr>
          <p:spPr>
            <a:xfrm>
              <a:off x="1772400" y="1560875"/>
              <a:ext cx="1650" cy="1050"/>
            </a:xfrm>
            <a:custGeom>
              <a:rect b="b" l="l" r="r" t="t"/>
              <a:pathLst>
                <a:path extrusionOk="0" h="42" w="66">
                  <a:moveTo>
                    <a:pt x="66" y="0"/>
                  </a:moveTo>
                  <a:lnTo>
                    <a:pt x="0" y="38"/>
                  </a:lnTo>
                  <a:lnTo>
                    <a:pt x="0" y="41"/>
                  </a:lnTo>
                  <a:lnTo>
                    <a:pt x="66"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12"/>
            <p:cNvSpPr/>
            <p:nvPr/>
          </p:nvSpPr>
          <p:spPr>
            <a:xfrm>
              <a:off x="1769175" y="1558875"/>
              <a:ext cx="3250" cy="11525"/>
            </a:xfrm>
            <a:custGeom>
              <a:rect b="b" l="l" r="r" t="t"/>
              <a:pathLst>
                <a:path extrusionOk="0" h="461" w="130">
                  <a:moveTo>
                    <a:pt x="36" y="1"/>
                  </a:moveTo>
                  <a:cubicBezTo>
                    <a:pt x="15" y="1"/>
                    <a:pt x="0" y="17"/>
                    <a:pt x="0" y="47"/>
                  </a:cubicBezTo>
                  <a:lnTo>
                    <a:pt x="0" y="386"/>
                  </a:lnTo>
                  <a:lnTo>
                    <a:pt x="129" y="460"/>
                  </a:lnTo>
                  <a:lnTo>
                    <a:pt x="129" y="121"/>
                  </a:lnTo>
                  <a:cubicBezTo>
                    <a:pt x="128" y="76"/>
                    <a:pt x="103" y="34"/>
                    <a:pt x="66" y="9"/>
                  </a:cubicBezTo>
                  <a:cubicBezTo>
                    <a:pt x="55" y="3"/>
                    <a:pt x="45" y="1"/>
                    <a:pt x="36"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12"/>
            <p:cNvSpPr/>
            <p:nvPr/>
          </p:nvSpPr>
          <p:spPr>
            <a:xfrm>
              <a:off x="1780300" y="1574000"/>
              <a:ext cx="4850" cy="2850"/>
            </a:xfrm>
            <a:custGeom>
              <a:rect b="b" l="l" r="r" t="t"/>
              <a:pathLst>
                <a:path extrusionOk="0" h="114" w="194">
                  <a:moveTo>
                    <a:pt x="64" y="0"/>
                  </a:moveTo>
                  <a:lnTo>
                    <a:pt x="1" y="38"/>
                  </a:lnTo>
                  <a:lnTo>
                    <a:pt x="130" y="113"/>
                  </a:lnTo>
                  <a:lnTo>
                    <a:pt x="193" y="76"/>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p12"/>
            <p:cNvSpPr/>
            <p:nvPr/>
          </p:nvSpPr>
          <p:spPr>
            <a:xfrm>
              <a:off x="1783525" y="1567400"/>
              <a:ext cx="1650" cy="9450"/>
            </a:xfrm>
            <a:custGeom>
              <a:rect b="b" l="l" r="r" t="t"/>
              <a:pathLst>
                <a:path extrusionOk="0" h="378" w="66">
                  <a:moveTo>
                    <a:pt x="66" y="0"/>
                  </a:moveTo>
                  <a:lnTo>
                    <a:pt x="2" y="38"/>
                  </a:lnTo>
                  <a:lnTo>
                    <a:pt x="1" y="377"/>
                  </a:lnTo>
                  <a:lnTo>
                    <a:pt x="64" y="340"/>
                  </a:lnTo>
                  <a:lnTo>
                    <a:pt x="66"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12"/>
            <p:cNvSpPr/>
            <p:nvPr/>
          </p:nvSpPr>
          <p:spPr>
            <a:xfrm>
              <a:off x="1780775" y="1564450"/>
              <a:ext cx="1775" cy="1025"/>
            </a:xfrm>
            <a:custGeom>
              <a:rect b="b" l="l" r="r" t="t"/>
              <a:pathLst>
                <a:path extrusionOk="0" h="41" w="71">
                  <a:moveTo>
                    <a:pt x="70" y="1"/>
                  </a:moveTo>
                  <a:cubicBezTo>
                    <a:pt x="69" y="1"/>
                    <a:pt x="67" y="2"/>
                    <a:pt x="66" y="2"/>
                  </a:cubicBezTo>
                  <a:lnTo>
                    <a:pt x="2" y="39"/>
                  </a:lnTo>
                  <a:lnTo>
                    <a:pt x="2" y="39"/>
                  </a:lnTo>
                  <a:cubicBezTo>
                    <a:pt x="4" y="39"/>
                    <a:pt x="5" y="38"/>
                    <a:pt x="6" y="37"/>
                  </a:cubicBezTo>
                  <a:lnTo>
                    <a:pt x="70" y="1"/>
                  </a:lnTo>
                  <a:close/>
                  <a:moveTo>
                    <a:pt x="2" y="39"/>
                  </a:moveTo>
                  <a:cubicBezTo>
                    <a:pt x="2" y="39"/>
                    <a:pt x="1" y="40"/>
                    <a:pt x="0" y="40"/>
                  </a:cubicBezTo>
                  <a:lnTo>
                    <a:pt x="2" y="39"/>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p12"/>
            <p:cNvSpPr/>
            <p:nvPr/>
          </p:nvSpPr>
          <p:spPr>
            <a:xfrm>
              <a:off x="1780925" y="1564400"/>
              <a:ext cx="1725" cy="1000"/>
            </a:xfrm>
            <a:custGeom>
              <a:rect b="b" l="l" r="r" t="t"/>
              <a:pathLst>
                <a:path extrusionOk="0" h="40" w="69">
                  <a:moveTo>
                    <a:pt x="68" y="0"/>
                  </a:moveTo>
                  <a:lnTo>
                    <a:pt x="64" y="2"/>
                  </a:lnTo>
                  <a:lnTo>
                    <a:pt x="2" y="38"/>
                  </a:lnTo>
                  <a:lnTo>
                    <a:pt x="2" y="38"/>
                  </a:lnTo>
                  <a:cubicBezTo>
                    <a:pt x="3" y="38"/>
                    <a:pt x="4" y="38"/>
                    <a:pt x="5" y="38"/>
                  </a:cubicBezTo>
                  <a:lnTo>
                    <a:pt x="68" y="0"/>
                  </a:lnTo>
                  <a:close/>
                  <a:moveTo>
                    <a:pt x="2" y="38"/>
                  </a:moveTo>
                  <a:lnTo>
                    <a:pt x="2" y="38"/>
                  </a:lnTo>
                  <a:cubicBezTo>
                    <a:pt x="2" y="38"/>
                    <a:pt x="1" y="39"/>
                    <a:pt x="0" y="39"/>
                  </a:cubicBezTo>
                  <a:lnTo>
                    <a:pt x="2" y="38"/>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p12"/>
            <p:cNvSpPr/>
            <p:nvPr/>
          </p:nvSpPr>
          <p:spPr>
            <a:xfrm>
              <a:off x="1781025" y="1564400"/>
              <a:ext cx="1725" cy="950"/>
            </a:xfrm>
            <a:custGeom>
              <a:rect b="b" l="l" r="r" t="t"/>
              <a:pathLst>
                <a:path extrusionOk="0" h="38" w="69">
                  <a:moveTo>
                    <a:pt x="64" y="0"/>
                  </a:moveTo>
                  <a:lnTo>
                    <a:pt x="1" y="38"/>
                  </a:lnTo>
                  <a:lnTo>
                    <a:pt x="5" y="38"/>
                  </a:lnTo>
                  <a:lnTo>
                    <a:pt x="69"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p12"/>
            <p:cNvSpPr/>
            <p:nvPr/>
          </p:nvSpPr>
          <p:spPr>
            <a:xfrm>
              <a:off x="1781125" y="1564400"/>
              <a:ext cx="1700" cy="925"/>
            </a:xfrm>
            <a:custGeom>
              <a:rect b="b" l="l" r="r" t="t"/>
              <a:pathLst>
                <a:path extrusionOk="0" h="37" w="68">
                  <a:moveTo>
                    <a:pt x="65" y="0"/>
                  </a:moveTo>
                  <a:lnTo>
                    <a:pt x="1" y="36"/>
                  </a:lnTo>
                  <a:lnTo>
                    <a:pt x="4" y="36"/>
                  </a:lnTo>
                  <a:lnTo>
                    <a:pt x="68"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p12"/>
            <p:cNvSpPr/>
            <p:nvPr/>
          </p:nvSpPr>
          <p:spPr>
            <a:xfrm>
              <a:off x="1781200" y="1564400"/>
              <a:ext cx="1700" cy="925"/>
            </a:xfrm>
            <a:custGeom>
              <a:rect b="b" l="l" r="r" t="t"/>
              <a:pathLst>
                <a:path extrusionOk="0" h="37" w="68">
                  <a:moveTo>
                    <a:pt x="65" y="0"/>
                  </a:moveTo>
                  <a:lnTo>
                    <a:pt x="1" y="36"/>
                  </a:lnTo>
                  <a:lnTo>
                    <a:pt x="4" y="36"/>
                  </a:lnTo>
                  <a:lnTo>
                    <a:pt x="68"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12"/>
            <p:cNvSpPr/>
            <p:nvPr/>
          </p:nvSpPr>
          <p:spPr>
            <a:xfrm>
              <a:off x="1781275" y="1564400"/>
              <a:ext cx="1700" cy="925"/>
            </a:xfrm>
            <a:custGeom>
              <a:rect b="b" l="l" r="r" t="t"/>
              <a:pathLst>
                <a:path extrusionOk="0" h="37" w="68">
                  <a:moveTo>
                    <a:pt x="65" y="0"/>
                  </a:moveTo>
                  <a:lnTo>
                    <a:pt x="1" y="36"/>
                  </a:lnTo>
                  <a:lnTo>
                    <a:pt x="4" y="36"/>
                  </a:lnTo>
                  <a:lnTo>
                    <a:pt x="6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12"/>
            <p:cNvSpPr/>
            <p:nvPr/>
          </p:nvSpPr>
          <p:spPr>
            <a:xfrm>
              <a:off x="1781350" y="1564400"/>
              <a:ext cx="1700" cy="950"/>
            </a:xfrm>
            <a:custGeom>
              <a:rect b="b" l="l" r="r" t="t"/>
              <a:pathLst>
                <a:path extrusionOk="0" h="38" w="68">
                  <a:moveTo>
                    <a:pt x="64" y="0"/>
                  </a:moveTo>
                  <a:lnTo>
                    <a:pt x="1" y="38"/>
                  </a:lnTo>
                  <a:lnTo>
                    <a:pt x="4" y="38"/>
                  </a:lnTo>
                  <a:lnTo>
                    <a:pt x="6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p12"/>
            <p:cNvSpPr/>
            <p:nvPr/>
          </p:nvSpPr>
          <p:spPr>
            <a:xfrm>
              <a:off x="1781425" y="1564400"/>
              <a:ext cx="1700" cy="950"/>
            </a:xfrm>
            <a:custGeom>
              <a:rect b="b" l="l" r="r" t="t"/>
              <a:pathLst>
                <a:path extrusionOk="0" h="38" w="68">
                  <a:moveTo>
                    <a:pt x="64" y="0"/>
                  </a:moveTo>
                  <a:lnTo>
                    <a:pt x="1" y="38"/>
                  </a:lnTo>
                  <a:lnTo>
                    <a:pt x="3" y="38"/>
                  </a:lnTo>
                  <a:lnTo>
                    <a:pt x="6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12"/>
            <p:cNvSpPr/>
            <p:nvPr/>
          </p:nvSpPr>
          <p:spPr>
            <a:xfrm>
              <a:off x="1781500" y="1564425"/>
              <a:ext cx="1700" cy="925"/>
            </a:xfrm>
            <a:custGeom>
              <a:rect b="b" l="l" r="r" t="t"/>
              <a:pathLst>
                <a:path extrusionOk="0" h="37" w="68">
                  <a:moveTo>
                    <a:pt x="64" y="1"/>
                  </a:moveTo>
                  <a:lnTo>
                    <a:pt x="0" y="37"/>
                  </a:lnTo>
                  <a:lnTo>
                    <a:pt x="3" y="37"/>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12"/>
            <p:cNvSpPr/>
            <p:nvPr/>
          </p:nvSpPr>
          <p:spPr>
            <a:xfrm>
              <a:off x="1781575" y="1564425"/>
              <a:ext cx="1700" cy="975"/>
            </a:xfrm>
            <a:custGeom>
              <a:rect b="b" l="l" r="r" t="t"/>
              <a:pathLst>
                <a:path extrusionOk="0" h="39" w="68">
                  <a:moveTo>
                    <a:pt x="0" y="37"/>
                  </a:moveTo>
                  <a:lnTo>
                    <a:pt x="0" y="38"/>
                  </a:lnTo>
                  <a:lnTo>
                    <a:pt x="1" y="38"/>
                  </a:lnTo>
                  <a:lnTo>
                    <a:pt x="1" y="38"/>
                  </a:lnTo>
                  <a:lnTo>
                    <a:pt x="0" y="37"/>
                  </a:lnTo>
                  <a:close/>
                  <a:moveTo>
                    <a:pt x="64" y="1"/>
                  </a:moveTo>
                  <a:lnTo>
                    <a:pt x="1" y="38"/>
                  </a:lnTo>
                  <a:lnTo>
                    <a:pt x="1" y="38"/>
                  </a:lnTo>
                  <a:lnTo>
                    <a:pt x="2" y="38"/>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12"/>
            <p:cNvSpPr/>
            <p:nvPr/>
          </p:nvSpPr>
          <p:spPr>
            <a:xfrm>
              <a:off x="1781600" y="1564450"/>
              <a:ext cx="1725" cy="975"/>
            </a:xfrm>
            <a:custGeom>
              <a:rect b="b" l="l" r="r" t="t"/>
              <a:pathLst>
                <a:path extrusionOk="0" h="39" w="69">
                  <a:moveTo>
                    <a:pt x="66" y="1"/>
                  </a:moveTo>
                  <a:lnTo>
                    <a:pt x="1" y="39"/>
                  </a:lnTo>
                  <a:lnTo>
                    <a:pt x="4" y="39"/>
                  </a:lnTo>
                  <a:lnTo>
                    <a:pt x="69"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12"/>
            <p:cNvSpPr/>
            <p:nvPr/>
          </p:nvSpPr>
          <p:spPr>
            <a:xfrm>
              <a:off x="1781675" y="1564450"/>
              <a:ext cx="1725" cy="1025"/>
            </a:xfrm>
            <a:custGeom>
              <a:rect b="b" l="l" r="r" t="t"/>
              <a:pathLst>
                <a:path extrusionOk="0" h="41" w="69">
                  <a:moveTo>
                    <a:pt x="66" y="1"/>
                  </a:moveTo>
                  <a:lnTo>
                    <a:pt x="1" y="39"/>
                  </a:lnTo>
                  <a:lnTo>
                    <a:pt x="4" y="40"/>
                  </a:lnTo>
                  <a:lnTo>
                    <a:pt x="69" y="2"/>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p12"/>
            <p:cNvSpPr/>
            <p:nvPr/>
          </p:nvSpPr>
          <p:spPr>
            <a:xfrm>
              <a:off x="1781750" y="1564500"/>
              <a:ext cx="1700" cy="1000"/>
            </a:xfrm>
            <a:custGeom>
              <a:rect b="b" l="l" r="r" t="t"/>
              <a:pathLst>
                <a:path extrusionOk="0" h="40" w="68">
                  <a:moveTo>
                    <a:pt x="66" y="0"/>
                  </a:moveTo>
                  <a:lnTo>
                    <a:pt x="1" y="38"/>
                  </a:lnTo>
                  <a:lnTo>
                    <a:pt x="3" y="40"/>
                  </a:lnTo>
                  <a:lnTo>
                    <a:pt x="67" y="2"/>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p12"/>
            <p:cNvSpPr/>
            <p:nvPr/>
          </p:nvSpPr>
          <p:spPr>
            <a:xfrm>
              <a:off x="1781825" y="1564525"/>
              <a:ext cx="1700" cy="1025"/>
            </a:xfrm>
            <a:custGeom>
              <a:rect b="b" l="l" r="r" t="t"/>
              <a:pathLst>
                <a:path extrusionOk="0" h="41" w="68">
                  <a:moveTo>
                    <a:pt x="64" y="1"/>
                  </a:moveTo>
                  <a:lnTo>
                    <a:pt x="0" y="39"/>
                  </a:lnTo>
                  <a:lnTo>
                    <a:pt x="3" y="40"/>
                  </a:lnTo>
                  <a:lnTo>
                    <a:pt x="67" y="2"/>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p12"/>
            <p:cNvSpPr/>
            <p:nvPr/>
          </p:nvSpPr>
          <p:spPr>
            <a:xfrm>
              <a:off x="1781900" y="1564575"/>
              <a:ext cx="1700" cy="975"/>
            </a:xfrm>
            <a:custGeom>
              <a:rect b="b" l="l" r="r" t="t"/>
              <a:pathLst>
                <a:path extrusionOk="0" h="39" w="68">
                  <a:moveTo>
                    <a:pt x="64" y="0"/>
                  </a:moveTo>
                  <a:lnTo>
                    <a:pt x="0" y="38"/>
                  </a:lnTo>
                  <a:lnTo>
                    <a:pt x="2" y="38"/>
                  </a:lnTo>
                  <a:lnTo>
                    <a:pt x="67" y="2"/>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12"/>
            <p:cNvSpPr/>
            <p:nvPr/>
          </p:nvSpPr>
          <p:spPr>
            <a:xfrm>
              <a:off x="1783525" y="1575875"/>
              <a:ext cx="9525" cy="5550"/>
            </a:xfrm>
            <a:custGeom>
              <a:rect b="b" l="l" r="r" t="t"/>
              <a:pathLst>
                <a:path extrusionOk="0" h="222" w="381">
                  <a:moveTo>
                    <a:pt x="64" y="1"/>
                  </a:moveTo>
                  <a:lnTo>
                    <a:pt x="1" y="38"/>
                  </a:lnTo>
                  <a:lnTo>
                    <a:pt x="317" y="221"/>
                  </a:lnTo>
                  <a:lnTo>
                    <a:pt x="381" y="183"/>
                  </a:lnTo>
                  <a:lnTo>
                    <a:pt x="6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p12"/>
            <p:cNvSpPr/>
            <p:nvPr/>
          </p:nvSpPr>
          <p:spPr>
            <a:xfrm>
              <a:off x="1781925" y="1564600"/>
              <a:ext cx="1675" cy="950"/>
            </a:xfrm>
            <a:custGeom>
              <a:rect b="b" l="l" r="r" t="t"/>
              <a:pathLst>
                <a:path extrusionOk="0" h="38" w="67">
                  <a:moveTo>
                    <a:pt x="1" y="37"/>
                  </a:moveTo>
                  <a:lnTo>
                    <a:pt x="66" y="1"/>
                  </a:lnTo>
                  <a:lnTo>
                    <a:pt x="66" y="1"/>
                  </a:lnTo>
                  <a:lnTo>
                    <a:pt x="1" y="37"/>
                  </a:lnTo>
                  <a:lnTo>
                    <a:pt x="1" y="37"/>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p12"/>
            <p:cNvSpPr/>
            <p:nvPr/>
          </p:nvSpPr>
          <p:spPr>
            <a:xfrm>
              <a:off x="1781975" y="1564600"/>
              <a:ext cx="1675" cy="1000"/>
            </a:xfrm>
            <a:custGeom>
              <a:rect b="b" l="l" r="r" t="t"/>
              <a:pathLst>
                <a:path extrusionOk="0" h="40" w="67">
                  <a:moveTo>
                    <a:pt x="64" y="1"/>
                  </a:moveTo>
                  <a:lnTo>
                    <a:pt x="0" y="38"/>
                  </a:lnTo>
                  <a:lnTo>
                    <a:pt x="2" y="40"/>
                  </a:lnTo>
                  <a:lnTo>
                    <a:pt x="67" y="2"/>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p12"/>
            <p:cNvSpPr/>
            <p:nvPr/>
          </p:nvSpPr>
          <p:spPr>
            <a:xfrm>
              <a:off x="1782000" y="1564650"/>
              <a:ext cx="1725" cy="1000"/>
            </a:xfrm>
            <a:custGeom>
              <a:rect b="b" l="l" r="r" t="t"/>
              <a:pathLst>
                <a:path extrusionOk="0" h="40" w="69">
                  <a:moveTo>
                    <a:pt x="66" y="0"/>
                  </a:moveTo>
                  <a:lnTo>
                    <a:pt x="1" y="38"/>
                  </a:lnTo>
                  <a:lnTo>
                    <a:pt x="4" y="39"/>
                  </a:lnTo>
                  <a:lnTo>
                    <a:pt x="69" y="2"/>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p12"/>
            <p:cNvSpPr/>
            <p:nvPr/>
          </p:nvSpPr>
          <p:spPr>
            <a:xfrm>
              <a:off x="1782075" y="1564675"/>
              <a:ext cx="1725" cy="1050"/>
            </a:xfrm>
            <a:custGeom>
              <a:rect b="b" l="l" r="r" t="t"/>
              <a:pathLst>
                <a:path extrusionOk="0" h="42" w="69">
                  <a:moveTo>
                    <a:pt x="66" y="1"/>
                  </a:moveTo>
                  <a:lnTo>
                    <a:pt x="1" y="38"/>
                  </a:lnTo>
                  <a:lnTo>
                    <a:pt x="4" y="41"/>
                  </a:lnTo>
                  <a:lnTo>
                    <a:pt x="69"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p12"/>
            <p:cNvSpPr/>
            <p:nvPr/>
          </p:nvSpPr>
          <p:spPr>
            <a:xfrm>
              <a:off x="1782150" y="1564750"/>
              <a:ext cx="1725" cy="1000"/>
            </a:xfrm>
            <a:custGeom>
              <a:rect b="b" l="l" r="r" t="t"/>
              <a:pathLst>
                <a:path extrusionOk="0" h="40" w="69">
                  <a:moveTo>
                    <a:pt x="66" y="1"/>
                  </a:moveTo>
                  <a:lnTo>
                    <a:pt x="1" y="38"/>
                  </a:lnTo>
                  <a:lnTo>
                    <a:pt x="3" y="40"/>
                  </a:lnTo>
                  <a:lnTo>
                    <a:pt x="69" y="2"/>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12"/>
            <p:cNvSpPr/>
            <p:nvPr/>
          </p:nvSpPr>
          <p:spPr>
            <a:xfrm>
              <a:off x="1782225" y="1564800"/>
              <a:ext cx="1725" cy="1025"/>
            </a:xfrm>
            <a:custGeom>
              <a:rect b="b" l="l" r="r" t="t"/>
              <a:pathLst>
                <a:path extrusionOk="0" h="41" w="69">
                  <a:moveTo>
                    <a:pt x="66" y="0"/>
                  </a:moveTo>
                  <a:lnTo>
                    <a:pt x="0" y="38"/>
                  </a:lnTo>
                  <a:lnTo>
                    <a:pt x="3" y="41"/>
                  </a:lnTo>
                  <a:lnTo>
                    <a:pt x="69"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12"/>
            <p:cNvSpPr/>
            <p:nvPr/>
          </p:nvSpPr>
          <p:spPr>
            <a:xfrm>
              <a:off x="1782300" y="1564850"/>
              <a:ext cx="1725" cy="1025"/>
            </a:xfrm>
            <a:custGeom>
              <a:rect b="b" l="l" r="r" t="t"/>
              <a:pathLst>
                <a:path extrusionOk="0" h="41" w="69">
                  <a:moveTo>
                    <a:pt x="66" y="1"/>
                  </a:moveTo>
                  <a:lnTo>
                    <a:pt x="0" y="39"/>
                  </a:lnTo>
                  <a:lnTo>
                    <a:pt x="3" y="40"/>
                  </a:lnTo>
                  <a:lnTo>
                    <a:pt x="68"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12"/>
            <p:cNvSpPr/>
            <p:nvPr/>
          </p:nvSpPr>
          <p:spPr>
            <a:xfrm>
              <a:off x="1782375" y="1564925"/>
              <a:ext cx="1725" cy="1000"/>
            </a:xfrm>
            <a:custGeom>
              <a:rect b="b" l="l" r="r" t="t"/>
              <a:pathLst>
                <a:path extrusionOk="0" h="40" w="69">
                  <a:moveTo>
                    <a:pt x="65" y="1"/>
                  </a:moveTo>
                  <a:lnTo>
                    <a:pt x="0" y="37"/>
                  </a:lnTo>
                  <a:lnTo>
                    <a:pt x="3" y="40"/>
                  </a:lnTo>
                  <a:lnTo>
                    <a:pt x="68" y="2"/>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12"/>
            <p:cNvSpPr/>
            <p:nvPr/>
          </p:nvSpPr>
          <p:spPr>
            <a:xfrm>
              <a:off x="1782450" y="1564975"/>
              <a:ext cx="1675" cy="1025"/>
            </a:xfrm>
            <a:custGeom>
              <a:rect b="b" l="l" r="r" t="t"/>
              <a:pathLst>
                <a:path extrusionOk="0" h="41" w="67">
                  <a:moveTo>
                    <a:pt x="64" y="0"/>
                  </a:moveTo>
                  <a:lnTo>
                    <a:pt x="0" y="38"/>
                  </a:lnTo>
                  <a:lnTo>
                    <a:pt x="3" y="41"/>
                  </a:lnTo>
                  <a:lnTo>
                    <a:pt x="67"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12"/>
            <p:cNvSpPr/>
            <p:nvPr/>
          </p:nvSpPr>
          <p:spPr>
            <a:xfrm>
              <a:off x="1782525" y="1565050"/>
              <a:ext cx="1675" cy="1025"/>
            </a:xfrm>
            <a:custGeom>
              <a:rect b="b" l="l" r="r" t="t"/>
              <a:pathLst>
                <a:path extrusionOk="0" h="41" w="67">
                  <a:moveTo>
                    <a:pt x="64" y="0"/>
                  </a:moveTo>
                  <a:lnTo>
                    <a:pt x="0" y="38"/>
                  </a:lnTo>
                  <a:cubicBezTo>
                    <a:pt x="1" y="39"/>
                    <a:pt x="3" y="39"/>
                    <a:pt x="3" y="41"/>
                  </a:cubicBezTo>
                  <a:lnTo>
                    <a:pt x="67"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12"/>
            <p:cNvSpPr/>
            <p:nvPr/>
          </p:nvSpPr>
          <p:spPr>
            <a:xfrm>
              <a:off x="1782575" y="1565125"/>
              <a:ext cx="1700" cy="1025"/>
            </a:xfrm>
            <a:custGeom>
              <a:rect b="b" l="l" r="r" t="t"/>
              <a:pathLst>
                <a:path extrusionOk="0" h="41" w="68">
                  <a:moveTo>
                    <a:pt x="65" y="0"/>
                  </a:moveTo>
                  <a:lnTo>
                    <a:pt x="1" y="38"/>
                  </a:lnTo>
                  <a:lnTo>
                    <a:pt x="4" y="41"/>
                  </a:lnTo>
                  <a:lnTo>
                    <a:pt x="68" y="3"/>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12"/>
            <p:cNvSpPr/>
            <p:nvPr/>
          </p:nvSpPr>
          <p:spPr>
            <a:xfrm>
              <a:off x="1782650" y="1565175"/>
              <a:ext cx="1700" cy="1050"/>
            </a:xfrm>
            <a:custGeom>
              <a:rect b="b" l="l" r="r" t="t"/>
              <a:pathLst>
                <a:path extrusionOk="0" h="42" w="68">
                  <a:moveTo>
                    <a:pt x="65" y="1"/>
                  </a:moveTo>
                  <a:lnTo>
                    <a:pt x="1" y="39"/>
                  </a:lnTo>
                  <a:cubicBezTo>
                    <a:pt x="1" y="40"/>
                    <a:pt x="2" y="40"/>
                    <a:pt x="2" y="42"/>
                  </a:cubicBezTo>
                  <a:lnTo>
                    <a:pt x="68" y="4"/>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12"/>
            <p:cNvSpPr/>
            <p:nvPr/>
          </p:nvSpPr>
          <p:spPr>
            <a:xfrm>
              <a:off x="1782700" y="1565250"/>
              <a:ext cx="1675" cy="1050"/>
            </a:xfrm>
            <a:custGeom>
              <a:rect b="b" l="l" r="r" t="t"/>
              <a:pathLst>
                <a:path extrusionOk="0" h="42" w="67">
                  <a:moveTo>
                    <a:pt x="66" y="1"/>
                  </a:moveTo>
                  <a:lnTo>
                    <a:pt x="0" y="39"/>
                  </a:lnTo>
                  <a:lnTo>
                    <a:pt x="3" y="41"/>
                  </a:lnTo>
                  <a:lnTo>
                    <a:pt x="67" y="4"/>
                  </a:lnTo>
                  <a:lnTo>
                    <a:pt x="6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p12"/>
            <p:cNvSpPr/>
            <p:nvPr/>
          </p:nvSpPr>
          <p:spPr>
            <a:xfrm>
              <a:off x="1782775" y="1565325"/>
              <a:ext cx="1675" cy="1075"/>
            </a:xfrm>
            <a:custGeom>
              <a:rect b="b" l="l" r="r" t="t"/>
              <a:pathLst>
                <a:path extrusionOk="0" h="43" w="67">
                  <a:moveTo>
                    <a:pt x="64" y="1"/>
                  </a:moveTo>
                  <a:lnTo>
                    <a:pt x="0" y="38"/>
                  </a:lnTo>
                  <a:lnTo>
                    <a:pt x="3" y="43"/>
                  </a:lnTo>
                  <a:lnTo>
                    <a:pt x="67" y="5"/>
                  </a:lnTo>
                  <a:lnTo>
                    <a:pt x="6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p12"/>
            <p:cNvSpPr/>
            <p:nvPr/>
          </p:nvSpPr>
          <p:spPr>
            <a:xfrm>
              <a:off x="1782850" y="1565450"/>
              <a:ext cx="1725" cy="1100"/>
            </a:xfrm>
            <a:custGeom>
              <a:rect b="b" l="l" r="r" t="t"/>
              <a:pathLst>
                <a:path extrusionOk="0" h="44" w="69">
                  <a:moveTo>
                    <a:pt x="64" y="0"/>
                  </a:moveTo>
                  <a:lnTo>
                    <a:pt x="0" y="38"/>
                  </a:lnTo>
                  <a:lnTo>
                    <a:pt x="4" y="44"/>
                  </a:lnTo>
                  <a:lnTo>
                    <a:pt x="68" y="6"/>
                  </a:lnTo>
                  <a:cubicBezTo>
                    <a:pt x="67" y="4"/>
                    <a:pt x="65" y="2"/>
                    <a:pt x="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p12"/>
            <p:cNvSpPr/>
            <p:nvPr/>
          </p:nvSpPr>
          <p:spPr>
            <a:xfrm>
              <a:off x="1782950" y="1565575"/>
              <a:ext cx="1775" cy="1150"/>
            </a:xfrm>
            <a:custGeom>
              <a:rect b="b" l="l" r="r" t="t"/>
              <a:pathLst>
                <a:path extrusionOk="0" h="46" w="71">
                  <a:moveTo>
                    <a:pt x="64" y="1"/>
                  </a:moveTo>
                  <a:lnTo>
                    <a:pt x="0" y="39"/>
                  </a:lnTo>
                  <a:cubicBezTo>
                    <a:pt x="2" y="40"/>
                    <a:pt x="3" y="43"/>
                    <a:pt x="5" y="46"/>
                  </a:cubicBezTo>
                  <a:lnTo>
                    <a:pt x="70" y="8"/>
                  </a:lnTo>
                  <a:cubicBezTo>
                    <a:pt x="69" y="5"/>
                    <a:pt x="66" y="4"/>
                    <a:pt x="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p12"/>
            <p:cNvSpPr/>
            <p:nvPr/>
          </p:nvSpPr>
          <p:spPr>
            <a:xfrm>
              <a:off x="1783050" y="1565775"/>
              <a:ext cx="1725" cy="1100"/>
            </a:xfrm>
            <a:custGeom>
              <a:rect b="b" l="l" r="r" t="t"/>
              <a:pathLst>
                <a:path extrusionOk="0" h="44" w="69">
                  <a:moveTo>
                    <a:pt x="66" y="0"/>
                  </a:moveTo>
                  <a:lnTo>
                    <a:pt x="1" y="38"/>
                  </a:lnTo>
                  <a:lnTo>
                    <a:pt x="4" y="44"/>
                  </a:lnTo>
                  <a:lnTo>
                    <a:pt x="69" y="6"/>
                  </a:lnTo>
                  <a:lnTo>
                    <a:pt x="6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p12"/>
            <p:cNvSpPr/>
            <p:nvPr/>
          </p:nvSpPr>
          <p:spPr>
            <a:xfrm>
              <a:off x="1783125" y="1565900"/>
              <a:ext cx="1700" cy="1100"/>
            </a:xfrm>
            <a:custGeom>
              <a:rect b="b" l="l" r="r" t="t"/>
              <a:pathLst>
                <a:path extrusionOk="0" h="44" w="68">
                  <a:moveTo>
                    <a:pt x="66" y="1"/>
                  </a:moveTo>
                  <a:lnTo>
                    <a:pt x="1" y="39"/>
                  </a:lnTo>
                  <a:cubicBezTo>
                    <a:pt x="2" y="40"/>
                    <a:pt x="2" y="42"/>
                    <a:pt x="4" y="43"/>
                  </a:cubicBezTo>
                  <a:lnTo>
                    <a:pt x="67" y="5"/>
                  </a:lnTo>
                  <a:cubicBezTo>
                    <a:pt x="67" y="4"/>
                    <a:pt x="66" y="2"/>
                    <a:pt x="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p12"/>
            <p:cNvSpPr/>
            <p:nvPr/>
          </p:nvSpPr>
          <p:spPr>
            <a:xfrm>
              <a:off x="1783200" y="1566025"/>
              <a:ext cx="1650" cy="1025"/>
            </a:xfrm>
            <a:custGeom>
              <a:rect b="b" l="l" r="r" t="t"/>
              <a:pathLst>
                <a:path extrusionOk="0" h="41" w="66">
                  <a:moveTo>
                    <a:pt x="64" y="0"/>
                  </a:moveTo>
                  <a:lnTo>
                    <a:pt x="1" y="38"/>
                  </a:lnTo>
                  <a:lnTo>
                    <a:pt x="2" y="41"/>
                  </a:lnTo>
                  <a:lnTo>
                    <a:pt x="66" y="3"/>
                  </a:lnTo>
                  <a:lnTo>
                    <a:pt x="6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12"/>
            <p:cNvSpPr/>
            <p:nvPr/>
          </p:nvSpPr>
          <p:spPr>
            <a:xfrm>
              <a:off x="1783250" y="1566100"/>
              <a:ext cx="1650" cy="1025"/>
            </a:xfrm>
            <a:custGeom>
              <a:rect b="b" l="l" r="r" t="t"/>
              <a:pathLst>
                <a:path extrusionOk="0" h="41" w="66">
                  <a:moveTo>
                    <a:pt x="64" y="0"/>
                  </a:moveTo>
                  <a:lnTo>
                    <a:pt x="0" y="38"/>
                  </a:lnTo>
                  <a:lnTo>
                    <a:pt x="1" y="41"/>
                  </a:lnTo>
                  <a:lnTo>
                    <a:pt x="65"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12"/>
            <p:cNvSpPr/>
            <p:nvPr/>
          </p:nvSpPr>
          <p:spPr>
            <a:xfrm>
              <a:off x="1783275" y="1566175"/>
              <a:ext cx="1650" cy="1025"/>
            </a:xfrm>
            <a:custGeom>
              <a:rect b="b" l="l" r="r" t="t"/>
              <a:pathLst>
                <a:path extrusionOk="0" h="41" w="66">
                  <a:moveTo>
                    <a:pt x="64" y="0"/>
                  </a:moveTo>
                  <a:lnTo>
                    <a:pt x="0" y="38"/>
                  </a:lnTo>
                  <a:cubicBezTo>
                    <a:pt x="0" y="39"/>
                    <a:pt x="2" y="41"/>
                    <a:pt x="2" y="41"/>
                  </a:cubicBezTo>
                  <a:lnTo>
                    <a:pt x="66" y="3"/>
                  </a:lnTo>
                  <a:cubicBezTo>
                    <a:pt x="64" y="3"/>
                    <a:pt x="64" y="2"/>
                    <a:pt x="6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p12"/>
            <p:cNvSpPr/>
            <p:nvPr/>
          </p:nvSpPr>
          <p:spPr>
            <a:xfrm>
              <a:off x="1783300" y="1566250"/>
              <a:ext cx="1675" cy="1025"/>
            </a:xfrm>
            <a:custGeom>
              <a:rect b="b" l="l" r="r" t="t"/>
              <a:pathLst>
                <a:path extrusionOk="0" h="41" w="67">
                  <a:moveTo>
                    <a:pt x="65" y="0"/>
                  </a:moveTo>
                  <a:lnTo>
                    <a:pt x="1" y="38"/>
                  </a:lnTo>
                  <a:cubicBezTo>
                    <a:pt x="1" y="39"/>
                    <a:pt x="2" y="39"/>
                    <a:pt x="2" y="41"/>
                  </a:cubicBezTo>
                  <a:lnTo>
                    <a:pt x="66" y="4"/>
                  </a:lnTo>
                  <a:cubicBezTo>
                    <a:pt x="66" y="3"/>
                    <a:pt x="65" y="1"/>
                    <a:pt x="6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p12"/>
            <p:cNvSpPr/>
            <p:nvPr/>
          </p:nvSpPr>
          <p:spPr>
            <a:xfrm>
              <a:off x="1783350" y="1566300"/>
              <a:ext cx="1650" cy="1050"/>
            </a:xfrm>
            <a:custGeom>
              <a:rect b="b" l="l" r="r" t="t"/>
              <a:pathLst>
                <a:path extrusionOk="0" h="42" w="66">
                  <a:moveTo>
                    <a:pt x="64" y="1"/>
                  </a:moveTo>
                  <a:lnTo>
                    <a:pt x="0" y="39"/>
                  </a:lnTo>
                  <a:lnTo>
                    <a:pt x="2" y="42"/>
                  </a:lnTo>
                  <a:lnTo>
                    <a:pt x="66" y="4"/>
                  </a:lnTo>
                  <a:cubicBezTo>
                    <a:pt x="66" y="4"/>
                    <a:pt x="66" y="2"/>
                    <a:pt x="6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p12"/>
            <p:cNvSpPr/>
            <p:nvPr/>
          </p:nvSpPr>
          <p:spPr>
            <a:xfrm>
              <a:off x="1783350" y="1566425"/>
              <a:ext cx="1650" cy="1025"/>
            </a:xfrm>
            <a:custGeom>
              <a:rect b="b" l="l" r="r" t="t"/>
              <a:pathLst>
                <a:path extrusionOk="0" h="41" w="66">
                  <a:moveTo>
                    <a:pt x="64" y="0"/>
                  </a:moveTo>
                  <a:lnTo>
                    <a:pt x="0" y="38"/>
                  </a:lnTo>
                  <a:lnTo>
                    <a:pt x="2" y="41"/>
                  </a:lnTo>
                  <a:lnTo>
                    <a:pt x="66"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12"/>
            <p:cNvSpPr/>
            <p:nvPr/>
          </p:nvSpPr>
          <p:spPr>
            <a:xfrm>
              <a:off x="1783375" y="1566500"/>
              <a:ext cx="1675" cy="1025"/>
            </a:xfrm>
            <a:custGeom>
              <a:rect b="b" l="l" r="r" t="t"/>
              <a:pathLst>
                <a:path extrusionOk="0" h="41" w="67">
                  <a:moveTo>
                    <a:pt x="66" y="0"/>
                  </a:moveTo>
                  <a:lnTo>
                    <a:pt x="1" y="38"/>
                  </a:lnTo>
                  <a:lnTo>
                    <a:pt x="2" y="41"/>
                  </a:lnTo>
                  <a:lnTo>
                    <a:pt x="66"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p12"/>
            <p:cNvSpPr/>
            <p:nvPr/>
          </p:nvSpPr>
          <p:spPr>
            <a:xfrm>
              <a:off x="1783425" y="1566575"/>
              <a:ext cx="1650" cy="1075"/>
            </a:xfrm>
            <a:custGeom>
              <a:rect b="b" l="l" r="r" t="t"/>
              <a:pathLst>
                <a:path extrusionOk="0" h="43" w="66">
                  <a:moveTo>
                    <a:pt x="64" y="0"/>
                  </a:moveTo>
                  <a:lnTo>
                    <a:pt x="0" y="38"/>
                  </a:lnTo>
                  <a:lnTo>
                    <a:pt x="2" y="42"/>
                  </a:lnTo>
                  <a:lnTo>
                    <a:pt x="66" y="4"/>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p12"/>
            <p:cNvSpPr/>
            <p:nvPr/>
          </p:nvSpPr>
          <p:spPr>
            <a:xfrm>
              <a:off x="1783450" y="1566675"/>
              <a:ext cx="1650" cy="1050"/>
            </a:xfrm>
            <a:custGeom>
              <a:rect b="b" l="l" r="r" t="t"/>
              <a:pathLst>
                <a:path extrusionOk="0" h="42" w="66">
                  <a:moveTo>
                    <a:pt x="65" y="0"/>
                  </a:moveTo>
                  <a:lnTo>
                    <a:pt x="1" y="38"/>
                  </a:lnTo>
                  <a:cubicBezTo>
                    <a:pt x="1" y="38"/>
                    <a:pt x="1" y="40"/>
                    <a:pt x="1" y="41"/>
                  </a:cubicBezTo>
                  <a:lnTo>
                    <a:pt x="66" y="3"/>
                  </a:lnTo>
                  <a:cubicBezTo>
                    <a:pt x="65" y="2"/>
                    <a:pt x="65" y="2"/>
                    <a:pt x="6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4" name="Google Shape;2954;p12"/>
            <p:cNvSpPr/>
            <p:nvPr/>
          </p:nvSpPr>
          <p:spPr>
            <a:xfrm>
              <a:off x="1783450" y="1566775"/>
              <a:ext cx="1650" cy="1050"/>
            </a:xfrm>
            <a:custGeom>
              <a:rect b="b" l="l" r="r" t="t"/>
              <a:pathLst>
                <a:path extrusionOk="0" h="42" w="66">
                  <a:moveTo>
                    <a:pt x="66" y="1"/>
                  </a:moveTo>
                  <a:lnTo>
                    <a:pt x="1" y="38"/>
                  </a:lnTo>
                  <a:cubicBezTo>
                    <a:pt x="1" y="38"/>
                    <a:pt x="1" y="40"/>
                    <a:pt x="1" y="41"/>
                  </a:cubicBezTo>
                  <a:lnTo>
                    <a:pt x="66"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Google Shape;2955;p12"/>
            <p:cNvSpPr/>
            <p:nvPr/>
          </p:nvSpPr>
          <p:spPr>
            <a:xfrm>
              <a:off x="1783500" y="1566850"/>
              <a:ext cx="1600" cy="1050"/>
            </a:xfrm>
            <a:custGeom>
              <a:rect b="b" l="l" r="r" t="t"/>
              <a:pathLst>
                <a:path extrusionOk="0" h="42" w="64">
                  <a:moveTo>
                    <a:pt x="64" y="1"/>
                  </a:moveTo>
                  <a:lnTo>
                    <a:pt x="0" y="37"/>
                  </a:lnTo>
                  <a:cubicBezTo>
                    <a:pt x="0" y="38"/>
                    <a:pt x="0" y="40"/>
                    <a:pt x="0" y="41"/>
                  </a:cubicBezTo>
                  <a:lnTo>
                    <a:pt x="64"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Google Shape;2956;p12"/>
            <p:cNvSpPr/>
            <p:nvPr/>
          </p:nvSpPr>
          <p:spPr>
            <a:xfrm>
              <a:off x="1783500" y="1566925"/>
              <a:ext cx="1650" cy="1050"/>
            </a:xfrm>
            <a:custGeom>
              <a:rect b="b" l="l" r="r" t="t"/>
              <a:pathLst>
                <a:path extrusionOk="0" h="42" w="66">
                  <a:moveTo>
                    <a:pt x="65" y="1"/>
                  </a:moveTo>
                  <a:lnTo>
                    <a:pt x="0" y="38"/>
                  </a:lnTo>
                  <a:cubicBezTo>
                    <a:pt x="0" y="38"/>
                    <a:pt x="0" y="40"/>
                    <a:pt x="0" y="41"/>
                  </a:cubicBezTo>
                  <a:lnTo>
                    <a:pt x="65" y="3"/>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p12"/>
            <p:cNvSpPr/>
            <p:nvPr/>
          </p:nvSpPr>
          <p:spPr>
            <a:xfrm>
              <a:off x="1783525" y="1567000"/>
              <a:ext cx="1625" cy="1050"/>
            </a:xfrm>
            <a:custGeom>
              <a:rect b="b" l="l" r="r" t="t"/>
              <a:pathLst>
                <a:path extrusionOk="0" h="42" w="65">
                  <a:moveTo>
                    <a:pt x="64" y="0"/>
                  </a:moveTo>
                  <a:lnTo>
                    <a:pt x="1" y="38"/>
                  </a:lnTo>
                  <a:cubicBezTo>
                    <a:pt x="1" y="40"/>
                    <a:pt x="1" y="40"/>
                    <a:pt x="1" y="41"/>
                  </a:cubicBezTo>
                  <a:lnTo>
                    <a:pt x="64"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p12"/>
            <p:cNvSpPr/>
            <p:nvPr/>
          </p:nvSpPr>
          <p:spPr>
            <a:xfrm>
              <a:off x="1783525" y="1567075"/>
              <a:ext cx="1650" cy="1025"/>
            </a:xfrm>
            <a:custGeom>
              <a:rect b="b" l="l" r="r" t="t"/>
              <a:pathLst>
                <a:path extrusionOk="0" h="41" w="66">
                  <a:moveTo>
                    <a:pt x="66" y="0"/>
                  </a:moveTo>
                  <a:lnTo>
                    <a:pt x="1" y="38"/>
                  </a:lnTo>
                  <a:cubicBezTo>
                    <a:pt x="1" y="40"/>
                    <a:pt x="1" y="41"/>
                    <a:pt x="1" y="41"/>
                  </a:cubicBezTo>
                  <a:lnTo>
                    <a:pt x="66" y="5"/>
                  </a:lnTo>
                  <a:cubicBezTo>
                    <a:pt x="66" y="3"/>
                    <a:pt x="66" y="2"/>
                    <a:pt x="66"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p12"/>
            <p:cNvSpPr/>
            <p:nvPr/>
          </p:nvSpPr>
          <p:spPr>
            <a:xfrm>
              <a:off x="1783525" y="1567150"/>
              <a:ext cx="1650" cy="1025"/>
            </a:xfrm>
            <a:custGeom>
              <a:rect b="b" l="l" r="r" t="t"/>
              <a:pathLst>
                <a:path extrusionOk="0" h="41" w="66">
                  <a:moveTo>
                    <a:pt x="66" y="0"/>
                  </a:moveTo>
                  <a:lnTo>
                    <a:pt x="1" y="38"/>
                  </a:lnTo>
                  <a:lnTo>
                    <a:pt x="1" y="41"/>
                  </a:lnTo>
                  <a:lnTo>
                    <a:pt x="66" y="5"/>
                  </a:lnTo>
                  <a:cubicBezTo>
                    <a:pt x="66" y="3"/>
                    <a:pt x="66" y="2"/>
                    <a:pt x="66"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p12"/>
            <p:cNvSpPr/>
            <p:nvPr/>
          </p:nvSpPr>
          <p:spPr>
            <a:xfrm>
              <a:off x="1783575" y="1567250"/>
              <a:ext cx="1600" cy="1050"/>
            </a:xfrm>
            <a:custGeom>
              <a:rect b="b" l="l" r="r" t="t"/>
              <a:pathLst>
                <a:path extrusionOk="0" h="42" w="64">
                  <a:moveTo>
                    <a:pt x="64" y="1"/>
                  </a:moveTo>
                  <a:lnTo>
                    <a:pt x="0" y="37"/>
                  </a:lnTo>
                  <a:lnTo>
                    <a:pt x="0" y="38"/>
                  </a:lnTo>
                  <a:lnTo>
                    <a:pt x="0" y="41"/>
                  </a:lnTo>
                  <a:lnTo>
                    <a:pt x="64"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p12"/>
            <p:cNvSpPr/>
            <p:nvPr/>
          </p:nvSpPr>
          <p:spPr>
            <a:xfrm>
              <a:off x="1783575" y="1567325"/>
              <a:ext cx="1600" cy="1050"/>
            </a:xfrm>
            <a:custGeom>
              <a:rect b="b" l="l" r="r" t="t"/>
              <a:pathLst>
                <a:path extrusionOk="0" h="42" w="64">
                  <a:moveTo>
                    <a:pt x="64" y="1"/>
                  </a:moveTo>
                  <a:lnTo>
                    <a:pt x="0" y="38"/>
                  </a:lnTo>
                  <a:lnTo>
                    <a:pt x="0" y="41"/>
                  </a:lnTo>
                  <a:lnTo>
                    <a:pt x="64" y="3"/>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p12"/>
            <p:cNvSpPr/>
            <p:nvPr/>
          </p:nvSpPr>
          <p:spPr>
            <a:xfrm>
              <a:off x="1780300" y="1565300"/>
              <a:ext cx="3300" cy="11550"/>
            </a:xfrm>
            <a:custGeom>
              <a:rect b="b" l="l" r="r" t="t"/>
              <a:pathLst>
                <a:path extrusionOk="0" h="462" w="132">
                  <a:moveTo>
                    <a:pt x="37" y="1"/>
                  </a:moveTo>
                  <a:cubicBezTo>
                    <a:pt x="16" y="1"/>
                    <a:pt x="1" y="18"/>
                    <a:pt x="2" y="47"/>
                  </a:cubicBezTo>
                  <a:lnTo>
                    <a:pt x="1" y="386"/>
                  </a:lnTo>
                  <a:lnTo>
                    <a:pt x="131" y="461"/>
                  </a:lnTo>
                  <a:lnTo>
                    <a:pt x="131" y="122"/>
                  </a:lnTo>
                  <a:cubicBezTo>
                    <a:pt x="128" y="76"/>
                    <a:pt x="104" y="35"/>
                    <a:pt x="66" y="9"/>
                  </a:cubicBezTo>
                  <a:cubicBezTo>
                    <a:pt x="56" y="3"/>
                    <a:pt x="46" y="1"/>
                    <a:pt x="37"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p12"/>
            <p:cNvSpPr/>
            <p:nvPr/>
          </p:nvSpPr>
          <p:spPr>
            <a:xfrm>
              <a:off x="1791425" y="1580450"/>
              <a:ext cx="4900" cy="2825"/>
            </a:xfrm>
            <a:custGeom>
              <a:rect b="b" l="l" r="r" t="t"/>
              <a:pathLst>
                <a:path extrusionOk="0" h="113" w="196">
                  <a:moveTo>
                    <a:pt x="65" y="0"/>
                  </a:moveTo>
                  <a:lnTo>
                    <a:pt x="1" y="38"/>
                  </a:lnTo>
                  <a:lnTo>
                    <a:pt x="130" y="112"/>
                  </a:lnTo>
                  <a:lnTo>
                    <a:pt x="195" y="74"/>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p12"/>
            <p:cNvSpPr/>
            <p:nvPr/>
          </p:nvSpPr>
          <p:spPr>
            <a:xfrm>
              <a:off x="1802550" y="1591100"/>
              <a:ext cx="4825" cy="2825"/>
            </a:xfrm>
            <a:custGeom>
              <a:rect b="b" l="l" r="r" t="t"/>
              <a:pathLst>
                <a:path extrusionOk="0" h="113" w="193">
                  <a:moveTo>
                    <a:pt x="65" y="1"/>
                  </a:moveTo>
                  <a:lnTo>
                    <a:pt x="1" y="38"/>
                  </a:lnTo>
                  <a:lnTo>
                    <a:pt x="129" y="112"/>
                  </a:lnTo>
                  <a:lnTo>
                    <a:pt x="192" y="75"/>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12"/>
            <p:cNvSpPr/>
            <p:nvPr/>
          </p:nvSpPr>
          <p:spPr>
            <a:xfrm>
              <a:off x="1794650" y="1573825"/>
              <a:ext cx="1675" cy="9450"/>
            </a:xfrm>
            <a:custGeom>
              <a:rect b="b" l="l" r="r" t="t"/>
              <a:pathLst>
                <a:path extrusionOk="0" h="378" w="67">
                  <a:moveTo>
                    <a:pt x="66" y="0"/>
                  </a:moveTo>
                  <a:lnTo>
                    <a:pt x="2" y="38"/>
                  </a:lnTo>
                  <a:lnTo>
                    <a:pt x="1" y="377"/>
                  </a:lnTo>
                  <a:lnTo>
                    <a:pt x="66" y="339"/>
                  </a:lnTo>
                  <a:lnTo>
                    <a:pt x="66"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p12"/>
            <p:cNvSpPr/>
            <p:nvPr/>
          </p:nvSpPr>
          <p:spPr>
            <a:xfrm>
              <a:off x="1794650" y="1582300"/>
              <a:ext cx="9575" cy="5525"/>
            </a:xfrm>
            <a:custGeom>
              <a:rect b="b" l="l" r="r" t="t"/>
              <a:pathLst>
                <a:path extrusionOk="0" h="221" w="383">
                  <a:moveTo>
                    <a:pt x="66" y="0"/>
                  </a:moveTo>
                  <a:lnTo>
                    <a:pt x="1" y="38"/>
                  </a:lnTo>
                  <a:lnTo>
                    <a:pt x="317" y="221"/>
                  </a:lnTo>
                  <a:lnTo>
                    <a:pt x="382" y="183"/>
                  </a:lnTo>
                  <a:lnTo>
                    <a:pt x="66"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p12"/>
            <p:cNvSpPr/>
            <p:nvPr/>
          </p:nvSpPr>
          <p:spPr>
            <a:xfrm>
              <a:off x="1791425" y="1571750"/>
              <a:ext cx="3300" cy="11525"/>
            </a:xfrm>
            <a:custGeom>
              <a:rect b="b" l="l" r="r" t="t"/>
              <a:pathLst>
                <a:path extrusionOk="0" h="461" w="132">
                  <a:moveTo>
                    <a:pt x="37" y="0"/>
                  </a:moveTo>
                  <a:cubicBezTo>
                    <a:pt x="17" y="0"/>
                    <a:pt x="2" y="17"/>
                    <a:pt x="2" y="45"/>
                  </a:cubicBezTo>
                  <a:lnTo>
                    <a:pt x="1" y="385"/>
                  </a:lnTo>
                  <a:lnTo>
                    <a:pt x="130" y="460"/>
                  </a:lnTo>
                  <a:lnTo>
                    <a:pt x="131" y="121"/>
                  </a:lnTo>
                  <a:cubicBezTo>
                    <a:pt x="128" y="76"/>
                    <a:pt x="105" y="34"/>
                    <a:pt x="66" y="9"/>
                  </a:cubicBezTo>
                  <a:cubicBezTo>
                    <a:pt x="56" y="3"/>
                    <a:pt x="46" y="0"/>
                    <a:pt x="37"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12"/>
            <p:cNvSpPr/>
            <p:nvPr/>
          </p:nvSpPr>
          <p:spPr>
            <a:xfrm>
              <a:off x="1713950" y="1525800"/>
              <a:ext cx="4375" cy="4000"/>
            </a:xfrm>
            <a:custGeom>
              <a:rect b="b" l="l" r="r" t="t"/>
              <a:pathLst>
                <a:path extrusionOk="0" h="160" w="175">
                  <a:moveTo>
                    <a:pt x="83" y="1"/>
                  </a:moveTo>
                  <a:cubicBezTo>
                    <a:pt x="77" y="1"/>
                    <a:pt x="70" y="2"/>
                    <a:pt x="65" y="4"/>
                  </a:cubicBezTo>
                  <a:lnTo>
                    <a:pt x="1" y="42"/>
                  </a:lnTo>
                  <a:cubicBezTo>
                    <a:pt x="7" y="39"/>
                    <a:pt x="13" y="38"/>
                    <a:pt x="19" y="38"/>
                  </a:cubicBezTo>
                  <a:cubicBezTo>
                    <a:pt x="28" y="38"/>
                    <a:pt x="38" y="41"/>
                    <a:pt x="46" y="46"/>
                  </a:cubicBezTo>
                  <a:cubicBezTo>
                    <a:pt x="85" y="71"/>
                    <a:pt x="108" y="113"/>
                    <a:pt x="111" y="159"/>
                  </a:cubicBezTo>
                  <a:lnTo>
                    <a:pt x="175" y="122"/>
                  </a:lnTo>
                  <a:cubicBezTo>
                    <a:pt x="173" y="75"/>
                    <a:pt x="149" y="35"/>
                    <a:pt x="111" y="10"/>
                  </a:cubicBezTo>
                  <a:cubicBezTo>
                    <a:pt x="103" y="4"/>
                    <a:pt x="93" y="1"/>
                    <a:pt x="83"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12"/>
            <p:cNvSpPr/>
            <p:nvPr/>
          </p:nvSpPr>
          <p:spPr>
            <a:xfrm>
              <a:off x="1725100" y="1532225"/>
              <a:ext cx="4400" cy="3975"/>
            </a:xfrm>
            <a:custGeom>
              <a:rect b="b" l="l" r="r" t="t"/>
              <a:pathLst>
                <a:path extrusionOk="0" h="159" w="176">
                  <a:moveTo>
                    <a:pt x="84" y="1"/>
                  </a:moveTo>
                  <a:cubicBezTo>
                    <a:pt x="77" y="1"/>
                    <a:pt x="71" y="2"/>
                    <a:pt x="64" y="5"/>
                  </a:cubicBezTo>
                  <a:lnTo>
                    <a:pt x="0" y="41"/>
                  </a:lnTo>
                  <a:cubicBezTo>
                    <a:pt x="6" y="39"/>
                    <a:pt x="12" y="38"/>
                    <a:pt x="18" y="38"/>
                  </a:cubicBezTo>
                  <a:cubicBezTo>
                    <a:pt x="28" y="38"/>
                    <a:pt x="38" y="41"/>
                    <a:pt x="47" y="47"/>
                  </a:cubicBezTo>
                  <a:cubicBezTo>
                    <a:pt x="84" y="72"/>
                    <a:pt x="109" y="113"/>
                    <a:pt x="110" y="159"/>
                  </a:cubicBezTo>
                  <a:lnTo>
                    <a:pt x="176" y="121"/>
                  </a:lnTo>
                  <a:cubicBezTo>
                    <a:pt x="173" y="75"/>
                    <a:pt x="148" y="34"/>
                    <a:pt x="110" y="10"/>
                  </a:cubicBezTo>
                  <a:cubicBezTo>
                    <a:pt x="103" y="4"/>
                    <a:pt x="94" y="1"/>
                    <a:pt x="84"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p12"/>
            <p:cNvSpPr/>
            <p:nvPr/>
          </p:nvSpPr>
          <p:spPr>
            <a:xfrm>
              <a:off x="1736225" y="1538650"/>
              <a:ext cx="4400" cy="3975"/>
            </a:xfrm>
            <a:custGeom>
              <a:rect b="b" l="l" r="r" t="t"/>
              <a:pathLst>
                <a:path extrusionOk="0" h="159" w="176">
                  <a:moveTo>
                    <a:pt x="85" y="0"/>
                  </a:moveTo>
                  <a:cubicBezTo>
                    <a:pt x="78" y="0"/>
                    <a:pt x="72" y="2"/>
                    <a:pt x="66" y="5"/>
                  </a:cubicBezTo>
                  <a:lnTo>
                    <a:pt x="0" y="43"/>
                  </a:lnTo>
                  <a:cubicBezTo>
                    <a:pt x="7" y="40"/>
                    <a:pt x="14" y="38"/>
                    <a:pt x="21" y="38"/>
                  </a:cubicBezTo>
                  <a:cubicBezTo>
                    <a:pt x="30" y="38"/>
                    <a:pt x="39" y="41"/>
                    <a:pt x="47" y="47"/>
                  </a:cubicBezTo>
                  <a:cubicBezTo>
                    <a:pt x="84" y="72"/>
                    <a:pt x="109" y="114"/>
                    <a:pt x="112" y="159"/>
                  </a:cubicBezTo>
                  <a:lnTo>
                    <a:pt x="176" y="121"/>
                  </a:lnTo>
                  <a:cubicBezTo>
                    <a:pt x="173" y="76"/>
                    <a:pt x="150" y="34"/>
                    <a:pt x="110" y="9"/>
                  </a:cubicBezTo>
                  <a:cubicBezTo>
                    <a:pt x="103" y="3"/>
                    <a:pt x="94" y="0"/>
                    <a:pt x="85"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12"/>
            <p:cNvSpPr/>
            <p:nvPr/>
          </p:nvSpPr>
          <p:spPr>
            <a:xfrm>
              <a:off x="1747375" y="1545100"/>
              <a:ext cx="4375" cy="3950"/>
            </a:xfrm>
            <a:custGeom>
              <a:rect b="b" l="l" r="r" t="t"/>
              <a:pathLst>
                <a:path extrusionOk="0" h="158" w="175">
                  <a:moveTo>
                    <a:pt x="82" y="0"/>
                  </a:moveTo>
                  <a:cubicBezTo>
                    <a:pt x="76" y="0"/>
                    <a:pt x="70" y="1"/>
                    <a:pt x="65" y="4"/>
                  </a:cubicBezTo>
                  <a:lnTo>
                    <a:pt x="1" y="41"/>
                  </a:lnTo>
                  <a:cubicBezTo>
                    <a:pt x="7" y="38"/>
                    <a:pt x="13" y="37"/>
                    <a:pt x="19" y="37"/>
                  </a:cubicBezTo>
                  <a:cubicBezTo>
                    <a:pt x="28" y="37"/>
                    <a:pt x="38" y="40"/>
                    <a:pt x="46" y="46"/>
                  </a:cubicBezTo>
                  <a:cubicBezTo>
                    <a:pt x="85" y="70"/>
                    <a:pt x="108" y="112"/>
                    <a:pt x="111" y="157"/>
                  </a:cubicBezTo>
                  <a:lnTo>
                    <a:pt x="175" y="121"/>
                  </a:lnTo>
                  <a:cubicBezTo>
                    <a:pt x="172" y="75"/>
                    <a:pt x="149" y="34"/>
                    <a:pt x="111" y="9"/>
                  </a:cubicBezTo>
                  <a:cubicBezTo>
                    <a:pt x="102" y="3"/>
                    <a:pt x="92" y="0"/>
                    <a:pt x="82"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p12"/>
            <p:cNvSpPr/>
            <p:nvPr/>
          </p:nvSpPr>
          <p:spPr>
            <a:xfrm>
              <a:off x="1758525" y="1551525"/>
              <a:ext cx="4400" cy="3975"/>
            </a:xfrm>
            <a:custGeom>
              <a:rect b="b" l="l" r="r" t="t"/>
              <a:pathLst>
                <a:path extrusionOk="0" h="159" w="176">
                  <a:moveTo>
                    <a:pt x="84" y="0"/>
                  </a:moveTo>
                  <a:cubicBezTo>
                    <a:pt x="77" y="0"/>
                    <a:pt x="71" y="2"/>
                    <a:pt x="64" y="5"/>
                  </a:cubicBezTo>
                  <a:lnTo>
                    <a:pt x="0" y="42"/>
                  </a:lnTo>
                  <a:cubicBezTo>
                    <a:pt x="6" y="39"/>
                    <a:pt x="13" y="38"/>
                    <a:pt x="19" y="38"/>
                  </a:cubicBezTo>
                  <a:cubicBezTo>
                    <a:pt x="29" y="38"/>
                    <a:pt x="38" y="41"/>
                    <a:pt x="46" y="47"/>
                  </a:cubicBezTo>
                  <a:cubicBezTo>
                    <a:pt x="84" y="71"/>
                    <a:pt x="107" y="113"/>
                    <a:pt x="110" y="158"/>
                  </a:cubicBezTo>
                  <a:lnTo>
                    <a:pt x="176" y="121"/>
                  </a:lnTo>
                  <a:cubicBezTo>
                    <a:pt x="173" y="76"/>
                    <a:pt x="148" y="34"/>
                    <a:pt x="110" y="9"/>
                  </a:cubicBezTo>
                  <a:cubicBezTo>
                    <a:pt x="103" y="3"/>
                    <a:pt x="94" y="0"/>
                    <a:pt x="84"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p12"/>
            <p:cNvSpPr/>
            <p:nvPr/>
          </p:nvSpPr>
          <p:spPr>
            <a:xfrm>
              <a:off x="1769650" y="1557950"/>
              <a:ext cx="4400" cy="3975"/>
            </a:xfrm>
            <a:custGeom>
              <a:rect b="b" l="l" r="r" t="t"/>
              <a:pathLst>
                <a:path extrusionOk="0" h="159" w="176">
                  <a:moveTo>
                    <a:pt x="83" y="0"/>
                  </a:moveTo>
                  <a:cubicBezTo>
                    <a:pt x="77" y="0"/>
                    <a:pt x="71" y="2"/>
                    <a:pt x="66" y="4"/>
                  </a:cubicBezTo>
                  <a:lnTo>
                    <a:pt x="0" y="42"/>
                  </a:lnTo>
                  <a:cubicBezTo>
                    <a:pt x="6" y="39"/>
                    <a:pt x="13" y="37"/>
                    <a:pt x="20" y="37"/>
                  </a:cubicBezTo>
                  <a:cubicBezTo>
                    <a:pt x="29" y="37"/>
                    <a:pt x="39" y="40"/>
                    <a:pt x="47" y="46"/>
                  </a:cubicBezTo>
                  <a:cubicBezTo>
                    <a:pt x="84" y="71"/>
                    <a:pt x="109" y="113"/>
                    <a:pt x="110" y="158"/>
                  </a:cubicBezTo>
                  <a:lnTo>
                    <a:pt x="176" y="122"/>
                  </a:lnTo>
                  <a:cubicBezTo>
                    <a:pt x="173" y="75"/>
                    <a:pt x="150" y="33"/>
                    <a:pt x="110" y="9"/>
                  </a:cubicBezTo>
                  <a:cubicBezTo>
                    <a:pt x="102" y="3"/>
                    <a:pt x="93" y="0"/>
                    <a:pt x="83"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12"/>
            <p:cNvSpPr/>
            <p:nvPr/>
          </p:nvSpPr>
          <p:spPr>
            <a:xfrm>
              <a:off x="1780775" y="1564375"/>
              <a:ext cx="4400" cy="4000"/>
            </a:xfrm>
            <a:custGeom>
              <a:rect b="b" l="l" r="r" t="t"/>
              <a:pathLst>
                <a:path extrusionOk="0" h="160" w="176">
                  <a:moveTo>
                    <a:pt x="85" y="1"/>
                  </a:moveTo>
                  <a:cubicBezTo>
                    <a:pt x="78" y="1"/>
                    <a:pt x="72" y="2"/>
                    <a:pt x="66" y="5"/>
                  </a:cubicBezTo>
                  <a:lnTo>
                    <a:pt x="0" y="42"/>
                  </a:lnTo>
                  <a:cubicBezTo>
                    <a:pt x="7" y="39"/>
                    <a:pt x="13" y="38"/>
                    <a:pt x="20" y="38"/>
                  </a:cubicBezTo>
                  <a:cubicBezTo>
                    <a:pt x="30" y="38"/>
                    <a:pt x="39" y="41"/>
                    <a:pt x="47" y="46"/>
                  </a:cubicBezTo>
                  <a:cubicBezTo>
                    <a:pt x="85" y="72"/>
                    <a:pt x="109" y="113"/>
                    <a:pt x="112" y="159"/>
                  </a:cubicBezTo>
                  <a:lnTo>
                    <a:pt x="176" y="121"/>
                  </a:lnTo>
                  <a:cubicBezTo>
                    <a:pt x="173" y="76"/>
                    <a:pt x="150" y="34"/>
                    <a:pt x="112" y="10"/>
                  </a:cubicBezTo>
                  <a:cubicBezTo>
                    <a:pt x="104" y="4"/>
                    <a:pt x="94" y="1"/>
                    <a:pt x="85"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p12"/>
            <p:cNvSpPr/>
            <p:nvPr/>
          </p:nvSpPr>
          <p:spPr>
            <a:xfrm>
              <a:off x="1792075" y="1570925"/>
              <a:ext cx="4250" cy="3825"/>
            </a:xfrm>
            <a:custGeom>
              <a:rect b="b" l="l" r="r" t="t"/>
              <a:pathLst>
                <a:path extrusionOk="0" h="153" w="170">
                  <a:moveTo>
                    <a:pt x="75" y="0"/>
                  </a:moveTo>
                  <a:lnTo>
                    <a:pt x="70" y="2"/>
                  </a:lnTo>
                  <a:cubicBezTo>
                    <a:pt x="69" y="2"/>
                    <a:pt x="68" y="3"/>
                    <a:pt x="66" y="4"/>
                  </a:cubicBezTo>
                  <a:lnTo>
                    <a:pt x="1" y="41"/>
                  </a:lnTo>
                  <a:cubicBezTo>
                    <a:pt x="4" y="39"/>
                    <a:pt x="8" y="38"/>
                    <a:pt x="11" y="38"/>
                  </a:cubicBezTo>
                  <a:cubicBezTo>
                    <a:pt x="12" y="37"/>
                    <a:pt x="14" y="37"/>
                    <a:pt x="16" y="37"/>
                  </a:cubicBezTo>
                  <a:cubicBezTo>
                    <a:pt x="18" y="37"/>
                    <a:pt x="20" y="37"/>
                    <a:pt x="21" y="38"/>
                  </a:cubicBezTo>
                  <a:cubicBezTo>
                    <a:pt x="25" y="38"/>
                    <a:pt x="30" y="39"/>
                    <a:pt x="34" y="41"/>
                  </a:cubicBezTo>
                  <a:cubicBezTo>
                    <a:pt x="39" y="42"/>
                    <a:pt x="43" y="44"/>
                    <a:pt x="46" y="47"/>
                  </a:cubicBezTo>
                  <a:cubicBezTo>
                    <a:pt x="52" y="49"/>
                    <a:pt x="56" y="52"/>
                    <a:pt x="59" y="55"/>
                  </a:cubicBezTo>
                  <a:cubicBezTo>
                    <a:pt x="57" y="55"/>
                    <a:pt x="62" y="58"/>
                    <a:pt x="66" y="62"/>
                  </a:cubicBezTo>
                  <a:cubicBezTo>
                    <a:pt x="73" y="70"/>
                    <a:pt x="81" y="80"/>
                    <a:pt x="86" y="90"/>
                  </a:cubicBezTo>
                  <a:cubicBezTo>
                    <a:pt x="89" y="94"/>
                    <a:pt x="92" y="99"/>
                    <a:pt x="94" y="105"/>
                  </a:cubicBezTo>
                  <a:cubicBezTo>
                    <a:pt x="97" y="109"/>
                    <a:pt x="98" y="115"/>
                    <a:pt x="99" y="120"/>
                  </a:cubicBezTo>
                  <a:cubicBezTo>
                    <a:pt x="101" y="125"/>
                    <a:pt x="102" y="131"/>
                    <a:pt x="104" y="136"/>
                  </a:cubicBezTo>
                  <a:cubicBezTo>
                    <a:pt x="104" y="141"/>
                    <a:pt x="105" y="147"/>
                    <a:pt x="105" y="152"/>
                  </a:cubicBezTo>
                  <a:lnTo>
                    <a:pt x="169" y="115"/>
                  </a:lnTo>
                  <a:lnTo>
                    <a:pt x="169" y="112"/>
                  </a:lnTo>
                  <a:cubicBezTo>
                    <a:pt x="169" y="110"/>
                    <a:pt x="169" y="109"/>
                    <a:pt x="169" y="109"/>
                  </a:cubicBezTo>
                  <a:cubicBezTo>
                    <a:pt x="169" y="107"/>
                    <a:pt x="169" y="106"/>
                    <a:pt x="169" y="106"/>
                  </a:cubicBezTo>
                  <a:lnTo>
                    <a:pt x="169" y="102"/>
                  </a:lnTo>
                  <a:lnTo>
                    <a:pt x="169" y="99"/>
                  </a:lnTo>
                  <a:lnTo>
                    <a:pt x="169" y="96"/>
                  </a:lnTo>
                  <a:lnTo>
                    <a:pt x="169" y="93"/>
                  </a:lnTo>
                  <a:lnTo>
                    <a:pt x="169" y="89"/>
                  </a:lnTo>
                  <a:cubicBezTo>
                    <a:pt x="169" y="87"/>
                    <a:pt x="169" y="87"/>
                    <a:pt x="168" y="86"/>
                  </a:cubicBezTo>
                  <a:lnTo>
                    <a:pt x="168" y="83"/>
                  </a:lnTo>
                  <a:lnTo>
                    <a:pt x="168" y="80"/>
                  </a:lnTo>
                  <a:cubicBezTo>
                    <a:pt x="166" y="78"/>
                    <a:pt x="166" y="77"/>
                    <a:pt x="166" y="77"/>
                  </a:cubicBezTo>
                  <a:lnTo>
                    <a:pt x="165" y="73"/>
                  </a:lnTo>
                  <a:cubicBezTo>
                    <a:pt x="165" y="73"/>
                    <a:pt x="163" y="71"/>
                    <a:pt x="163" y="70"/>
                  </a:cubicBezTo>
                  <a:lnTo>
                    <a:pt x="162" y="68"/>
                  </a:lnTo>
                  <a:lnTo>
                    <a:pt x="160" y="64"/>
                  </a:lnTo>
                  <a:lnTo>
                    <a:pt x="159" y="61"/>
                  </a:lnTo>
                  <a:lnTo>
                    <a:pt x="157" y="57"/>
                  </a:lnTo>
                  <a:lnTo>
                    <a:pt x="155" y="52"/>
                  </a:lnTo>
                  <a:cubicBezTo>
                    <a:pt x="153" y="49"/>
                    <a:pt x="152" y="47"/>
                    <a:pt x="150" y="45"/>
                  </a:cubicBezTo>
                  <a:lnTo>
                    <a:pt x="146" y="39"/>
                  </a:lnTo>
                  <a:lnTo>
                    <a:pt x="143" y="35"/>
                  </a:lnTo>
                  <a:lnTo>
                    <a:pt x="140" y="32"/>
                  </a:lnTo>
                  <a:cubicBezTo>
                    <a:pt x="140" y="31"/>
                    <a:pt x="139" y="29"/>
                    <a:pt x="139" y="29"/>
                  </a:cubicBezTo>
                  <a:lnTo>
                    <a:pt x="136" y="26"/>
                  </a:lnTo>
                  <a:lnTo>
                    <a:pt x="134" y="25"/>
                  </a:lnTo>
                  <a:cubicBezTo>
                    <a:pt x="133" y="23"/>
                    <a:pt x="131" y="22"/>
                    <a:pt x="131" y="22"/>
                  </a:cubicBezTo>
                  <a:lnTo>
                    <a:pt x="128" y="19"/>
                  </a:lnTo>
                  <a:lnTo>
                    <a:pt x="126" y="16"/>
                  </a:lnTo>
                  <a:cubicBezTo>
                    <a:pt x="124" y="16"/>
                    <a:pt x="124" y="15"/>
                    <a:pt x="124" y="15"/>
                  </a:cubicBezTo>
                  <a:lnTo>
                    <a:pt x="123" y="13"/>
                  </a:lnTo>
                  <a:lnTo>
                    <a:pt x="120" y="12"/>
                  </a:lnTo>
                  <a:lnTo>
                    <a:pt x="117" y="10"/>
                  </a:lnTo>
                  <a:lnTo>
                    <a:pt x="114" y="7"/>
                  </a:lnTo>
                  <a:lnTo>
                    <a:pt x="111" y="6"/>
                  </a:lnTo>
                  <a:lnTo>
                    <a:pt x="110" y="4"/>
                  </a:lnTo>
                  <a:lnTo>
                    <a:pt x="107" y="3"/>
                  </a:lnTo>
                  <a:lnTo>
                    <a:pt x="104" y="3"/>
                  </a:lnTo>
                  <a:lnTo>
                    <a:pt x="101" y="2"/>
                  </a:lnTo>
                  <a:lnTo>
                    <a:pt x="9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p12"/>
            <p:cNvSpPr/>
            <p:nvPr/>
          </p:nvSpPr>
          <p:spPr>
            <a:xfrm>
              <a:off x="1805750" y="1588725"/>
              <a:ext cx="1650" cy="5200"/>
            </a:xfrm>
            <a:custGeom>
              <a:rect b="b" l="l" r="r" t="t"/>
              <a:pathLst>
                <a:path extrusionOk="0" h="208" w="66">
                  <a:moveTo>
                    <a:pt x="66" y="0"/>
                  </a:moveTo>
                  <a:lnTo>
                    <a:pt x="1" y="38"/>
                  </a:lnTo>
                  <a:lnTo>
                    <a:pt x="1" y="207"/>
                  </a:lnTo>
                  <a:lnTo>
                    <a:pt x="64" y="170"/>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12"/>
            <p:cNvSpPr/>
            <p:nvPr/>
          </p:nvSpPr>
          <p:spPr>
            <a:xfrm>
              <a:off x="1713450" y="1536375"/>
              <a:ext cx="92325" cy="57550"/>
            </a:xfrm>
            <a:custGeom>
              <a:rect b="b" l="l" r="r" t="t"/>
              <a:pathLst>
                <a:path extrusionOk="0" h="2302" w="3693">
                  <a:moveTo>
                    <a:pt x="1" y="0"/>
                  </a:moveTo>
                  <a:lnTo>
                    <a:pt x="1" y="170"/>
                  </a:lnTo>
                  <a:lnTo>
                    <a:pt x="130" y="244"/>
                  </a:lnTo>
                  <a:lnTo>
                    <a:pt x="446" y="427"/>
                  </a:lnTo>
                  <a:lnTo>
                    <a:pt x="575" y="502"/>
                  </a:lnTo>
                  <a:lnTo>
                    <a:pt x="891" y="685"/>
                  </a:lnTo>
                  <a:lnTo>
                    <a:pt x="1021" y="759"/>
                  </a:lnTo>
                  <a:lnTo>
                    <a:pt x="1338" y="941"/>
                  </a:lnTo>
                  <a:lnTo>
                    <a:pt x="1467" y="1017"/>
                  </a:lnTo>
                  <a:lnTo>
                    <a:pt x="1783" y="1198"/>
                  </a:lnTo>
                  <a:lnTo>
                    <a:pt x="1912" y="1273"/>
                  </a:lnTo>
                  <a:lnTo>
                    <a:pt x="2228" y="1456"/>
                  </a:lnTo>
                  <a:lnTo>
                    <a:pt x="2357" y="1530"/>
                  </a:lnTo>
                  <a:lnTo>
                    <a:pt x="2673" y="1713"/>
                  </a:lnTo>
                  <a:lnTo>
                    <a:pt x="2804" y="1788"/>
                  </a:lnTo>
                  <a:lnTo>
                    <a:pt x="3120" y="1971"/>
                  </a:lnTo>
                  <a:lnTo>
                    <a:pt x="3249" y="2045"/>
                  </a:lnTo>
                  <a:lnTo>
                    <a:pt x="3565" y="2227"/>
                  </a:lnTo>
                  <a:lnTo>
                    <a:pt x="3693" y="2301"/>
                  </a:lnTo>
                  <a:lnTo>
                    <a:pt x="3693" y="2132"/>
                  </a:lnTo>
                  <a:lnTo>
                    <a:pt x="3565" y="2058"/>
                  </a:lnTo>
                  <a:lnTo>
                    <a:pt x="3249" y="1875"/>
                  </a:lnTo>
                  <a:lnTo>
                    <a:pt x="3120" y="1801"/>
                  </a:lnTo>
                  <a:lnTo>
                    <a:pt x="2804" y="1618"/>
                  </a:lnTo>
                  <a:lnTo>
                    <a:pt x="2675" y="1543"/>
                  </a:lnTo>
                  <a:lnTo>
                    <a:pt x="2358" y="1360"/>
                  </a:lnTo>
                  <a:lnTo>
                    <a:pt x="2228" y="1286"/>
                  </a:lnTo>
                  <a:lnTo>
                    <a:pt x="1912" y="1104"/>
                  </a:lnTo>
                  <a:lnTo>
                    <a:pt x="1783" y="1028"/>
                  </a:lnTo>
                  <a:lnTo>
                    <a:pt x="1467" y="847"/>
                  </a:lnTo>
                  <a:lnTo>
                    <a:pt x="1338" y="772"/>
                  </a:lnTo>
                  <a:lnTo>
                    <a:pt x="1021" y="589"/>
                  </a:lnTo>
                  <a:lnTo>
                    <a:pt x="892" y="514"/>
                  </a:lnTo>
                  <a:lnTo>
                    <a:pt x="576" y="332"/>
                  </a:lnTo>
                  <a:lnTo>
                    <a:pt x="446" y="257"/>
                  </a:lnTo>
                  <a:lnTo>
                    <a:pt x="130" y="74"/>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p12"/>
            <p:cNvSpPr/>
            <p:nvPr/>
          </p:nvSpPr>
          <p:spPr>
            <a:xfrm>
              <a:off x="1802550" y="1586875"/>
              <a:ext cx="4850" cy="2800"/>
            </a:xfrm>
            <a:custGeom>
              <a:rect b="b" l="l" r="r" t="t"/>
              <a:pathLst>
                <a:path extrusionOk="0" h="112" w="194">
                  <a:moveTo>
                    <a:pt x="66" y="0"/>
                  </a:moveTo>
                  <a:lnTo>
                    <a:pt x="1" y="38"/>
                  </a:lnTo>
                  <a:lnTo>
                    <a:pt x="129" y="112"/>
                  </a:lnTo>
                  <a:lnTo>
                    <a:pt x="194" y="74"/>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p12"/>
            <p:cNvSpPr/>
            <p:nvPr/>
          </p:nvSpPr>
          <p:spPr>
            <a:xfrm>
              <a:off x="1805750" y="1580275"/>
              <a:ext cx="1725" cy="28250"/>
            </a:xfrm>
            <a:custGeom>
              <a:rect b="b" l="l" r="r" t="t"/>
              <a:pathLst>
                <a:path extrusionOk="0" h="1130" w="69">
                  <a:moveTo>
                    <a:pt x="69" y="0"/>
                  </a:moveTo>
                  <a:lnTo>
                    <a:pt x="3" y="38"/>
                  </a:lnTo>
                  <a:lnTo>
                    <a:pt x="1" y="1130"/>
                  </a:lnTo>
                  <a:lnTo>
                    <a:pt x="64" y="1092"/>
                  </a:lnTo>
                  <a:lnTo>
                    <a:pt x="6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p12"/>
            <p:cNvSpPr/>
            <p:nvPr/>
          </p:nvSpPr>
          <p:spPr>
            <a:xfrm>
              <a:off x="1803250" y="1577375"/>
              <a:ext cx="4200" cy="3825"/>
            </a:xfrm>
            <a:custGeom>
              <a:rect b="b" l="l" r="r" t="t"/>
              <a:pathLst>
                <a:path extrusionOk="0" h="153" w="168">
                  <a:moveTo>
                    <a:pt x="5" y="40"/>
                  </a:moveTo>
                  <a:cubicBezTo>
                    <a:pt x="3" y="40"/>
                    <a:pt x="2" y="41"/>
                    <a:pt x="0" y="42"/>
                  </a:cubicBezTo>
                  <a:lnTo>
                    <a:pt x="5" y="40"/>
                  </a:lnTo>
                  <a:close/>
                  <a:moveTo>
                    <a:pt x="74" y="0"/>
                  </a:moveTo>
                  <a:lnTo>
                    <a:pt x="70" y="2"/>
                  </a:lnTo>
                  <a:cubicBezTo>
                    <a:pt x="69" y="3"/>
                    <a:pt x="66" y="3"/>
                    <a:pt x="64" y="5"/>
                  </a:cubicBezTo>
                  <a:lnTo>
                    <a:pt x="5" y="40"/>
                  </a:lnTo>
                  <a:lnTo>
                    <a:pt x="5" y="40"/>
                  </a:lnTo>
                  <a:cubicBezTo>
                    <a:pt x="8" y="38"/>
                    <a:pt x="12" y="37"/>
                    <a:pt x="15" y="37"/>
                  </a:cubicBezTo>
                  <a:cubicBezTo>
                    <a:pt x="17" y="37"/>
                    <a:pt x="19" y="38"/>
                    <a:pt x="21" y="38"/>
                  </a:cubicBezTo>
                  <a:cubicBezTo>
                    <a:pt x="25" y="38"/>
                    <a:pt x="29" y="39"/>
                    <a:pt x="32" y="41"/>
                  </a:cubicBezTo>
                  <a:cubicBezTo>
                    <a:pt x="37" y="42"/>
                    <a:pt x="43" y="44"/>
                    <a:pt x="45" y="47"/>
                  </a:cubicBezTo>
                  <a:cubicBezTo>
                    <a:pt x="50" y="50"/>
                    <a:pt x="54" y="52"/>
                    <a:pt x="58" y="55"/>
                  </a:cubicBezTo>
                  <a:cubicBezTo>
                    <a:pt x="61" y="57"/>
                    <a:pt x="63" y="60"/>
                    <a:pt x="64" y="61"/>
                  </a:cubicBezTo>
                  <a:cubicBezTo>
                    <a:pt x="69" y="65"/>
                    <a:pt x="72" y="70"/>
                    <a:pt x="74" y="76"/>
                  </a:cubicBezTo>
                  <a:cubicBezTo>
                    <a:pt x="79" y="80"/>
                    <a:pt x="82" y="84"/>
                    <a:pt x="85" y="89"/>
                  </a:cubicBezTo>
                  <a:cubicBezTo>
                    <a:pt x="87" y="94"/>
                    <a:pt x="90" y="99"/>
                    <a:pt x="92" y="105"/>
                  </a:cubicBezTo>
                  <a:cubicBezTo>
                    <a:pt x="95" y="109"/>
                    <a:pt x="96" y="115"/>
                    <a:pt x="98" y="121"/>
                  </a:cubicBezTo>
                  <a:cubicBezTo>
                    <a:pt x="99" y="126"/>
                    <a:pt x="101" y="131"/>
                    <a:pt x="102" y="137"/>
                  </a:cubicBezTo>
                  <a:cubicBezTo>
                    <a:pt x="102" y="141"/>
                    <a:pt x="103" y="147"/>
                    <a:pt x="103" y="152"/>
                  </a:cubicBezTo>
                  <a:lnTo>
                    <a:pt x="167" y="115"/>
                  </a:lnTo>
                  <a:lnTo>
                    <a:pt x="167" y="112"/>
                  </a:lnTo>
                  <a:lnTo>
                    <a:pt x="167" y="109"/>
                  </a:lnTo>
                  <a:lnTo>
                    <a:pt x="167" y="106"/>
                  </a:lnTo>
                  <a:cubicBezTo>
                    <a:pt x="167" y="105"/>
                    <a:pt x="167" y="103"/>
                    <a:pt x="167" y="102"/>
                  </a:cubicBezTo>
                  <a:lnTo>
                    <a:pt x="167" y="99"/>
                  </a:lnTo>
                  <a:lnTo>
                    <a:pt x="167" y="96"/>
                  </a:lnTo>
                  <a:cubicBezTo>
                    <a:pt x="167" y="94"/>
                    <a:pt x="167" y="93"/>
                    <a:pt x="167" y="93"/>
                  </a:cubicBezTo>
                  <a:lnTo>
                    <a:pt x="167" y="89"/>
                  </a:lnTo>
                  <a:cubicBezTo>
                    <a:pt x="167" y="87"/>
                    <a:pt x="167" y="87"/>
                    <a:pt x="166" y="86"/>
                  </a:cubicBezTo>
                  <a:cubicBezTo>
                    <a:pt x="166" y="84"/>
                    <a:pt x="166" y="84"/>
                    <a:pt x="166" y="83"/>
                  </a:cubicBezTo>
                  <a:cubicBezTo>
                    <a:pt x="166" y="81"/>
                    <a:pt x="166" y="81"/>
                    <a:pt x="164" y="80"/>
                  </a:cubicBezTo>
                  <a:lnTo>
                    <a:pt x="164" y="77"/>
                  </a:lnTo>
                  <a:lnTo>
                    <a:pt x="163" y="73"/>
                  </a:lnTo>
                  <a:lnTo>
                    <a:pt x="161" y="70"/>
                  </a:lnTo>
                  <a:cubicBezTo>
                    <a:pt x="161" y="70"/>
                    <a:pt x="161" y="68"/>
                    <a:pt x="160" y="68"/>
                  </a:cubicBezTo>
                  <a:cubicBezTo>
                    <a:pt x="160" y="67"/>
                    <a:pt x="160" y="65"/>
                    <a:pt x="159" y="64"/>
                  </a:cubicBezTo>
                  <a:lnTo>
                    <a:pt x="157" y="61"/>
                  </a:lnTo>
                  <a:cubicBezTo>
                    <a:pt x="157" y="60"/>
                    <a:pt x="156" y="58"/>
                    <a:pt x="156" y="57"/>
                  </a:cubicBezTo>
                  <a:lnTo>
                    <a:pt x="153" y="54"/>
                  </a:lnTo>
                  <a:lnTo>
                    <a:pt x="153" y="52"/>
                  </a:lnTo>
                  <a:cubicBezTo>
                    <a:pt x="151" y="50"/>
                    <a:pt x="150" y="47"/>
                    <a:pt x="148" y="45"/>
                  </a:cubicBezTo>
                  <a:lnTo>
                    <a:pt x="144" y="39"/>
                  </a:lnTo>
                  <a:lnTo>
                    <a:pt x="141" y="35"/>
                  </a:lnTo>
                  <a:cubicBezTo>
                    <a:pt x="141" y="35"/>
                    <a:pt x="140" y="34"/>
                    <a:pt x="140" y="32"/>
                  </a:cubicBezTo>
                  <a:lnTo>
                    <a:pt x="137" y="29"/>
                  </a:lnTo>
                  <a:lnTo>
                    <a:pt x="134" y="26"/>
                  </a:lnTo>
                  <a:lnTo>
                    <a:pt x="132" y="25"/>
                  </a:lnTo>
                  <a:cubicBezTo>
                    <a:pt x="131" y="23"/>
                    <a:pt x="130" y="22"/>
                    <a:pt x="130" y="22"/>
                  </a:cubicBezTo>
                  <a:lnTo>
                    <a:pt x="127" y="19"/>
                  </a:lnTo>
                  <a:lnTo>
                    <a:pt x="124" y="16"/>
                  </a:lnTo>
                  <a:lnTo>
                    <a:pt x="122" y="15"/>
                  </a:lnTo>
                  <a:lnTo>
                    <a:pt x="121" y="15"/>
                  </a:lnTo>
                  <a:lnTo>
                    <a:pt x="118" y="12"/>
                  </a:lnTo>
                  <a:lnTo>
                    <a:pt x="115" y="10"/>
                  </a:lnTo>
                  <a:lnTo>
                    <a:pt x="112" y="9"/>
                  </a:lnTo>
                  <a:lnTo>
                    <a:pt x="111" y="6"/>
                  </a:lnTo>
                  <a:lnTo>
                    <a:pt x="108" y="6"/>
                  </a:lnTo>
                  <a:lnTo>
                    <a:pt x="105" y="5"/>
                  </a:lnTo>
                  <a:lnTo>
                    <a:pt x="102" y="3"/>
                  </a:lnTo>
                  <a:lnTo>
                    <a:pt x="101" y="2"/>
                  </a:lnTo>
                  <a:lnTo>
                    <a:pt x="9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p12"/>
            <p:cNvSpPr/>
            <p:nvPr/>
          </p:nvSpPr>
          <p:spPr>
            <a:xfrm>
              <a:off x="1802525" y="1578175"/>
              <a:ext cx="3325" cy="30350"/>
            </a:xfrm>
            <a:custGeom>
              <a:rect b="b" l="l" r="r" t="t"/>
              <a:pathLst>
                <a:path extrusionOk="0" h="1214" w="133">
                  <a:moveTo>
                    <a:pt x="40" y="0"/>
                  </a:moveTo>
                  <a:cubicBezTo>
                    <a:pt x="18" y="0"/>
                    <a:pt x="3" y="17"/>
                    <a:pt x="3" y="47"/>
                  </a:cubicBezTo>
                  <a:lnTo>
                    <a:pt x="2" y="386"/>
                  </a:lnTo>
                  <a:lnTo>
                    <a:pt x="128" y="460"/>
                  </a:lnTo>
                  <a:lnTo>
                    <a:pt x="128" y="629"/>
                  </a:lnTo>
                  <a:lnTo>
                    <a:pt x="2" y="555"/>
                  </a:lnTo>
                  <a:lnTo>
                    <a:pt x="0" y="1138"/>
                  </a:lnTo>
                  <a:lnTo>
                    <a:pt x="130" y="1214"/>
                  </a:lnTo>
                  <a:lnTo>
                    <a:pt x="132" y="120"/>
                  </a:lnTo>
                  <a:cubicBezTo>
                    <a:pt x="131" y="76"/>
                    <a:pt x="106" y="33"/>
                    <a:pt x="69" y="9"/>
                  </a:cubicBezTo>
                  <a:cubicBezTo>
                    <a:pt x="58" y="3"/>
                    <a:pt x="49" y="0"/>
                    <a:pt x="40"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p12"/>
            <p:cNvSpPr/>
            <p:nvPr/>
          </p:nvSpPr>
          <p:spPr>
            <a:xfrm>
              <a:off x="1605575" y="1551950"/>
              <a:ext cx="150125" cy="86950"/>
            </a:xfrm>
            <a:custGeom>
              <a:rect b="b" l="l" r="r" t="t"/>
              <a:pathLst>
                <a:path extrusionOk="0" h="3478" w="6005">
                  <a:moveTo>
                    <a:pt x="3070" y="1"/>
                  </a:moveTo>
                  <a:lnTo>
                    <a:pt x="0" y="1784"/>
                  </a:lnTo>
                  <a:lnTo>
                    <a:pt x="2935" y="3478"/>
                  </a:lnTo>
                  <a:lnTo>
                    <a:pt x="6005" y="1694"/>
                  </a:lnTo>
                  <a:lnTo>
                    <a:pt x="3070"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p12"/>
            <p:cNvSpPr/>
            <p:nvPr/>
          </p:nvSpPr>
          <p:spPr>
            <a:xfrm>
              <a:off x="1678950" y="1594300"/>
              <a:ext cx="76750" cy="45075"/>
            </a:xfrm>
            <a:custGeom>
              <a:rect b="b" l="l" r="r" t="t"/>
              <a:pathLst>
                <a:path extrusionOk="0" h="1803" w="3070">
                  <a:moveTo>
                    <a:pt x="3070" y="0"/>
                  </a:moveTo>
                  <a:lnTo>
                    <a:pt x="0" y="1784"/>
                  </a:lnTo>
                  <a:lnTo>
                    <a:pt x="0" y="1803"/>
                  </a:lnTo>
                  <a:lnTo>
                    <a:pt x="3070" y="19"/>
                  </a:lnTo>
                  <a:lnTo>
                    <a:pt x="3070"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p12"/>
            <p:cNvSpPr/>
            <p:nvPr/>
          </p:nvSpPr>
          <p:spPr>
            <a:xfrm>
              <a:off x="1605575" y="1596550"/>
              <a:ext cx="73400" cy="42825"/>
            </a:xfrm>
            <a:custGeom>
              <a:rect b="b" l="l" r="r" t="t"/>
              <a:pathLst>
                <a:path extrusionOk="0" h="1713" w="2936">
                  <a:moveTo>
                    <a:pt x="0" y="0"/>
                  </a:moveTo>
                  <a:lnTo>
                    <a:pt x="0" y="18"/>
                  </a:lnTo>
                  <a:lnTo>
                    <a:pt x="2935" y="1713"/>
                  </a:lnTo>
                  <a:lnTo>
                    <a:pt x="2935" y="1694"/>
                  </a:ln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p12"/>
            <p:cNvSpPr/>
            <p:nvPr/>
          </p:nvSpPr>
          <p:spPr>
            <a:xfrm>
              <a:off x="1605575" y="1596550"/>
              <a:ext cx="73400" cy="42825"/>
            </a:xfrm>
            <a:custGeom>
              <a:rect b="b" l="l" r="r" t="t"/>
              <a:pathLst>
                <a:path extrusionOk="0" h="1713" w="2936">
                  <a:moveTo>
                    <a:pt x="0" y="0"/>
                  </a:moveTo>
                  <a:lnTo>
                    <a:pt x="0" y="18"/>
                  </a:lnTo>
                  <a:lnTo>
                    <a:pt x="2935" y="1713"/>
                  </a:lnTo>
                  <a:lnTo>
                    <a:pt x="2935" y="1694"/>
                  </a:ln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p12"/>
            <p:cNvSpPr/>
            <p:nvPr/>
          </p:nvSpPr>
          <p:spPr>
            <a:xfrm>
              <a:off x="1678950" y="1594725"/>
              <a:ext cx="76750" cy="45100"/>
            </a:xfrm>
            <a:custGeom>
              <a:rect b="b" l="l" r="r" t="t"/>
              <a:pathLst>
                <a:path extrusionOk="0" h="1804" w="3070">
                  <a:moveTo>
                    <a:pt x="3070" y="1"/>
                  </a:moveTo>
                  <a:lnTo>
                    <a:pt x="0" y="1784"/>
                  </a:lnTo>
                  <a:lnTo>
                    <a:pt x="0" y="1803"/>
                  </a:lnTo>
                  <a:lnTo>
                    <a:pt x="3070" y="20"/>
                  </a:lnTo>
                  <a:lnTo>
                    <a:pt x="3070"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p12"/>
            <p:cNvSpPr/>
            <p:nvPr/>
          </p:nvSpPr>
          <p:spPr>
            <a:xfrm>
              <a:off x="1605575" y="1596975"/>
              <a:ext cx="73400" cy="42850"/>
            </a:xfrm>
            <a:custGeom>
              <a:rect b="b" l="l" r="r" t="t"/>
              <a:pathLst>
                <a:path extrusionOk="0" h="1714" w="2936">
                  <a:moveTo>
                    <a:pt x="0" y="1"/>
                  </a:moveTo>
                  <a:lnTo>
                    <a:pt x="0" y="20"/>
                  </a:lnTo>
                  <a:lnTo>
                    <a:pt x="2935" y="1713"/>
                  </a:lnTo>
                  <a:lnTo>
                    <a:pt x="2935" y="1694"/>
                  </a:ln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p12"/>
            <p:cNvSpPr/>
            <p:nvPr/>
          </p:nvSpPr>
          <p:spPr>
            <a:xfrm>
              <a:off x="1678950" y="1595200"/>
              <a:ext cx="76750" cy="45050"/>
            </a:xfrm>
            <a:custGeom>
              <a:rect b="b" l="l" r="r" t="t"/>
              <a:pathLst>
                <a:path extrusionOk="0" h="1802" w="3070">
                  <a:moveTo>
                    <a:pt x="3070" y="1"/>
                  </a:moveTo>
                  <a:lnTo>
                    <a:pt x="0" y="1783"/>
                  </a:lnTo>
                  <a:lnTo>
                    <a:pt x="0" y="1802"/>
                  </a:lnTo>
                  <a:lnTo>
                    <a:pt x="3070" y="18"/>
                  </a:lnTo>
                  <a:lnTo>
                    <a:pt x="3070"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12"/>
            <p:cNvSpPr/>
            <p:nvPr/>
          </p:nvSpPr>
          <p:spPr>
            <a:xfrm>
              <a:off x="1605575" y="1597425"/>
              <a:ext cx="73400" cy="42825"/>
            </a:xfrm>
            <a:custGeom>
              <a:rect b="b" l="l" r="r" t="t"/>
              <a:pathLst>
                <a:path extrusionOk="0" h="1713" w="2936">
                  <a:moveTo>
                    <a:pt x="0" y="0"/>
                  </a:moveTo>
                  <a:lnTo>
                    <a:pt x="0" y="19"/>
                  </a:lnTo>
                  <a:lnTo>
                    <a:pt x="2935" y="1713"/>
                  </a:lnTo>
                  <a:lnTo>
                    <a:pt x="2935" y="1694"/>
                  </a:ln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p12"/>
            <p:cNvSpPr/>
            <p:nvPr/>
          </p:nvSpPr>
          <p:spPr>
            <a:xfrm>
              <a:off x="1799250" y="1594975"/>
              <a:ext cx="3275" cy="1875"/>
            </a:xfrm>
            <a:custGeom>
              <a:rect b="b" l="l" r="r" t="t"/>
              <a:pathLst>
                <a:path extrusionOk="0" h="75" w="131">
                  <a:moveTo>
                    <a:pt x="66" y="1"/>
                  </a:moveTo>
                  <a:lnTo>
                    <a:pt x="1" y="37"/>
                  </a:lnTo>
                  <a:lnTo>
                    <a:pt x="65" y="75"/>
                  </a:lnTo>
                  <a:lnTo>
                    <a:pt x="130" y="37"/>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p12"/>
            <p:cNvSpPr/>
            <p:nvPr/>
          </p:nvSpPr>
          <p:spPr>
            <a:xfrm>
              <a:off x="1799250" y="1595900"/>
              <a:ext cx="1700" cy="15575"/>
            </a:xfrm>
            <a:custGeom>
              <a:rect b="b" l="l" r="r" t="t"/>
              <a:pathLst>
                <a:path extrusionOk="0" h="623" w="68">
                  <a:moveTo>
                    <a:pt x="1" y="0"/>
                  </a:moveTo>
                  <a:lnTo>
                    <a:pt x="2" y="585"/>
                  </a:lnTo>
                  <a:lnTo>
                    <a:pt x="68" y="622"/>
                  </a:lnTo>
                  <a:lnTo>
                    <a:pt x="65" y="38"/>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12"/>
            <p:cNvSpPr/>
            <p:nvPr/>
          </p:nvSpPr>
          <p:spPr>
            <a:xfrm>
              <a:off x="1800850" y="1590750"/>
              <a:ext cx="1675" cy="5175"/>
            </a:xfrm>
            <a:custGeom>
              <a:rect b="b" l="l" r="r" t="t"/>
              <a:pathLst>
                <a:path extrusionOk="0" h="207" w="67">
                  <a:moveTo>
                    <a:pt x="1" y="0"/>
                  </a:moveTo>
                  <a:lnTo>
                    <a:pt x="2" y="170"/>
                  </a:lnTo>
                  <a:lnTo>
                    <a:pt x="66" y="206"/>
                  </a:lnTo>
                  <a:lnTo>
                    <a:pt x="66" y="37"/>
                  </a:lnTo>
                  <a:lnTo>
                    <a:pt x="1"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12"/>
            <p:cNvSpPr/>
            <p:nvPr/>
          </p:nvSpPr>
          <p:spPr>
            <a:xfrm>
              <a:off x="1799250" y="1590750"/>
              <a:ext cx="3275" cy="1875"/>
            </a:xfrm>
            <a:custGeom>
              <a:rect b="b" l="l" r="r" t="t"/>
              <a:pathLst>
                <a:path extrusionOk="0" h="75" w="131">
                  <a:moveTo>
                    <a:pt x="65" y="0"/>
                  </a:moveTo>
                  <a:lnTo>
                    <a:pt x="1" y="37"/>
                  </a:lnTo>
                  <a:lnTo>
                    <a:pt x="65" y="74"/>
                  </a:lnTo>
                  <a:lnTo>
                    <a:pt x="130" y="37"/>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p12"/>
            <p:cNvSpPr/>
            <p:nvPr/>
          </p:nvSpPr>
          <p:spPr>
            <a:xfrm>
              <a:off x="1788125" y="1602350"/>
              <a:ext cx="1675" cy="15525"/>
            </a:xfrm>
            <a:custGeom>
              <a:rect b="b" l="l" r="r" t="t"/>
              <a:pathLst>
                <a:path extrusionOk="0" h="621" w="67">
                  <a:moveTo>
                    <a:pt x="1" y="0"/>
                  </a:moveTo>
                  <a:lnTo>
                    <a:pt x="2" y="583"/>
                  </a:lnTo>
                  <a:lnTo>
                    <a:pt x="66" y="621"/>
                  </a:lnTo>
                  <a:lnTo>
                    <a:pt x="65" y="38"/>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p12"/>
            <p:cNvSpPr/>
            <p:nvPr/>
          </p:nvSpPr>
          <p:spPr>
            <a:xfrm>
              <a:off x="1789725" y="1601400"/>
              <a:ext cx="3325" cy="16475"/>
            </a:xfrm>
            <a:custGeom>
              <a:rect b="b" l="l" r="r" t="t"/>
              <a:pathLst>
                <a:path extrusionOk="0" h="659" w="133">
                  <a:moveTo>
                    <a:pt x="131" y="1"/>
                  </a:moveTo>
                  <a:lnTo>
                    <a:pt x="1" y="76"/>
                  </a:lnTo>
                  <a:lnTo>
                    <a:pt x="2" y="659"/>
                  </a:lnTo>
                  <a:lnTo>
                    <a:pt x="133" y="584"/>
                  </a:lnTo>
                  <a:lnTo>
                    <a:pt x="131"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p12"/>
            <p:cNvSpPr/>
            <p:nvPr/>
          </p:nvSpPr>
          <p:spPr>
            <a:xfrm>
              <a:off x="1788125" y="1600450"/>
              <a:ext cx="4900" cy="2875"/>
            </a:xfrm>
            <a:custGeom>
              <a:rect b="b" l="l" r="r" t="t"/>
              <a:pathLst>
                <a:path extrusionOk="0" h="115" w="196">
                  <a:moveTo>
                    <a:pt x="130" y="1"/>
                  </a:moveTo>
                  <a:lnTo>
                    <a:pt x="1" y="76"/>
                  </a:lnTo>
                  <a:lnTo>
                    <a:pt x="65" y="114"/>
                  </a:lnTo>
                  <a:lnTo>
                    <a:pt x="195" y="39"/>
                  </a:lnTo>
                  <a:lnTo>
                    <a:pt x="130"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p12"/>
            <p:cNvSpPr/>
            <p:nvPr/>
          </p:nvSpPr>
          <p:spPr>
            <a:xfrm>
              <a:off x="1799225" y="1583175"/>
              <a:ext cx="1650" cy="9450"/>
            </a:xfrm>
            <a:custGeom>
              <a:rect b="b" l="l" r="r" t="t"/>
              <a:pathLst>
                <a:path extrusionOk="0" h="378" w="66">
                  <a:moveTo>
                    <a:pt x="1" y="0"/>
                  </a:moveTo>
                  <a:lnTo>
                    <a:pt x="2" y="340"/>
                  </a:lnTo>
                  <a:lnTo>
                    <a:pt x="66" y="377"/>
                  </a:lnTo>
                  <a:lnTo>
                    <a:pt x="64" y="38"/>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p12"/>
            <p:cNvSpPr/>
            <p:nvPr/>
          </p:nvSpPr>
          <p:spPr>
            <a:xfrm>
              <a:off x="1800850" y="1580150"/>
              <a:ext cx="2775" cy="1200"/>
            </a:xfrm>
            <a:custGeom>
              <a:rect b="b" l="l" r="r" t="t"/>
              <a:pathLst>
                <a:path extrusionOk="0" h="48" w="111">
                  <a:moveTo>
                    <a:pt x="27" y="1"/>
                  </a:moveTo>
                  <a:cubicBezTo>
                    <a:pt x="17" y="1"/>
                    <a:pt x="8" y="4"/>
                    <a:pt x="1" y="10"/>
                  </a:cubicBezTo>
                  <a:lnTo>
                    <a:pt x="65" y="47"/>
                  </a:lnTo>
                  <a:cubicBezTo>
                    <a:pt x="72" y="41"/>
                    <a:pt x="81" y="38"/>
                    <a:pt x="91" y="38"/>
                  </a:cubicBezTo>
                  <a:cubicBezTo>
                    <a:pt x="97" y="38"/>
                    <a:pt x="104" y="40"/>
                    <a:pt x="111" y="43"/>
                  </a:cubicBezTo>
                  <a:lnTo>
                    <a:pt x="46" y="5"/>
                  </a:lnTo>
                  <a:cubicBezTo>
                    <a:pt x="40" y="2"/>
                    <a:pt x="33" y="1"/>
                    <a:pt x="27"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p12"/>
            <p:cNvSpPr/>
            <p:nvPr/>
          </p:nvSpPr>
          <p:spPr>
            <a:xfrm>
              <a:off x="1800850" y="1580275"/>
              <a:ext cx="1850" cy="1075"/>
            </a:xfrm>
            <a:custGeom>
              <a:rect b="b" l="l" r="r" t="t"/>
              <a:pathLst>
                <a:path extrusionOk="0" h="43" w="74">
                  <a:moveTo>
                    <a:pt x="9" y="0"/>
                  </a:moveTo>
                  <a:cubicBezTo>
                    <a:pt x="7" y="0"/>
                    <a:pt x="2" y="2"/>
                    <a:pt x="1" y="5"/>
                  </a:cubicBezTo>
                  <a:lnTo>
                    <a:pt x="65" y="42"/>
                  </a:lnTo>
                  <a:cubicBezTo>
                    <a:pt x="67" y="39"/>
                    <a:pt x="70" y="38"/>
                    <a:pt x="73" y="36"/>
                  </a:cubicBezTo>
                  <a:lnTo>
                    <a:pt x="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p12"/>
            <p:cNvSpPr/>
            <p:nvPr/>
          </p:nvSpPr>
          <p:spPr>
            <a:xfrm>
              <a:off x="1801075" y="1580200"/>
              <a:ext cx="1825" cy="1025"/>
            </a:xfrm>
            <a:custGeom>
              <a:rect b="b" l="l" r="r" t="t"/>
              <a:pathLst>
                <a:path extrusionOk="0" h="41" w="73">
                  <a:moveTo>
                    <a:pt x="8" y="0"/>
                  </a:moveTo>
                  <a:cubicBezTo>
                    <a:pt x="5" y="2"/>
                    <a:pt x="2" y="2"/>
                    <a:pt x="0" y="3"/>
                  </a:cubicBezTo>
                  <a:lnTo>
                    <a:pt x="64" y="41"/>
                  </a:lnTo>
                  <a:lnTo>
                    <a:pt x="73" y="38"/>
                  </a:lnTo>
                  <a:lnTo>
                    <a:pt x="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p12"/>
            <p:cNvSpPr/>
            <p:nvPr/>
          </p:nvSpPr>
          <p:spPr>
            <a:xfrm>
              <a:off x="1801250" y="1580150"/>
              <a:ext cx="1775" cy="1025"/>
            </a:xfrm>
            <a:custGeom>
              <a:rect b="b" l="l" r="r" t="t"/>
              <a:pathLst>
                <a:path extrusionOk="0" h="41" w="71">
                  <a:moveTo>
                    <a:pt x="7" y="1"/>
                  </a:moveTo>
                  <a:lnTo>
                    <a:pt x="1" y="2"/>
                  </a:lnTo>
                  <a:lnTo>
                    <a:pt x="66" y="40"/>
                  </a:lnTo>
                  <a:cubicBezTo>
                    <a:pt x="67" y="40"/>
                    <a:pt x="69" y="39"/>
                    <a:pt x="70" y="39"/>
                  </a:cubicBezTo>
                  <a:lnTo>
                    <a:pt x="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p12"/>
            <p:cNvSpPr/>
            <p:nvPr/>
          </p:nvSpPr>
          <p:spPr>
            <a:xfrm>
              <a:off x="1801400" y="1580150"/>
              <a:ext cx="1775" cy="975"/>
            </a:xfrm>
            <a:custGeom>
              <a:rect b="b" l="l" r="r" t="t"/>
              <a:pathLst>
                <a:path extrusionOk="0" h="39" w="71">
                  <a:moveTo>
                    <a:pt x="1" y="1"/>
                  </a:moveTo>
                  <a:lnTo>
                    <a:pt x="64" y="39"/>
                  </a:lnTo>
                  <a:lnTo>
                    <a:pt x="70" y="39"/>
                  </a:lnTo>
                  <a:lnTo>
                    <a:pt x="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p12"/>
            <p:cNvSpPr/>
            <p:nvPr/>
          </p:nvSpPr>
          <p:spPr>
            <a:xfrm>
              <a:off x="1801500" y="1580150"/>
              <a:ext cx="1775" cy="975"/>
            </a:xfrm>
            <a:custGeom>
              <a:rect b="b" l="l" r="r" t="t"/>
              <a:pathLst>
                <a:path extrusionOk="0" h="39" w="71">
                  <a:moveTo>
                    <a:pt x="1" y="1"/>
                  </a:moveTo>
                  <a:lnTo>
                    <a:pt x="66" y="39"/>
                  </a:lnTo>
                  <a:lnTo>
                    <a:pt x="70" y="39"/>
                  </a:lnTo>
                  <a:lnTo>
                    <a:pt x="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p12"/>
            <p:cNvSpPr/>
            <p:nvPr/>
          </p:nvSpPr>
          <p:spPr>
            <a:xfrm>
              <a:off x="1801625" y="1580150"/>
              <a:ext cx="1725" cy="975"/>
            </a:xfrm>
            <a:custGeom>
              <a:rect b="b" l="l" r="r" t="t"/>
              <a:pathLst>
                <a:path extrusionOk="0" h="39" w="69">
                  <a:moveTo>
                    <a:pt x="0" y="1"/>
                  </a:moveTo>
                  <a:lnTo>
                    <a:pt x="65" y="39"/>
                  </a:lnTo>
                  <a:lnTo>
                    <a:pt x="68" y="39"/>
                  </a:lnTo>
                  <a:lnTo>
                    <a:pt x="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p12"/>
            <p:cNvSpPr/>
            <p:nvPr/>
          </p:nvSpPr>
          <p:spPr>
            <a:xfrm>
              <a:off x="1801725" y="1580150"/>
              <a:ext cx="1725" cy="975"/>
            </a:xfrm>
            <a:custGeom>
              <a:rect b="b" l="l" r="r" t="t"/>
              <a:pathLst>
                <a:path extrusionOk="0" h="39" w="69">
                  <a:moveTo>
                    <a:pt x="1" y="1"/>
                  </a:moveTo>
                  <a:lnTo>
                    <a:pt x="64" y="39"/>
                  </a:lnTo>
                  <a:lnTo>
                    <a:pt x="69" y="39"/>
                  </a:lnTo>
                  <a:lnTo>
                    <a:pt x="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p12"/>
            <p:cNvSpPr/>
            <p:nvPr/>
          </p:nvSpPr>
          <p:spPr>
            <a:xfrm>
              <a:off x="1801825" y="1580200"/>
              <a:ext cx="1700" cy="1000"/>
            </a:xfrm>
            <a:custGeom>
              <a:rect b="b" l="l" r="r" t="t"/>
              <a:pathLst>
                <a:path extrusionOk="0" h="40" w="68">
                  <a:moveTo>
                    <a:pt x="1" y="0"/>
                  </a:moveTo>
                  <a:lnTo>
                    <a:pt x="65" y="38"/>
                  </a:lnTo>
                  <a:lnTo>
                    <a:pt x="68" y="39"/>
                  </a:lnTo>
                  <a:lnTo>
                    <a:pt x="4" y="2"/>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p12"/>
            <p:cNvSpPr/>
            <p:nvPr/>
          </p:nvSpPr>
          <p:spPr>
            <a:xfrm>
              <a:off x="1801900" y="1580225"/>
              <a:ext cx="1725" cy="1000"/>
            </a:xfrm>
            <a:custGeom>
              <a:rect b="b" l="l" r="r" t="t"/>
              <a:pathLst>
                <a:path extrusionOk="0" h="40" w="69">
                  <a:moveTo>
                    <a:pt x="1" y="1"/>
                  </a:moveTo>
                  <a:lnTo>
                    <a:pt x="65" y="38"/>
                  </a:lnTo>
                  <a:cubicBezTo>
                    <a:pt x="65" y="38"/>
                    <a:pt x="66" y="38"/>
                    <a:pt x="67" y="39"/>
                  </a:cubicBezTo>
                  <a:lnTo>
                    <a:pt x="67" y="39"/>
                  </a:lnTo>
                  <a:lnTo>
                    <a:pt x="4" y="2"/>
                  </a:lnTo>
                  <a:lnTo>
                    <a:pt x="1" y="1"/>
                  </a:lnTo>
                  <a:close/>
                  <a:moveTo>
                    <a:pt x="67" y="39"/>
                  </a:moveTo>
                  <a:lnTo>
                    <a:pt x="69" y="40"/>
                  </a:lnTo>
                  <a:cubicBezTo>
                    <a:pt x="68" y="39"/>
                    <a:pt x="67" y="39"/>
                    <a:pt x="67" y="39"/>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p12"/>
            <p:cNvSpPr/>
            <p:nvPr/>
          </p:nvSpPr>
          <p:spPr>
            <a:xfrm>
              <a:off x="1801975" y="1580275"/>
              <a:ext cx="1650" cy="950"/>
            </a:xfrm>
            <a:custGeom>
              <a:rect b="b" l="l" r="r" t="t"/>
              <a:pathLst>
                <a:path extrusionOk="0" h="38" w="66">
                  <a:moveTo>
                    <a:pt x="66" y="38"/>
                  </a:moveTo>
                  <a:lnTo>
                    <a:pt x="1" y="0"/>
                  </a:lnTo>
                  <a:lnTo>
                    <a:pt x="1" y="0"/>
                  </a:lnTo>
                  <a:lnTo>
                    <a:pt x="66" y="38"/>
                  </a:lnTo>
                  <a:lnTo>
                    <a:pt x="66" y="38"/>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p12"/>
            <p:cNvSpPr/>
            <p:nvPr/>
          </p:nvSpPr>
          <p:spPr>
            <a:xfrm>
              <a:off x="1791350" y="1591650"/>
              <a:ext cx="9525" cy="5525"/>
            </a:xfrm>
            <a:custGeom>
              <a:rect b="b" l="l" r="r" t="t"/>
              <a:pathLst>
                <a:path extrusionOk="0" h="221" w="381">
                  <a:moveTo>
                    <a:pt x="317" y="1"/>
                  </a:moveTo>
                  <a:lnTo>
                    <a:pt x="1" y="183"/>
                  </a:lnTo>
                  <a:lnTo>
                    <a:pt x="65" y="221"/>
                  </a:lnTo>
                  <a:lnTo>
                    <a:pt x="381" y="38"/>
                  </a:lnTo>
                  <a:lnTo>
                    <a:pt x="31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p12"/>
            <p:cNvSpPr/>
            <p:nvPr/>
          </p:nvSpPr>
          <p:spPr>
            <a:xfrm>
              <a:off x="1799225" y="1580375"/>
              <a:ext cx="3250" cy="3750"/>
            </a:xfrm>
            <a:custGeom>
              <a:rect b="b" l="l" r="r" t="t"/>
              <a:pathLst>
                <a:path extrusionOk="0" h="150" w="130">
                  <a:moveTo>
                    <a:pt x="66" y="1"/>
                  </a:moveTo>
                  <a:cubicBezTo>
                    <a:pt x="27" y="25"/>
                    <a:pt x="3" y="67"/>
                    <a:pt x="1" y="112"/>
                  </a:cubicBezTo>
                  <a:lnTo>
                    <a:pt x="64" y="150"/>
                  </a:lnTo>
                  <a:cubicBezTo>
                    <a:pt x="67" y="105"/>
                    <a:pt x="92" y="63"/>
                    <a:pt x="130" y="38"/>
                  </a:cubicBezTo>
                  <a:lnTo>
                    <a:pt x="6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p12"/>
            <p:cNvSpPr/>
            <p:nvPr/>
          </p:nvSpPr>
          <p:spPr>
            <a:xfrm>
              <a:off x="1799225" y="1582875"/>
              <a:ext cx="1650" cy="1250"/>
            </a:xfrm>
            <a:custGeom>
              <a:rect b="b" l="l" r="r" t="t"/>
              <a:pathLst>
                <a:path extrusionOk="0" h="50" w="66">
                  <a:moveTo>
                    <a:pt x="1" y="1"/>
                  </a:moveTo>
                  <a:cubicBezTo>
                    <a:pt x="1" y="5"/>
                    <a:pt x="1" y="8"/>
                    <a:pt x="1" y="12"/>
                  </a:cubicBezTo>
                  <a:lnTo>
                    <a:pt x="64" y="50"/>
                  </a:lnTo>
                  <a:lnTo>
                    <a:pt x="66" y="50"/>
                  </a:lnTo>
                  <a:cubicBezTo>
                    <a:pt x="64" y="46"/>
                    <a:pt x="64" y="41"/>
                    <a:pt x="66" y="37"/>
                  </a:cubicBez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p12"/>
            <p:cNvSpPr/>
            <p:nvPr/>
          </p:nvSpPr>
          <p:spPr>
            <a:xfrm>
              <a:off x="1799250" y="1582625"/>
              <a:ext cx="1675" cy="1175"/>
            </a:xfrm>
            <a:custGeom>
              <a:rect b="b" l="l" r="r" t="t"/>
              <a:pathLst>
                <a:path extrusionOk="0" h="47" w="67">
                  <a:moveTo>
                    <a:pt x="2" y="0"/>
                  </a:moveTo>
                  <a:lnTo>
                    <a:pt x="1" y="11"/>
                  </a:lnTo>
                  <a:lnTo>
                    <a:pt x="65" y="47"/>
                  </a:lnTo>
                  <a:cubicBezTo>
                    <a:pt x="65" y="44"/>
                    <a:pt x="66" y="41"/>
                    <a:pt x="66" y="38"/>
                  </a:cubicBez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p12"/>
            <p:cNvSpPr/>
            <p:nvPr/>
          </p:nvSpPr>
          <p:spPr>
            <a:xfrm>
              <a:off x="1799300" y="1582450"/>
              <a:ext cx="1650" cy="1150"/>
            </a:xfrm>
            <a:custGeom>
              <a:rect b="b" l="l" r="r" t="t"/>
              <a:pathLst>
                <a:path extrusionOk="0" h="46" w="66">
                  <a:moveTo>
                    <a:pt x="2" y="0"/>
                  </a:moveTo>
                  <a:cubicBezTo>
                    <a:pt x="0" y="3"/>
                    <a:pt x="0" y="6"/>
                    <a:pt x="0" y="7"/>
                  </a:cubicBezTo>
                  <a:lnTo>
                    <a:pt x="64" y="45"/>
                  </a:lnTo>
                  <a:cubicBezTo>
                    <a:pt x="64" y="42"/>
                    <a:pt x="66" y="41"/>
                    <a:pt x="66" y="38"/>
                  </a:cubicBez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4" name="Google Shape;3014;p12"/>
            <p:cNvSpPr/>
            <p:nvPr/>
          </p:nvSpPr>
          <p:spPr>
            <a:xfrm>
              <a:off x="1799325" y="1582300"/>
              <a:ext cx="1700" cy="1100"/>
            </a:xfrm>
            <a:custGeom>
              <a:rect b="b" l="l" r="r" t="t"/>
              <a:pathLst>
                <a:path extrusionOk="0" h="44" w="68">
                  <a:moveTo>
                    <a:pt x="2" y="0"/>
                  </a:moveTo>
                  <a:cubicBezTo>
                    <a:pt x="2" y="2"/>
                    <a:pt x="1" y="5"/>
                    <a:pt x="1" y="6"/>
                  </a:cubicBezTo>
                  <a:lnTo>
                    <a:pt x="65" y="44"/>
                  </a:lnTo>
                  <a:cubicBezTo>
                    <a:pt x="66" y="42"/>
                    <a:pt x="68" y="40"/>
                    <a:pt x="68" y="38"/>
                  </a:cubicBez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Google Shape;3015;p12"/>
            <p:cNvSpPr/>
            <p:nvPr/>
          </p:nvSpPr>
          <p:spPr>
            <a:xfrm>
              <a:off x="1799375" y="1582125"/>
              <a:ext cx="1700" cy="1100"/>
            </a:xfrm>
            <a:custGeom>
              <a:rect b="b" l="l" r="r" t="t"/>
              <a:pathLst>
                <a:path extrusionOk="0" h="44" w="68">
                  <a:moveTo>
                    <a:pt x="3" y="0"/>
                  </a:moveTo>
                  <a:lnTo>
                    <a:pt x="0" y="7"/>
                  </a:lnTo>
                  <a:lnTo>
                    <a:pt x="66" y="44"/>
                  </a:lnTo>
                  <a:cubicBezTo>
                    <a:pt x="66" y="42"/>
                    <a:pt x="67" y="41"/>
                    <a:pt x="67" y="38"/>
                  </a:cubicBezTo>
                  <a:lnTo>
                    <a:pt x="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p12"/>
            <p:cNvSpPr/>
            <p:nvPr/>
          </p:nvSpPr>
          <p:spPr>
            <a:xfrm>
              <a:off x="1799450" y="1581975"/>
              <a:ext cx="1675" cy="1100"/>
            </a:xfrm>
            <a:custGeom>
              <a:rect b="b" l="l" r="r" t="t"/>
              <a:pathLst>
                <a:path extrusionOk="0" h="44" w="67">
                  <a:moveTo>
                    <a:pt x="2" y="0"/>
                  </a:moveTo>
                  <a:cubicBezTo>
                    <a:pt x="2" y="3"/>
                    <a:pt x="0" y="5"/>
                    <a:pt x="0" y="8"/>
                  </a:cubicBezTo>
                  <a:lnTo>
                    <a:pt x="64" y="44"/>
                  </a:lnTo>
                  <a:cubicBezTo>
                    <a:pt x="65" y="42"/>
                    <a:pt x="65" y="41"/>
                    <a:pt x="67" y="38"/>
                  </a:cubicBez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Google Shape;3017;p12"/>
            <p:cNvSpPr/>
            <p:nvPr/>
          </p:nvSpPr>
          <p:spPr>
            <a:xfrm>
              <a:off x="1799475" y="1581825"/>
              <a:ext cx="1725" cy="1125"/>
            </a:xfrm>
            <a:custGeom>
              <a:rect b="b" l="l" r="r" t="t"/>
              <a:pathLst>
                <a:path extrusionOk="0" h="45" w="69">
                  <a:moveTo>
                    <a:pt x="4" y="1"/>
                  </a:moveTo>
                  <a:lnTo>
                    <a:pt x="1" y="6"/>
                  </a:lnTo>
                  <a:lnTo>
                    <a:pt x="66" y="44"/>
                  </a:lnTo>
                  <a:cubicBezTo>
                    <a:pt x="66" y="43"/>
                    <a:pt x="67" y="41"/>
                    <a:pt x="69" y="38"/>
                  </a:cubicBezTo>
                  <a:lnTo>
                    <a:pt x="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Google Shape;3018;p12"/>
            <p:cNvSpPr/>
            <p:nvPr/>
          </p:nvSpPr>
          <p:spPr>
            <a:xfrm>
              <a:off x="1799550" y="1581725"/>
              <a:ext cx="1725" cy="1075"/>
            </a:xfrm>
            <a:custGeom>
              <a:rect b="b" l="l" r="r" t="t"/>
              <a:pathLst>
                <a:path extrusionOk="0" h="43" w="69">
                  <a:moveTo>
                    <a:pt x="3" y="0"/>
                  </a:moveTo>
                  <a:lnTo>
                    <a:pt x="1" y="5"/>
                  </a:lnTo>
                  <a:lnTo>
                    <a:pt x="66" y="42"/>
                  </a:lnTo>
                  <a:lnTo>
                    <a:pt x="69" y="36"/>
                  </a:lnTo>
                  <a:lnTo>
                    <a:pt x="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p12"/>
            <p:cNvSpPr/>
            <p:nvPr/>
          </p:nvSpPr>
          <p:spPr>
            <a:xfrm>
              <a:off x="1799625" y="1581600"/>
              <a:ext cx="1725" cy="1075"/>
            </a:xfrm>
            <a:custGeom>
              <a:rect b="b" l="l" r="r" t="t"/>
              <a:pathLst>
                <a:path extrusionOk="0" h="43" w="69">
                  <a:moveTo>
                    <a:pt x="3" y="1"/>
                  </a:moveTo>
                  <a:cubicBezTo>
                    <a:pt x="3" y="2"/>
                    <a:pt x="2" y="4"/>
                    <a:pt x="0" y="5"/>
                  </a:cubicBezTo>
                  <a:lnTo>
                    <a:pt x="66" y="43"/>
                  </a:lnTo>
                  <a:lnTo>
                    <a:pt x="69" y="37"/>
                  </a:lnTo>
                  <a:lnTo>
                    <a:pt x="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p12"/>
            <p:cNvSpPr/>
            <p:nvPr/>
          </p:nvSpPr>
          <p:spPr>
            <a:xfrm>
              <a:off x="1799700" y="1581425"/>
              <a:ext cx="1725" cy="1125"/>
            </a:xfrm>
            <a:custGeom>
              <a:rect b="b" l="l" r="r" t="t"/>
              <a:pathLst>
                <a:path extrusionOk="0" h="45" w="69">
                  <a:moveTo>
                    <a:pt x="5" y="1"/>
                  </a:moveTo>
                  <a:lnTo>
                    <a:pt x="0" y="6"/>
                  </a:lnTo>
                  <a:lnTo>
                    <a:pt x="66" y="44"/>
                  </a:lnTo>
                  <a:cubicBezTo>
                    <a:pt x="66" y="41"/>
                    <a:pt x="67" y="40"/>
                    <a:pt x="69" y="38"/>
                  </a:cubicBezTo>
                  <a:lnTo>
                    <a:pt x="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Google Shape;3021;p12"/>
            <p:cNvSpPr/>
            <p:nvPr/>
          </p:nvSpPr>
          <p:spPr>
            <a:xfrm>
              <a:off x="1799800" y="1581275"/>
              <a:ext cx="1725" cy="1125"/>
            </a:xfrm>
            <a:custGeom>
              <a:rect b="b" l="l" r="r" t="t"/>
              <a:pathLst>
                <a:path extrusionOk="0" h="45" w="69">
                  <a:moveTo>
                    <a:pt x="4" y="1"/>
                  </a:moveTo>
                  <a:lnTo>
                    <a:pt x="1" y="7"/>
                  </a:lnTo>
                  <a:lnTo>
                    <a:pt x="65" y="44"/>
                  </a:lnTo>
                  <a:lnTo>
                    <a:pt x="69" y="39"/>
                  </a:lnTo>
                  <a:lnTo>
                    <a:pt x="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Google Shape;3022;p12"/>
            <p:cNvSpPr/>
            <p:nvPr/>
          </p:nvSpPr>
          <p:spPr>
            <a:xfrm>
              <a:off x="1799875" y="1581150"/>
              <a:ext cx="1725" cy="1100"/>
            </a:xfrm>
            <a:custGeom>
              <a:rect b="b" l="l" r="r" t="t"/>
              <a:pathLst>
                <a:path extrusionOk="0" h="44" w="69">
                  <a:moveTo>
                    <a:pt x="5" y="0"/>
                  </a:moveTo>
                  <a:lnTo>
                    <a:pt x="1" y="6"/>
                  </a:lnTo>
                  <a:lnTo>
                    <a:pt x="64" y="44"/>
                  </a:lnTo>
                  <a:lnTo>
                    <a:pt x="69" y="38"/>
                  </a:lnTo>
                  <a:lnTo>
                    <a:pt x="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Google Shape;3023;p12"/>
            <p:cNvSpPr/>
            <p:nvPr/>
          </p:nvSpPr>
          <p:spPr>
            <a:xfrm>
              <a:off x="1799975" y="1581000"/>
              <a:ext cx="1775" cy="1100"/>
            </a:xfrm>
            <a:custGeom>
              <a:rect b="b" l="l" r="r" t="t"/>
              <a:pathLst>
                <a:path extrusionOk="0" h="44" w="71">
                  <a:moveTo>
                    <a:pt x="7" y="0"/>
                  </a:moveTo>
                  <a:cubicBezTo>
                    <a:pt x="5" y="2"/>
                    <a:pt x="2" y="5"/>
                    <a:pt x="1" y="6"/>
                  </a:cubicBezTo>
                  <a:lnTo>
                    <a:pt x="66" y="44"/>
                  </a:lnTo>
                  <a:cubicBezTo>
                    <a:pt x="68" y="42"/>
                    <a:pt x="69" y="39"/>
                    <a:pt x="71" y="38"/>
                  </a:cubicBezTo>
                  <a:lnTo>
                    <a:pt x="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Google Shape;3024;p12"/>
            <p:cNvSpPr/>
            <p:nvPr/>
          </p:nvSpPr>
          <p:spPr>
            <a:xfrm>
              <a:off x="1800125" y="1580800"/>
              <a:ext cx="1850" cy="1150"/>
            </a:xfrm>
            <a:custGeom>
              <a:rect b="b" l="l" r="r" t="t"/>
              <a:pathLst>
                <a:path extrusionOk="0" h="46" w="74">
                  <a:moveTo>
                    <a:pt x="8" y="1"/>
                  </a:moveTo>
                  <a:cubicBezTo>
                    <a:pt x="5" y="2"/>
                    <a:pt x="2" y="5"/>
                    <a:pt x="1" y="8"/>
                  </a:cubicBezTo>
                  <a:lnTo>
                    <a:pt x="65" y="46"/>
                  </a:lnTo>
                  <a:lnTo>
                    <a:pt x="66" y="46"/>
                  </a:lnTo>
                  <a:cubicBezTo>
                    <a:pt x="67" y="43"/>
                    <a:pt x="70" y="42"/>
                    <a:pt x="73" y="39"/>
                  </a:cubicBezTo>
                  <a:lnTo>
                    <a:pt x="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p12"/>
            <p:cNvSpPr/>
            <p:nvPr/>
          </p:nvSpPr>
          <p:spPr>
            <a:xfrm>
              <a:off x="1800325" y="1580425"/>
              <a:ext cx="2150" cy="1350"/>
            </a:xfrm>
            <a:custGeom>
              <a:rect b="b" l="l" r="r" t="t"/>
              <a:pathLst>
                <a:path extrusionOk="0" h="54" w="86">
                  <a:moveTo>
                    <a:pt x="22" y="0"/>
                  </a:moveTo>
                  <a:cubicBezTo>
                    <a:pt x="15" y="4"/>
                    <a:pt x="7" y="10"/>
                    <a:pt x="0" y="16"/>
                  </a:cubicBezTo>
                  <a:lnTo>
                    <a:pt x="65" y="54"/>
                  </a:lnTo>
                  <a:cubicBezTo>
                    <a:pt x="71" y="48"/>
                    <a:pt x="78" y="42"/>
                    <a:pt x="86" y="38"/>
                  </a:cubicBezTo>
                  <a:lnTo>
                    <a:pt x="2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p12"/>
            <p:cNvSpPr/>
            <p:nvPr/>
          </p:nvSpPr>
          <p:spPr>
            <a:xfrm>
              <a:off x="1800850" y="1581075"/>
              <a:ext cx="3325" cy="30350"/>
            </a:xfrm>
            <a:custGeom>
              <a:rect b="b" l="l" r="r" t="t"/>
              <a:pathLst>
                <a:path extrusionOk="0" h="1214" w="133">
                  <a:moveTo>
                    <a:pt x="94" y="1"/>
                  </a:moveTo>
                  <a:cubicBezTo>
                    <a:pt x="85" y="1"/>
                    <a:pt x="75" y="4"/>
                    <a:pt x="65" y="10"/>
                  </a:cubicBezTo>
                  <a:cubicBezTo>
                    <a:pt x="27" y="35"/>
                    <a:pt x="4" y="76"/>
                    <a:pt x="1" y="122"/>
                  </a:cubicBezTo>
                  <a:lnTo>
                    <a:pt x="1" y="461"/>
                  </a:lnTo>
                  <a:lnTo>
                    <a:pt x="66" y="424"/>
                  </a:lnTo>
                  <a:lnTo>
                    <a:pt x="66" y="593"/>
                  </a:lnTo>
                  <a:lnTo>
                    <a:pt x="1" y="631"/>
                  </a:lnTo>
                  <a:lnTo>
                    <a:pt x="4" y="1214"/>
                  </a:lnTo>
                  <a:lnTo>
                    <a:pt x="133" y="1140"/>
                  </a:lnTo>
                  <a:lnTo>
                    <a:pt x="130" y="47"/>
                  </a:lnTo>
                  <a:cubicBezTo>
                    <a:pt x="130" y="18"/>
                    <a:pt x="115" y="1"/>
                    <a:pt x="94"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p12"/>
            <p:cNvSpPr/>
            <p:nvPr/>
          </p:nvSpPr>
          <p:spPr>
            <a:xfrm>
              <a:off x="1788100" y="1596225"/>
              <a:ext cx="4875" cy="2850"/>
            </a:xfrm>
            <a:custGeom>
              <a:rect b="b" l="l" r="r" t="t"/>
              <a:pathLst>
                <a:path extrusionOk="0" h="114" w="195">
                  <a:moveTo>
                    <a:pt x="131" y="0"/>
                  </a:moveTo>
                  <a:lnTo>
                    <a:pt x="0" y="76"/>
                  </a:lnTo>
                  <a:lnTo>
                    <a:pt x="66" y="113"/>
                  </a:lnTo>
                  <a:lnTo>
                    <a:pt x="195" y="38"/>
                  </a:lnTo>
                  <a:lnTo>
                    <a:pt x="131"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12"/>
            <p:cNvSpPr/>
            <p:nvPr/>
          </p:nvSpPr>
          <p:spPr>
            <a:xfrm>
              <a:off x="1777000" y="1606925"/>
              <a:ext cx="4850" cy="2800"/>
            </a:xfrm>
            <a:custGeom>
              <a:rect b="b" l="l" r="r" t="t"/>
              <a:pathLst>
                <a:path extrusionOk="0" h="112" w="194">
                  <a:moveTo>
                    <a:pt x="130" y="0"/>
                  </a:moveTo>
                  <a:lnTo>
                    <a:pt x="1" y="74"/>
                  </a:lnTo>
                  <a:lnTo>
                    <a:pt x="64" y="112"/>
                  </a:lnTo>
                  <a:lnTo>
                    <a:pt x="193" y="36"/>
                  </a:lnTo>
                  <a:lnTo>
                    <a:pt x="130"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p12"/>
            <p:cNvSpPr/>
            <p:nvPr/>
          </p:nvSpPr>
          <p:spPr>
            <a:xfrm>
              <a:off x="1777000" y="1608750"/>
              <a:ext cx="1650" cy="15550"/>
            </a:xfrm>
            <a:custGeom>
              <a:rect b="b" l="l" r="r" t="t"/>
              <a:pathLst>
                <a:path extrusionOk="0" h="622" w="66">
                  <a:moveTo>
                    <a:pt x="1" y="1"/>
                  </a:moveTo>
                  <a:lnTo>
                    <a:pt x="2" y="585"/>
                  </a:lnTo>
                  <a:lnTo>
                    <a:pt x="66" y="622"/>
                  </a:lnTo>
                  <a:lnTo>
                    <a:pt x="64" y="39"/>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p12"/>
            <p:cNvSpPr/>
            <p:nvPr/>
          </p:nvSpPr>
          <p:spPr>
            <a:xfrm>
              <a:off x="1778600" y="1607825"/>
              <a:ext cx="3275" cy="16475"/>
            </a:xfrm>
            <a:custGeom>
              <a:rect b="b" l="l" r="r" t="t"/>
              <a:pathLst>
                <a:path extrusionOk="0" h="659" w="131">
                  <a:moveTo>
                    <a:pt x="129" y="0"/>
                  </a:moveTo>
                  <a:lnTo>
                    <a:pt x="0" y="76"/>
                  </a:lnTo>
                  <a:lnTo>
                    <a:pt x="2" y="659"/>
                  </a:lnTo>
                  <a:lnTo>
                    <a:pt x="131" y="585"/>
                  </a:lnTo>
                  <a:lnTo>
                    <a:pt x="12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p12"/>
            <p:cNvSpPr/>
            <p:nvPr/>
          </p:nvSpPr>
          <p:spPr>
            <a:xfrm>
              <a:off x="1780225" y="1598100"/>
              <a:ext cx="9525" cy="5500"/>
            </a:xfrm>
            <a:custGeom>
              <a:rect b="b" l="l" r="r" t="t"/>
              <a:pathLst>
                <a:path extrusionOk="0" h="220" w="381">
                  <a:moveTo>
                    <a:pt x="315" y="1"/>
                  </a:moveTo>
                  <a:lnTo>
                    <a:pt x="1" y="183"/>
                  </a:lnTo>
                  <a:lnTo>
                    <a:pt x="64" y="220"/>
                  </a:lnTo>
                  <a:lnTo>
                    <a:pt x="381" y="38"/>
                  </a:lnTo>
                  <a:lnTo>
                    <a:pt x="31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p12"/>
            <p:cNvSpPr/>
            <p:nvPr/>
          </p:nvSpPr>
          <p:spPr>
            <a:xfrm>
              <a:off x="1776975" y="1602675"/>
              <a:ext cx="4875" cy="2825"/>
            </a:xfrm>
            <a:custGeom>
              <a:rect b="b" l="l" r="r" t="t"/>
              <a:pathLst>
                <a:path extrusionOk="0" h="113" w="195">
                  <a:moveTo>
                    <a:pt x="131" y="0"/>
                  </a:moveTo>
                  <a:lnTo>
                    <a:pt x="0" y="74"/>
                  </a:lnTo>
                  <a:lnTo>
                    <a:pt x="65" y="112"/>
                  </a:lnTo>
                  <a:lnTo>
                    <a:pt x="194" y="37"/>
                  </a:lnTo>
                  <a:lnTo>
                    <a:pt x="131"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p12"/>
            <p:cNvSpPr/>
            <p:nvPr/>
          </p:nvSpPr>
          <p:spPr>
            <a:xfrm>
              <a:off x="1765825" y="1615225"/>
              <a:ext cx="1700" cy="15525"/>
            </a:xfrm>
            <a:custGeom>
              <a:rect b="b" l="l" r="r" t="t"/>
              <a:pathLst>
                <a:path extrusionOk="0" h="621" w="68">
                  <a:moveTo>
                    <a:pt x="1" y="0"/>
                  </a:moveTo>
                  <a:lnTo>
                    <a:pt x="2" y="583"/>
                  </a:lnTo>
                  <a:lnTo>
                    <a:pt x="68" y="621"/>
                  </a:lnTo>
                  <a:lnTo>
                    <a:pt x="66" y="38"/>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12"/>
            <p:cNvSpPr/>
            <p:nvPr/>
          </p:nvSpPr>
          <p:spPr>
            <a:xfrm>
              <a:off x="1765825" y="1613325"/>
              <a:ext cx="4900" cy="2850"/>
            </a:xfrm>
            <a:custGeom>
              <a:rect b="b" l="l" r="r" t="t"/>
              <a:pathLst>
                <a:path extrusionOk="0" h="114" w="196">
                  <a:moveTo>
                    <a:pt x="132" y="1"/>
                  </a:moveTo>
                  <a:lnTo>
                    <a:pt x="1" y="76"/>
                  </a:lnTo>
                  <a:lnTo>
                    <a:pt x="66" y="114"/>
                  </a:lnTo>
                  <a:lnTo>
                    <a:pt x="195" y="38"/>
                  </a:lnTo>
                  <a:lnTo>
                    <a:pt x="132"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p12"/>
            <p:cNvSpPr/>
            <p:nvPr/>
          </p:nvSpPr>
          <p:spPr>
            <a:xfrm>
              <a:off x="1767475" y="1614275"/>
              <a:ext cx="3275" cy="16475"/>
            </a:xfrm>
            <a:custGeom>
              <a:rect b="b" l="l" r="r" t="t"/>
              <a:pathLst>
                <a:path extrusionOk="0" h="659" w="131">
                  <a:moveTo>
                    <a:pt x="129" y="0"/>
                  </a:moveTo>
                  <a:lnTo>
                    <a:pt x="0" y="76"/>
                  </a:lnTo>
                  <a:lnTo>
                    <a:pt x="2" y="659"/>
                  </a:lnTo>
                  <a:lnTo>
                    <a:pt x="131" y="583"/>
                  </a:lnTo>
                  <a:lnTo>
                    <a:pt x="12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p12"/>
            <p:cNvSpPr/>
            <p:nvPr/>
          </p:nvSpPr>
          <p:spPr>
            <a:xfrm>
              <a:off x="1769075" y="1604525"/>
              <a:ext cx="9550" cy="5525"/>
            </a:xfrm>
            <a:custGeom>
              <a:rect b="b" l="l" r="r" t="t"/>
              <a:pathLst>
                <a:path extrusionOk="0" h="221" w="382">
                  <a:moveTo>
                    <a:pt x="316" y="0"/>
                  </a:moveTo>
                  <a:lnTo>
                    <a:pt x="0" y="183"/>
                  </a:lnTo>
                  <a:lnTo>
                    <a:pt x="65" y="221"/>
                  </a:lnTo>
                  <a:lnTo>
                    <a:pt x="381" y="38"/>
                  </a:lnTo>
                  <a:lnTo>
                    <a:pt x="316"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p12"/>
            <p:cNvSpPr/>
            <p:nvPr/>
          </p:nvSpPr>
          <p:spPr>
            <a:xfrm>
              <a:off x="1765825" y="1609100"/>
              <a:ext cx="4900" cy="2800"/>
            </a:xfrm>
            <a:custGeom>
              <a:rect b="b" l="l" r="r" t="t"/>
              <a:pathLst>
                <a:path extrusionOk="0" h="112" w="196">
                  <a:moveTo>
                    <a:pt x="130" y="0"/>
                  </a:moveTo>
                  <a:lnTo>
                    <a:pt x="1" y="75"/>
                  </a:lnTo>
                  <a:lnTo>
                    <a:pt x="65" y="112"/>
                  </a:lnTo>
                  <a:lnTo>
                    <a:pt x="195" y="38"/>
                  </a:lnTo>
                  <a:lnTo>
                    <a:pt x="130"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p12"/>
            <p:cNvSpPr/>
            <p:nvPr/>
          </p:nvSpPr>
          <p:spPr>
            <a:xfrm>
              <a:off x="1754700" y="1621625"/>
              <a:ext cx="1700" cy="15550"/>
            </a:xfrm>
            <a:custGeom>
              <a:rect b="b" l="l" r="r" t="t"/>
              <a:pathLst>
                <a:path extrusionOk="0" h="622" w="68">
                  <a:moveTo>
                    <a:pt x="1" y="1"/>
                  </a:moveTo>
                  <a:lnTo>
                    <a:pt x="2" y="584"/>
                  </a:lnTo>
                  <a:lnTo>
                    <a:pt x="68" y="621"/>
                  </a:lnTo>
                  <a:lnTo>
                    <a:pt x="65" y="38"/>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p12"/>
            <p:cNvSpPr/>
            <p:nvPr/>
          </p:nvSpPr>
          <p:spPr>
            <a:xfrm>
              <a:off x="1754700" y="1619750"/>
              <a:ext cx="4900" cy="2850"/>
            </a:xfrm>
            <a:custGeom>
              <a:rect b="b" l="l" r="r" t="t"/>
              <a:pathLst>
                <a:path extrusionOk="0" h="114" w="196">
                  <a:moveTo>
                    <a:pt x="130" y="0"/>
                  </a:moveTo>
                  <a:lnTo>
                    <a:pt x="1" y="76"/>
                  </a:lnTo>
                  <a:lnTo>
                    <a:pt x="65" y="113"/>
                  </a:lnTo>
                  <a:lnTo>
                    <a:pt x="195" y="38"/>
                  </a:lnTo>
                  <a:lnTo>
                    <a:pt x="130"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p12"/>
            <p:cNvSpPr/>
            <p:nvPr/>
          </p:nvSpPr>
          <p:spPr>
            <a:xfrm>
              <a:off x="1756300" y="1620700"/>
              <a:ext cx="3325" cy="16475"/>
            </a:xfrm>
            <a:custGeom>
              <a:rect b="b" l="l" r="r" t="t"/>
              <a:pathLst>
                <a:path extrusionOk="0" h="659" w="133">
                  <a:moveTo>
                    <a:pt x="131" y="0"/>
                  </a:moveTo>
                  <a:lnTo>
                    <a:pt x="1" y="75"/>
                  </a:lnTo>
                  <a:lnTo>
                    <a:pt x="4" y="658"/>
                  </a:lnTo>
                  <a:lnTo>
                    <a:pt x="133" y="584"/>
                  </a:lnTo>
                  <a:lnTo>
                    <a:pt x="13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p12"/>
            <p:cNvSpPr/>
            <p:nvPr/>
          </p:nvSpPr>
          <p:spPr>
            <a:xfrm>
              <a:off x="1757925" y="1610975"/>
              <a:ext cx="9525" cy="5500"/>
            </a:xfrm>
            <a:custGeom>
              <a:rect b="b" l="l" r="r" t="t"/>
              <a:pathLst>
                <a:path extrusionOk="0" h="220" w="381">
                  <a:moveTo>
                    <a:pt x="317" y="0"/>
                  </a:moveTo>
                  <a:lnTo>
                    <a:pt x="1" y="182"/>
                  </a:lnTo>
                  <a:lnTo>
                    <a:pt x="65" y="219"/>
                  </a:lnTo>
                  <a:lnTo>
                    <a:pt x="381" y="37"/>
                  </a:lnTo>
                  <a:lnTo>
                    <a:pt x="31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p12"/>
            <p:cNvSpPr/>
            <p:nvPr/>
          </p:nvSpPr>
          <p:spPr>
            <a:xfrm>
              <a:off x="1754700" y="1615500"/>
              <a:ext cx="4850" cy="2850"/>
            </a:xfrm>
            <a:custGeom>
              <a:rect b="b" l="l" r="r" t="t"/>
              <a:pathLst>
                <a:path extrusionOk="0" h="114" w="194">
                  <a:moveTo>
                    <a:pt x="130" y="1"/>
                  </a:moveTo>
                  <a:lnTo>
                    <a:pt x="1" y="76"/>
                  </a:lnTo>
                  <a:lnTo>
                    <a:pt x="65" y="114"/>
                  </a:lnTo>
                  <a:lnTo>
                    <a:pt x="194" y="38"/>
                  </a:lnTo>
                  <a:lnTo>
                    <a:pt x="130"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12"/>
            <p:cNvSpPr/>
            <p:nvPr/>
          </p:nvSpPr>
          <p:spPr>
            <a:xfrm>
              <a:off x="1743575" y="1626200"/>
              <a:ext cx="4850" cy="2825"/>
            </a:xfrm>
            <a:custGeom>
              <a:rect b="b" l="l" r="r" t="t"/>
              <a:pathLst>
                <a:path extrusionOk="0" h="113" w="194">
                  <a:moveTo>
                    <a:pt x="130" y="0"/>
                  </a:moveTo>
                  <a:lnTo>
                    <a:pt x="1" y="74"/>
                  </a:lnTo>
                  <a:lnTo>
                    <a:pt x="64" y="112"/>
                  </a:lnTo>
                  <a:lnTo>
                    <a:pt x="194" y="38"/>
                  </a:lnTo>
                  <a:lnTo>
                    <a:pt x="130"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12"/>
            <p:cNvSpPr/>
            <p:nvPr/>
          </p:nvSpPr>
          <p:spPr>
            <a:xfrm>
              <a:off x="1746800" y="1617400"/>
              <a:ext cx="9525" cy="5525"/>
            </a:xfrm>
            <a:custGeom>
              <a:rect b="b" l="l" r="r" t="t"/>
              <a:pathLst>
                <a:path extrusionOk="0" h="221" w="381">
                  <a:moveTo>
                    <a:pt x="317" y="0"/>
                  </a:moveTo>
                  <a:lnTo>
                    <a:pt x="1" y="183"/>
                  </a:lnTo>
                  <a:lnTo>
                    <a:pt x="65" y="220"/>
                  </a:lnTo>
                  <a:lnTo>
                    <a:pt x="381" y="38"/>
                  </a:lnTo>
                  <a:lnTo>
                    <a:pt x="31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p12"/>
            <p:cNvSpPr/>
            <p:nvPr/>
          </p:nvSpPr>
          <p:spPr>
            <a:xfrm>
              <a:off x="1743550" y="1621950"/>
              <a:ext cx="4875" cy="2825"/>
            </a:xfrm>
            <a:custGeom>
              <a:rect b="b" l="l" r="r" t="t"/>
              <a:pathLst>
                <a:path extrusionOk="0" h="113" w="195">
                  <a:moveTo>
                    <a:pt x="131" y="1"/>
                  </a:moveTo>
                  <a:lnTo>
                    <a:pt x="0" y="75"/>
                  </a:lnTo>
                  <a:lnTo>
                    <a:pt x="65" y="112"/>
                  </a:lnTo>
                  <a:lnTo>
                    <a:pt x="195" y="38"/>
                  </a:lnTo>
                  <a:lnTo>
                    <a:pt x="131"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p12"/>
            <p:cNvSpPr/>
            <p:nvPr/>
          </p:nvSpPr>
          <p:spPr>
            <a:xfrm>
              <a:off x="1745175" y="1591650"/>
              <a:ext cx="57350" cy="37375"/>
            </a:xfrm>
            <a:custGeom>
              <a:rect b="b" l="l" r="r" t="t"/>
              <a:pathLst>
                <a:path extrusionOk="0" h="1495" w="2294">
                  <a:moveTo>
                    <a:pt x="2293" y="1"/>
                  </a:moveTo>
                  <a:lnTo>
                    <a:pt x="2228" y="38"/>
                  </a:lnTo>
                  <a:lnTo>
                    <a:pt x="1912" y="221"/>
                  </a:lnTo>
                  <a:lnTo>
                    <a:pt x="1783" y="296"/>
                  </a:lnTo>
                  <a:lnTo>
                    <a:pt x="1466" y="478"/>
                  </a:lnTo>
                  <a:lnTo>
                    <a:pt x="1337" y="553"/>
                  </a:lnTo>
                  <a:lnTo>
                    <a:pt x="1021" y="736"/>
                  </a:lnTo>
                  <a:lnTo>
                    <a:pt x="891" y="810"/>
                  </a:lnTo>
                  <a:lnTo>
                    <a:pt x="575" y="992"/>
                  </a:lnTo>
                  <a:lnTo>
                    <a:pt x="446" y="1068"/>
                  </a:lnTo>
                  <a:lnTo>
                    <a:pt x="130" y="1250"/>
                  </a:lnTo>
                  <a:lnTo>
                    <a:pt x="0" y="1324"/>
                  </a:lnTo>
                  <a:lnTo>
                    <a:pt x="0" y="1494"/>
                  </a:lnTo>
                  <a:lnTo>
                    <a:pt x="130" y="1420"/>
                  </a:lnTo>
                  <a:lnTo>
                    <a:pt x="446" y="1237"/>
                  </a:lnTo>
                  <a:lnTo>
                    <a:pt x="576" y="1162"/>
                  </a:lnTo>
                  <a:lnTo>
                    <a:pt x="892" y="981"/>
                  </a:lnTo>
                  <a:lnTo>
                    <a:pt x="1021" y="905"/>
                  </a:lnTo>
                  <a:lnTo>
                    <a:pt x="1337" y="723"/>
                  </a:lnTo>
                  <a:lnTo>
                    <a:pt x="1466" y="647"/>
                  </a:lnTo>
                  <a:lnTo>
                    <a:pt x="1783" y="466"/>
                  </a:lnTo>
                  <a:lnTo>
                    <a:pt x="1913" y="391"/>
                  </a:lnTo>
                  <a:lnTo>
                    <a:pt x="2228" y="208"/>
                  </a:lnTo>
                  <a:lnTo>
                    <a:pt x="2293" y="170"/>
                  </a:lnTo>
                  <a:lnTo>
                    <a:pt x="229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12"/>
            <p:cNvSpPr/>
            <p:nvPr/>
          </p:nvSpPr>
          <p:spPr>
            <a:xfrm>
              <a:off x="1745150" y="1613250"/>
              <a:ext cx="3300" cy="30375"/>
            </a:xfrm>
            <a:custGeom>
              <a:rect b="b" l="l" r="r" t="t"/>
              <a:pathLst>
                <a:path extrusionOk="0" h="1215" w="132">
                  <a:moveTo>
                    <a:pt x="94" y="1"/>
                  </a:moveTo>
                  <a:cubicBezTo>
                    <a:pt x="86" y="1"/>
                    <a:pt x="76" y="4"/>
                    <a:pt x="65" y="9"/>
                  </a:cubicBezTo>
                  <a:cubicBezTo>
                    <a:pt x="26" y="34"/>
                    <a:pt x="1" y="76"/>
                    <a:pt x="0" y="121"/>
                  </a:cubicBezTo>
                  <a:lnTo>
                    <a:pt x="3" y="1214"/>
                  </a:lnTo>
                  <a:lnTo>
                    <a:pt x="132" y="1139"/>
                  </a:lnTo>
                  <a:lnTo>
                    <a:pt x="131" y="556"/>
                  </a:lnTo>
                  <a:lnTo>
                    <a:pt x="1" y="630"/>
                  </a:lnTo>
                  <a:lnTo>
                    <a:pt x="1" y="460"/>
                  </a:lnTo>
                  <a:lnTo>
                    <a:pt x="131" y="386"/>
                  </a:lnTo>
                  <a:lnTo>
                    <a:pt x="129" y="47"/>
                  </a:lnTo>
                  <a:cubicBezTo>
                    <a:pt x="129" y="17"/>
                    <a:pt x="115" y="1"/>
                    <a:pt x="94"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p12"/>
            <p:cNvSpPr/>
            <p:nvPr/>
          </p:nvSpPr>
          <p:spPr>
            <a:xfrm>
              <a:off x="1743550" y="1623800"/>
              <a:ext cx="1650" cy="5225"/>
            </a:xfrm>
            <a:custGeom>
              <a:rect b="b" l="l" r="r" t="t"/>
              <a:pathLst>
                <a:path extrusionOk="0" h="209" w="66">
                  <a:moveTo>
                    <a:pt x="0" y="1"/>
                  </a:moveTo>
                  <a:lnTo>
                    <a:pt x="2" y="170"/>
                  </a:lnTo>
                  <a:lnTo>
                    <a:pt x="65" y="208"/>
                  </a:lnTo>
                  <a:lnTo>
                    <a:pt x="65" y="38"/>
                  </a:lnTo>
                  <a:lnTo>
                    <a:pt x="0"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p12"/>
            <p:cNvSpPr/>
            <p:nvPr/>
          </p:nvSpPr>
          <p:spPr>
            <a:xfrm>
              <a:off x="1743550" y="1615325"/>
              <a:ext cx="1675" cy="28300"/>
            </a:xfrm>
            <a:custGeom>
              <a:rect b="b" l="l" r="r" t="t"/>
              <a:pathLst>
                <a:path extrusionOk="0" h="1132" w="67">
                  <a:moveTo>
                    <a:pt x="0" y="0"/>
                  </a:moveTo>
                  <a:lnTo>
                    <a:pt x="3" y="1094"/>
                  </a:lnTo>
                  <a:lnTo>
                    <a:pt x="67" y="1131"/>
                  </a:lnTo>
                  <a:lnTo>
                    <a:pt x="64" y="38"/>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p12"/>
            <p:cNvSpPr/>
            <p:nvPr/>
          </p:nvSpPr>
          <p:spPr>
            <a:xfrm>
              <a:off x="1745150" y="1612300"/>
              <a:ext cx="2775" cy="1200"/>
            </a:xfrm>
            <a:custGeom>
              <a:rect b="b" l="l" r="r" t="t"/>
              <a:pathLst>
                <a:path extrusionOk="0" h="48" w="111">
                  <a:moveTo>
                    <a:pt x="27" y="1"/>
                  </a:moveTo>
                  <a:cubicBezTo>
                    <a:pt x="18" y="1"/>
                    <a:pt x="8" y="4"/>
                    <a:pt x="0" y="10"/>
                  </a:cubicBezTo>
                  <a:lnTo>
                    <a:pt x="65" y="47"/>
                  </a:lnTo>
                  <a:cubicBezTo>
                    <a:pt x="73" y="42"/>
                    <a:pt x="82" y="39"/>
                    <a:pt x="91" y="39"/>
                  </a:cubicBezTo>
                  <a:cubicBezTo>
                    <a:pt x="98" y="39"/>
                    <a:pt x="104" y="40"/>
                    <a:pt x="110" y="43"/>
                  </a:cubicBezTo>
                  <a:lnTo>
                    <a:pt x="46" y="5"/>
                  </a:lnTo>
                  <a:cubicBezTo>
                    <a:pt x="40" y="2"/>
                    <a:pt x="34" y="1"/>
                    <a:pt x="27"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p12"/>
            <p:cNvSpPr/>
            <p:nvPr/>
          </p:nvSpPr>
          <p:spPr>
            <a:xfrm>
              <a:off x="1745150" y="1612425"/>
              <a:ext cx="1850" cy="1075"/>
            </a:xfrm>
            <a:custGeom>
              <a:rect b="b" l="l" r="r" t="t"/>
              <a:pathLst>
                <a:path extrusionOk="0" h="43" w="74">
                  <a:moveTo>
                    <a:pt x="10" y="0"/>
                  </a:moveTo>
                  <a:cubicBezTo>
                    <a:pt x="6" y="2"/>
                    <a:pt x="3" y="3"/>
                    <a:pt x="0" y="5"/>
                  </a:cubicBezTo>
                  <a:lnTo>
                    <a:pt x="65" y="42"/>
                  </a:lnTo>
                  <a:cubicBezTo>
                    <a:pt x="68" y="41"/>
                    <a:pt x="71" y="40"/>
                    <a:pt x="74" y="38"/>
                  </a:cubicBezTo>
                  <a:lnTo>
                    <a:pt x="1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p12"/>
            <p:cNvSpPr/>
            <p:nvPr/>
          </p:nvSpPr>
          <p:spPr>
            <a:xfrm>
              <a:off x="1745400" y="1612350"/>
              <a:ext cx="1800" cy="1050"/>
            </a:xfrm>
            <a:custGeom>
              <a:rect b="b" l="l" r="r" t="t"/>
              <a:pathLst>
                <a:path extrusionOk="0" h="42" w="72">
                  <a:moveTo>
                    <a:pt x="7" y="1"/>
                  </a:moveTo>
                  <a:cubicBezTo>
                    <a:pt x="5" y="2"/>
                    <a:pt x="2" y="2"/>
                    <a:pt x="0" y="3"/>
                  </a:cubicBezTo>
                  <a:lnTo>
                    <a:pt x="64" y="41"/>
                  </a:lnTo>
                  <a:cubicBezTo>
                    <a:pt x="67" y="40"/>
                    <a:pt x="68" y="40"/>
                    <a:pt x="71" y="38"/>
                  </a:cubicBezTo>
                  <a:lnTo>
                    <a:pt x="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p12"/>
            <p:cNvSpPr/>
            <p:nvPr/>
          </p:nvSpPr>
          <p:spPr>
            <a:xfrm>
              <a:off x="1745575" y="1612325"/>
              <a:ext cx="1750" cy="1000"/>
            </a:xfrm>
            <a:custGeom>
              <a:rect b="b" l="l" r="r" t="t"/>
              <a:pathLst>
                <a:path extrusionOk="0" h="40" w="70">
                  <a:moveTo>
                    <a:pt x="6" y="0"/>
                  </a:moveTo>
                  <a:lnTo>
                    <a:pt x="0" y="2"/>
                  </a:lnTo>
                  <a:lnTo>
                    <a:pt x="64" y="39"/>
                  </a:lnTo>
                  <a:cubicBezTo>
                    <a:pt x="66" y="39"/>
                    <a:pt x="69" y="38"/>
                    <a:pt x="70" y="38"/>
                  </a:cubicBezTo>
                  <a:lnTo>
                    <a:pt x="6"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p12"/>
            <p:cNvSpPr/>
            <p:nvPr/>
          </p:nvSpPr>
          <p:spPr>
            <a:xfrm>
              <a:off x="1745725" y="1612325"/>
              <a:ext cx="1725" cy="950"/>
            </a:xfrm>
            <a:custGeom>
              <a:rect b="b" l="l" r="r" t="t"/>
              <a:pathLst>
                <a:path extrusionOk="0" h="38" w="69">
                  <a:moveTo>
                    <a:pt x="0" y="0"/>
                  </a:moveTo>
                  <a:lnTo>
                    <a:pt x="64" y="38"/>
                  </a:lnTo>
                  <a:lnTo>
                    <a:pt x="68" y="38"/>
                  </a:lnTo>
                  <a:lnTo>
                    <a:pt x="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p12"/>
            <p:cNvSpPr/>
            <p:nvPr/>
          </p:nvSpPr>
          <p:spPr>
            <a:xfrm>
              <a:off x="1745825" y="1612325"/>
              <a:ext cx="1725" cy="950"/>
            </a:xfrm>
            <a:custGeom>
              <a:rect b="b" l="l" r="r" t="t"/>
              <a:pathLst>
                <a:path extrusionOk="0" h="38" w="69">
                  <a:moveTo>
                    <a:pt x="1" y="0"/>
                  </a:moveTo>
                  <a:lnTo>
                    <a:pt x="64" y="38"/>
                  </a:lnTo>
                  <a:lnTo>
                    <a:pt x="69" y="38"/>
                  </a:lnTo>
                  <a:lnTo>
                    <a:pt x="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p12"/>
            <p:cNvSpPr/>
            <p:nvPr/>
          </p:nvSpPr>
          <p:spPr>
            <a:xfrm>
              <a:off x="1745925" y="1612325"/>
              <a:ext cx="1750" cy="950"/>
            </a:xfrm>
            <a:custGeom>
              <a:rect b="b" l="l" r="r" t="t"/>
              <a:pathLst>
                <a:path extrusionOk="0" h="38" w="70">
                  <a:moveTo>
                    <a:pt x="1" y="0"/>
                  </a:moveTo>
                  <a:lnTo>
                    <a:pt x="66" y="38"/>
                  </a:lnTo>
                  <a:lnTo>
                    <a:pt x="69" y="38"/>
                  </a:lnTo>
                  <a:lnTo>
                    <a:pt x="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12"/>
            <p:cNvSpPr/>
            <p:nvPr/>
          </p:nvSpPr>
          <p:spPr>
            <a:xfrm>
              <a:off x="1746050" y="1612325"/>
              <a:ext cx="1675" cy="1000"/>
            </a:xfrm>
            <a:custGeom>
              <a:rect b="b" l="l" r="r" t="t"/>
              <a:pathLst>
                <a:path extrusionOk="0" h="40" w="67">
                  <a:moveTo>
                    <a:pt x="0" y="0"/>
                  </a:moveTo>
                  <a:lnTo>
                    <a:pt x="64" y="38"/>
                  </a:lnTo>
                  <a:lnTo>
                    <a:pt x="64" y="39"/>
                  </a:lnTo>
                  <a:lnTo>
                    <a:pt x="67" y="39"/>
                  </a:lnTo>
                  <a:lnTo>
                    <a:pt x="3" y="2"/>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p12"/>
            <p:cNvSpPr/>
            <p:nvPr/>
          </p:nvSpPr>
          <p:spPr>
            <a:xfrm>
              <a:off x="1746125" y="1612350"/>
              <a:ext cx="1725" cy="1000"/>
            </a:xfrm>
            <a:custGeom>
              <a:rect b="b" l="l" r="r" t="t"/>
              <a:pathLst>
                <a:path extrusionOk="0" h="40" w="69">
                  <a:moveTo>
                    <a:pt x="0" y="1"/>
                  </a:moveTo>
                  <a:lnTo>
                    <a:pt x="65" y="38"/>
                  </a:lnTo>
                  <a:lnTo>
                    <a:pt x="68" y="40"/>
                  </a:lnTo>
                  <a:lnTo>
                    <a:pt x="68" y="40"/>
                  </a:lnTo>
                  <a:lnTo>
                    <a:pt x="5" y="2"/>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p12"/>
            <p:cNvSpPr/>
            <p:nvPr/>
          </p:nvSpPr>
          <p:spPr>
            <a:xfrm>
              <a:off x="1746225" y="1612375"/>
              <a:ext cx="1700" cy="1025"/>
            </a:xfrm>
            <a:custGeom>
              <a:rect b="b" l="l" r="r" t="t"/>
              <a:pathLst>
                <a:path extrusionOk="0" h="41" w="68">
                  <a:moveTo>
                    <a:pt x="1" y="1"/>
                  </a:moveTo>
                  <a:lnTo>
                    <a:pt x="64" y="39"/>
                  </a:lnTo>
                  <a:cubicBezTo>
                    <a:pt x="64" y="39"/>
                    <a:pt x="65" y="39"/>
                    <a:pt x="65" y="39"/>
                  </a:cubicBezTo>
                  <a:lnTo>
                    <a:pt x="65" y="39"/>
                  </a:lnTo>
                  <a:lnTo>
                    <a:pt x="3" y="2"/>
                  </a:lnTo>
                  <a:lnTo>
                    <a:pt x="1" y="1"/>
                  </a:lnTo>
                  <a:close/>
                  <a:moveTo>
                    <a:pt x="65" y="39"/>
                  </a:moveTo>
                  <a:lnTo>
                    <a:pt x="67" y="40"/>
                  </a:lnTo>
                  <a:cubicBezTo>
                    <a:pt x="66" y="39"/>
                    <a:pt x="66" y="39"/>
                    <a:pt x="65" y="39"/>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p12"/>
            <p:cNvSpPr/>
            <p:nvPr/>
          </p:nvSpPr>
          <p:spPr>
            <a:xfrm>
              <a:off x="1746300" y="1612425"/>
              <a:ext cx="1625" cy="975"/>
            </a:xfrm>
            <a:custGeom>
              <a:rect b="b" l="l" r="r" t="t"/>
              <a:pathLst>
                <a:path extrusionOk="0" h="39" w="65">
                  <a:moveTo>
                    <a:pt x="64" y="38"/>
                  </a:moveTo>
                  <a:lnTo>
                    <a:pt x="0" y="0"/>
                  </a:lnTo>
                  <a:lnTo>
                    <a:pt x="0" y="0"/>
                  </a:lnTo>
                  <a:lnTo>
                    <a:pt x="64" y="38"/>
                  </a:lnTo>
                  <a:lnTo>
                    <a:pt x="64" y="38"/>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Google Shape;3061;p12"/>
            <p:cNvSpPr/>
            <p:nvPr/>
          </p:nvSpPr>
          <p:spPr>
            <a:xfrm>
              <a:off x="1743550" y="1612525"/>
              <a:ext cx="3250" cy="3775"/>
            </a:xfrm>
            <a:custGeom>
              <a:rect b="b" l="l" r="r" t="t"/>
              <a:pathLst>
                <a:path extrusionOk="0" h="151" w="130">
                  <a:moveTo>
                    <a:pt x="64" y="1"/>
                  </a:moveTo>
                  <a:cubicBezTo>
                    <a:pt x="26" y="25"/>
                    <a:pt x="2" y="67"/>
                    <a:pt x="0" y="112"/>
                  </a:cubicBezTo>
                  <a:lnTo>
                    <a:pt x="64" y="150"/>
                  </a:lnTo>
                  <a:cubicBezTo>
                    <a:pt x="67" y="105"/>
                    <a:pt x="90" y="63"/>
                    <a:pt x="129" y="38"/>
                  </a:cubicBezTo>
                  <a:lnTo>
                    <a:pt x="6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Google Shape;3062;p12"/>
            <p:cNvSpPr/>
            <p:nvPr/>
          </p:nvSpPr>
          <p:spPr>
            <a:xfrm>
              <a:off x="1743500" y="1615025"/>
              <a:ext cx="1650" cy="1275"/>
            </a:xfrm>
            <a:custGeom>
              <a:rect b="b" l="l" r="r" t="t"/>
              <a:pathLst>
                <a:path extrusionOk="0" h="51" w="66">
                  <a:moveTo>
                    <a:pt x="2" y="1"/>
                  </a:moveTo>
                  <a:cubicBezTo>
                    <a:pt x="1" y="5"/>
                    <a:pt x="1" y="8"/>
                    <a:pt x="2" y="12"/>
                  </a:cubicBezTo>
                  <a:lnTo>
                    <a:pt x="65" y="49"/>
                  </a:lnTo>
                  <a:lnTo>
                    <a:pt x="65" y="49"/>
                  </a:lnTo>
                  <a:cubicBezTo>
                    <a:pt x="65" y="45"/>
                    <a:pt x="66" y="41"/>
                    <a:pt x="66" y="37"/>
                  </a:cubicBezTo>
                  <a:lnTo>
                    <a:pt x="2" y="1"/>
                  </a:lnTo>
                  <a:close/>
                  <a:moveTo>
                    <a:pt x="65" y="49"/>
                  </a:moveTo>
                  <a:cubicBezTo>
                    <a:pt x="65" y="50"/>
                    <a:pt x="65" y="50"/>
                    <a:pt x="65" y="50"/>
                  </a:cubicBezTo>
                  <a:lnTo>
                    <a:pt x="66" y="50"/>
                  </a:lnTo>
                  <a:lnTo>
                    <a:pt x="65" y="49"/>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p12"/>
            <p:cNvSpPr/>
            <p:nvPr/>
          </p:nvSpPr>
          <p:spPr>
            <a:xfrm>
              <a:off x="1743550" y="1614775"/>
              <a:ext cx="1675" cy="1200"/>
            </a:xfrm>
            <a:custGeom>
              <a:rect b="b" l="l" r="r" t="t"/>
              <a:pathLst>
                <a:path extrusionOk="0" h="48" w="67">
                  <a:moveTo>
                    <a:pt x="2" y="1"/>
                  </a:moveTo>
                  <a:cubicBezTo>
                    <a:pt x="2" y="5"/>
                    <a:pt x="0" y="6"/>
                    <a:pt x="0" y="11"/>
                  </a:cubicBezTo>
                  <a:lnTo>
                    <a:pt x="65" y="47"/>
                  </a:lnTo>
                  <a:cubicBezTo>
                    <a:pt x="65" y="44"/>
                    <a:pt x="67" y="41"/>
                    <a:pt x="67" y="38"/>
                  </a:cubicBez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p12"/>
            <p:cNvSpPr/>
            <p:nvPr/>
          </p:nvSpPr>
          <p:spPr>
            <a:xfrm>
              <a:off x="1743575" y="1614625"/>
              <a:ext cx="1700" cy="1150"/>
            </a:xfrm>
            <a:custGeom>
              <a:rect b="b" l="l" r="r" t="t"/>
              <a:pathLst>
                <a:path extrusionOk="0" h="46" w="68">
                  <a:moveTo>
                    <a:pt x="2" y="1"/>
                  </a:moveTo>
                  <a:cubicBezTo>
                    <a:pt x="2" y="2"/>
                    <a:pt x="1" y="5"/>
                    <a:pt x="1" y="8"/>
                  </a:cubicBezTo>
                  <a:lnTo>
                    <a:pt x="66" y="46"/>
                  </a:lnTo>
                  <a:cubicBezTo>
                    <a:pt x="66" y="43"/>
                    <a:pt x="67" y="40"/>
                    <a:pt x="67" y="37"/>
                  </a:cubicBez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p12"/>
            <p:cNvSpPr/>
            <p:nvPr/>
          </p:nvSpPr>
          <p:spPr>
            <a:xfrm>
              <a:off x="1743625" y="1614450"/>
              <a:ext cx="1675" cy="1125"/>
            </a:xfrm>
            <a:custGeom>
              <a:rect b="b" l="l" r="r" t="t"/>
              <a:pathLst>
                <a:path extrusionOk="0" h="45" w="67">
                  <a:moveTo>
                    <a:pt x="3" y="1"/>
                  </a:moveTo>
                  <a:cubicBezTo>
                    <a:pt x="2" y="2"/>
                    <a:pt x="0" y="5"/>
                    <a:pt x="0" y="6"/>
                  </a:cubicBezTo>
                  <a:lnTo>
                    <a:pt x="65" y="44"/>
                  </a:lnTo>
                  <a:cubicBezTo>
                    <a:pt x="65" y="41"/>
                    <a:pt x="67" y="40"/>
                    <a:pt x="67" y="37"/>
                  </a:cubicBezTo>
                  <a:lnTo>
                    <a:pt x="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p12"/>
            <p:cNvSpPr/>
            <p:nvPr/>
          </p:nvSpPr>
          <p:spPr>
            <a:xfrm>
              <a:off x="1743675" y="1614275"/>
              <a:ext cx="1700" cy="1100"/>
            </a:xfrm>
            <a:custGeom>
              <a:rect b="b" l="l" r="r" t="t"/>
              <a:pathLst>
                <a:path extrusionOk="0" h="44" w="68">
                  <a:moveTo>
                    <a:pt x="2" y="0"/>
                  </a:moveTo>
                  <a:lnTo>
                    <a:pt x="1" y="8"/>
                  </a:lnTo>
                  <a:lnTo>
                    <a:pt x="65" y="44"/>
                  </a:lnTo>
                  <a:cubicBezTo>
                    <a:pt x="65" y="42"/>
                    <a:pt x="66" y="41"/>
                    <a:pt x="68" y="38"/>
                  </a:cubicBez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p12"/>
            <p:cNvSpPr/>
            <p:nvPr/>
          </p:nvSpPr>
          <p:spPr>
            <a:xfrm>
              <a:off x="1743725" y="1614175"/>
              <a:ext cx="1725" cy="1075"/>
            </a:xfrm>
            <a:custGeom>
              <a:rect b="b" l="l" r="r" t="t"/>
              <a:pathLst>
                <a:path extrusionOk="0" h="43" w="69">
                  <a:moveTo>
                    <a:pt x="3" y="0"/>
                  </a:moveTo>
                  <a:cubicBezTo>
                    <a:pt x="2" y="1"/>
                    <a:pt x="2" y="3"/>
                    <a:pt x="0" y="6"/>
                  </a:cubicBezTo>
                  <a:lnTo>
                    <a:pt x="66" y="42"/>
                  </a:lnTo>
                  <a:cubicBezTo>
                    <a:pt x="66" y="41"/>
                    <a:pt x="67" y="39"/>
                    <a:pt x="69" y="36"/>
                  </a:cubicBezTo>
                  <a:lnTo>
                    <a:pt x="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p12"/>
            <p:cNvSpPr/>
            <p:nvPr/>
          </p:nvSpPr>
          <p:spPr>
            <a:xfrm>
              <a:off x="1743800" y="1614025"/>
              <a:ext cx="1700" cy="1075"/>
            </a:xfrm>
            <a:custGeom>
              <a:rect b="b" l="l" r="r" t="t"/>
              <a:pathLst>
                <a:path extrusionOk="0" h="43" w="68">
                  <a:moveTo>
                    <a:pt x="3" y="0"/>
                  </a:moveTo>
                  <a:cubicBezTo>
                    <a:pt x="2" y="2"/>
                    <a:pt x="2" y="3"/>
                    <a:pt x="0" y="6"/>
                  </a:cubicBezTo>
                  <a:lnTo>
                    <a:pt x="66" y="42"/>
                  </a:lnTo>
                  <a:cubicBezTo>
                    <a:pt x="66" y="41"/>
                    <a:pt x="67" y="39"/>
                    <a:pt x="67" y="36"/>
                  </a:cubicBezTo>
                  <a:lnTo>
                    <a:pt x="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p12"/>
            <p:cNvSpPr/>
            <p:nvPr/>
          </p:nvSpPr>
          <p:spPr>
            <a:xfrm>
              <a:off x="1743875" y="1613875"/>
              <a:ext cx="1675" cy="1075"/>
            </a:xfrm>
            <a:custGeom>
              <a:rect b="b" l="l" r="r" t="t"/>
              <a:pathLst>
                <a:path extrusionOk="0" h="43" w="67">
                  <a:moveTo>
                    <a:pt x="3" y="0"/>
                  </a:moveTo>
                  <a:lnTo>
                    <a:pt x="0" y="6"/>
                  </a:lnTo>
                  <a:lnTo>
                    <a:pt x="64" y="42"/>
                  </a:lnTo>
                  <a:lnTo>
                    <a:pt x="67" y="38"/>
                  </a:lnTo>
                  <a:lnTo>
                    <a:pt x="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p12"/>
            <p:cNvSpPr/>
            <p:nvPr/>
          </p:nvSpPr>
          <p:spPr>
            <a:xfrm>
              <a:off x="1743950" y="1613725"/>
              <a:ext cx="1675" cy="1125"/>
            </a:xfrm>
            <a:custGeom>
              <a:rect b="b" l="l" r="r" t="t"/>
              <a:pathLst>
                <a:path extrusionOk="0" h="45" w="67">
                  <a:moveTo>
                    <a:pt x="3" y="1"/>
                  </a:moveTo>
                  <a:lnTo>
                    <a:pt x="0" y="6"/>
                  </a:lnTo>
                  <a:lnTo>
                    <a:pt x="64" y="44"/>
                  </a:lnTo>
                  <a:lnTo>
                    <a:pt x="67" y="38"/>
                  </a:lnTo>
                  <a:lnTo>
                    <a:pt x="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p12"/>
            <p:cNvSpPr/>
            <p:nvPr/>
          </p:nvSpPr>
          <p:spPr>
            <a:xfrm>
              <a:off x="1744025" y="1613575"/>
              <a:ext cx="1725" cy="1125"/>
            </a:xfrm>
            <a:custGeom>
              <a:rect b="b" l="l" r="r" t="t"/>
              <a:pathLst>
                <a:path extrusionOk="0" h="45" w="69">
                  <a:moveTo>
                    <a:pt x="3" y="1"/>
                  </a:moveTo>
                  <a:lnTo>
                    <a:pt x="0" y="7"/>
                  </a:lnTo>
                  <a:lnTo>
                    <a:pt x="64" y="44"/>
                  </a:lnTo>
                  <a:cubicBezTo>
                    <a:pt x="65" y="43"/>
                    <a:pt x="67" y="40"/>
                    <a:pt x="68" y="39"/>
                  </a:cubicBezTo>
                  <a:lnTo>
                    <a:pt x="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p12"/>
            <p:cNvSpPr/>
            <p:nvPr/>
          </p:nvSpPr>
          <p:spPr>
            <a:xfrm>
              <a:off x="1744075" y="1613450"/>
              <a:ext cx="1750" cy="1100"/>
            </a:xfrm>
            <a:custGeom>
              <a:rect b="b" l="l" r="r" t="t"/>
              <a:pathLst>
                <a:path extrusionOk="0" h="44" w="70">
                  <a:moveTo>
                    <a:pt x="5" y="0"/>
                  </a:moveTo>
                  <a:lnTo>
                    <a:pt x="1" y="6"/>
                  </a:lnTo>
                  <a:lnTo>
                    <a:pt x="66" y="44"/>
                  </a:lnTo>
                  <a:lnTo>
                    <a:pt x="69" y="38"/>
                  </a:lnTo>
                  <a:lnTo>
                    <a:pt x="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p12"/>
            <p:cNvSpPr/>
            <p:nvPr/>
          </p:nvSpPr>
          <p:spPr>
            <a:xfrm>
              <a:off x="1744200" y="1613300"/>
              <a:ext cx="1725" cy="1100"/>
            </a:xfrm>
            <a:custGeom>
              <a:rect b="b" l="l" r="r" t="t"/>
              <a:pathLst>
                <a:path extrusionOk="0" h="44" w="69">
                  <a:moveTo>
                    <a:pt x="5" y="0"/>
                  </a:moveTo>
                  <a:lnTo>
                    <a:pt x="0" y="6"/>
                  </a:lnTo>
                  <a:lnTo>
                    <a:pt x="64" y="44"/>
                  </a:lnTo>
                  <a:lnTo>
                    <a:pt x="68" y="38"/>
                  </a:lnTo>
                  <a:lnTo>
                    <a:pt x="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p12"/>
            <p:cNvSpPr/>
            <p:nvPr/>
          </p:nvSpPr>
          <p:spPr>
            <a:xfrm>
              <a:off x="1744300" y="1613150"/>
              <a:ext cx="1775" cy="1100"/>
            </a:xfrm>
            <a:custGeom>
              <a:rect b="b" l="l" r="r" t="t"/>
              <a:pathLst>
                <a:path extrusionOk="0" h="44" w="71">
                  <a:moveTo>
                    <a:pt x="5" y="0"/>
                  </a:moveTo>
                  <a:cubicBezTo>
                    <a:pt x="4" y="2"/>
                    <a:pt x="2" y="5"/>
                    <a:pt x="1" y="6"/>
                  </a:cubicBezTo>
                  <a:lnTo>
                    <a:pt x="64" y="44"/>
                  </a:lnTo>
                  <a:lnTo>
                    <a:pt x="70" y="38"/>
                  </a:lnTo>
                  <a:lnTo>
                    <a:pt x="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p12"/>
            <p:cNvSpPr/>
            <p:nvPr/>
          </p:nvSpPr>
          <p:spPr>
            <a:xfrm>
              <a:off x="1744425" y="1612975"/>
              <a:ext cx="1825" cy="1150"/>
            </a:xfrm>
            <a:custGeom>
              <a:rect b="b" l="l" r="r" t="t"/>
              <a:pathLst>
                <a:path extrusionOk="0" h="46" w="73">
                  <a:moveTo>
                    <a:pt x="7" y="0"/>
                  </a:moveTo>
                  <a:cubicBezTo>
                    <a:pt x="6" y="2"/>
                    <a:pt x="3" y="5"/>
                    <a:pt x="0" y="7"/>
                  </a:cubicBezTo>
                  <a:lnTo>
                    <a:pt x="65" y="45"/>
                  </a:lnTo>
                  <a:cubicBezTo>
                    <a:pt x="67" y="42"/>
                    <a:pt x="70" y="39"/>
                    <a:pt x="73" y="38"/>
                  </a:cubicBezTo>
                  <a:lnTo>
                    <a:pt x="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p12"/>
            <p:cNvSpPr/>
            <p:nvPr/>
          </p:nvSpPr>
          <p:spPr>
            <a:xfrm>
              <a:off x="1744600" y="1612525"/>
              <a:ext cx="2200" cy="1400"/>
            </a:xfrm>
            <a:custGeom>
              <a:rect b="b" l="l" r="r" t="t"/>
              <a:pathLst>
                <a:path extrusionOk="0" h="56" w="88">
                  <a:moveTo>
                    <a:pt x="22" y="1"/>
                  </a:moveTo>
                  <a:cubicBezTo>
                    <a:pt x="15" y="5"/>
                    <a:pt x="8" y="11"/>
                    <a:pt x="0" y="18"/>
                  </a:cubicBezTo>
                  <a:lnTo>
                    <a:pt x="66" y="56"/>
                  </a:lnTo>
                  <a:cubicBezTo>
                    <a:pt x="71" y="49"/>
                    <a:pt x="79" y="43"/>
                    <a:pt x="87" y="38"/>
                  </a:cubicBezTo>
                  <a:lnTo>
                    <a:pt x="2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Google Shape;3077;p12"/>
            <p:cNvSpPr/>
            <p:nvPr/>
          </p:nvSpPr>
          <p:spPr>
            <a:xfrm>
              <a:off x="1754675" y="1608900"/>
              <a:ext cx="1650" cy="9450"/>
            </a:xfrm>
            <a:custGeom>
              <a:rect b="b" l="l" r="r" t="t"/>
              <a:pathLst>
                <a:path extrusionOk="0" h="378" w="66">
                  <a:moveTo>
                    <a:pt x="0" y="1"/>
                  </a:moveTo>
                  <a:lnTo>
                    <a:pt x="2" y="340"/>
                  </a:lnTo>
                  <a:lnTo>
                    <a:pt x="66" y="378"/>
                  </a:lnTo>
                  <a:lnTo>
                    <a:pt x="64" y="38"/>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p12"/>
            <p:cNvSpPr/>
            <p:nvPr/>
          </p:nvSpPr>
          <p:spPr>
            <a:xfrm>
              <a:off x="1756275" y="1605900"/>
              <a:ext cx="2800" cy="1175"/>
            </a:xfrm>
            <a:custGeom>
              <a:rect b="b" l="l" r="r" t="t"/>
              <a:pathLst>
                <a:path extrusionOk="0" h="47" w="112">
                  <a:moveTo>
                    <a:pt x="27" y="0"/>
                  </a:moveTo>
                  <a:cubicBezTo>
                    <a:pt x="18" y="0"/>
                    <a:pt x="9" y="3"/>
                    <a:pt x="0" y="9"/>
                  </a:cubicBezTo>
                  <a:lnTo>
                    <a:pt x="65" y="47"/>
                  </a:lnTo>
                  <a:cubicBezTo>
                    <a:pt x="73" y="41"/>
                    <a:pt x="82" y="38"/>
                    <a:pt x="92" y="38"/>
                  </a:cubicBezTo>
                  <a:cubicBezTo>
                    <a:pt x="98" y="38"/>
                    <a:pt x="105" y="39"/>
                    <a:pt x="112" y="42"/>
                  </a:cubicBezTo>
                  <a:lnTo>
                    <a:pt x="47" y="5"/>
                  </a:lnTo>
                  <a:cubicBezTo>
                    <a:pt x="41" y="2"/>
                    <a:pt x="34" y="0"/>
                    <a:pt x="27"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p12"/>
            <p:cNvSpPr/>
            <p:nvPr/>
          </p:nvSpPr>
          <p:spPr>
            <a:xfrm>
              <a:off x="1756275" y="1606000"/>
              <a:ext cx="1875" cy="1075"/>
            </a:xfrm>
            <a:custGeom>
              <a:rect b="b" l="l" r="r" t="t"/>
              <a:pathLst>
                <a:path extrusionOk="0" h="43" w="75">
                  <a:moveTo>
                    <a:pt x="10" y="1"/>
                  </a:moveTo>
                  <a:cubicBezTo>
                    <a:pt x="7" y="2"/>
                    <a:pt x="5" y="4"/>
                    <a:pt x="0" y="5"/>
                  </a:cubicBezTo>
                  <a:lnTo>
                    <a:pt x="65" y="43"/>
                  </a:lnTo>
                  <a:cubicBezTo>
                    <a:pt x="68" y="40"/>
                    <a:pt x="71" y="38"/>
                    <a:pt x="74" y="38"/>
                  </a:cubicBezTo>
                  <a:lnTo>
                    <a:pt x="1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p12"/>
            <p:cNvSpPr/>
            <p:nvPr/>
          </p:nvSpPr>
          <p:spPr>
            <a:xfrm>
              <a:off x="1756525" y="1605925"/>
              <a:ext cx="1800" cy="1050"/>
            </a:xfrm>
            <a:custGeom>
              <a:rect b="b" l="l" r="r" t="t"/>
              <a:pathLst>
                <a:path extrusionOk="0" h="42" w="72">
                  <a:moveTo>
                    <a:pt x="8" y="1"/>
                  </a:moveTo>
                  <a:cubicBezTo>
                    <a:pt x="5" y="1"/>
                    <a:pt x="2" y="2"/>
                    <a:pt x="0" y="4"/>
                  </a:cubicBezTo>
                  <a:lnTo>
                    <a:pt x="64" y="41"/>
                  </a:lnTo>
                  <a:cubicBezTo>
                    <a:pt x="67" y="40"/>
                    <a:pt x="70" y="39"/>
                    <a:pt x="71" y="39"/>
                  </a:cubicBezTo>
                  <a:lnTo>
                    <a:pt x="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p12"/>
            <p:cNvSpPr/>
            <p:nvPr/>
          </p:nvSpPr>
          <p:spPr>
            <a:xfrm>
              <a:off x="1756700" y="1605900"/>
              <a:ext cx="1775" cy="1000"/>
            </a:xfrm>
            <a:custGeom>
              <a:rect b="b" l="l" r="r" t="t"/>
              <a:pathLst>
                <a:path extrusionOk="0" h="40" w="71">
                  <a:moveTo>
                    <a:pt x="6" y="0"/>
                  </a:moveTo>
                  <a:cubicBezTo>
                    <a:pt x="5" y="0"/>
                    <a:pt x="2" y="0"/>
                    <a:pt x="1" y="2"/>
                  </a:cubicBezTo>
                  <a:lnTo>
                    <a:pt x="64" y="40"/>
                  </a:lnTo>
                  <a:lnTo>
                    <a:pt x="70" y="38"/>
                  </a:lnTo>
                  <a:lnTo>
                    <a:pt x="6"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p12"/>
            <p:cNvSpPr/>
            <p:nvPr/>
          </p:nvSpPr>
          <p:spPr>
            <a:xfrm>
              <a:off x="1756850" y="1605900"/>
              <a:ext cx="1750" cy="975"/>
            </a:xfrm>
            <a:custGeom>
              <a:rect b="b" l="l" r="r" t="t"/>
              <a:pathLst>
                <a:path extrusionOk="0" h="39" w="70">
                  <a:moveTo>
                    <a:pt x="0" y="0"/>
                  </a:moveTo>
                  <a:lnTo>
                    <a:pt x="64" y="38"/>
                  </a:lnTo>
                  <a:lnTo>
                    <a:pt x="70" y="38"/>
                  </a:lnTo>
                  <a:lnTo>
                    <a:pt x="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p12"/>
            <p:cNvSpPr/>
            <p:nvPr/>
          </p:nvSpPr>
          <p:spPr>
            <a:xfrm>
              <a:off x="1756950" y="1605900"/>
              <a:ext cx="1775" cy="975"/>
            </a:xfrm>
            <a:custGeom>
              <a:rect b="b" l="l" r="r" t="t"/>
              <a:pathLst>
                <a:path extrusionOk="0" h="39" w="71">
                  <a:moveTo>
                    <a:pt x="1" y="0"/>
                  </a:moveTo>
                  <a:lnTo>
                    <a:pt x="66" y="38"/>
                  </a:lnTo>
                  <a:cubicBezTo>
                    <a:pt x="67" y="37"/>
                    <a:pt x="67" y="37"/>
                    <a:pt x="68" y="37"/>
                  </a:cubicBezTo>
                  <a:cubicBezTo>
                    <a:pt x="68" y="37"/>
                    <a:pt x="68" y="37"/>
                    <a:pt x="68" y="37"/>
                  </a:cubicBezTo>
                  <a:lnTo>
                    <a:pt x="68" y="37"/>
                  </a:lnTo>
                  <a:lnTo>
                    <a:pt x="5" y="0"/>
                  </a:lnTo>
                  <a:close/>
                  <a:moveTo>
                    <a:pt x="68" y="37"/>
                  </a:moveTo>
                  <a:lnTo>
                    <a:pt x="70" y="38"/>
                  </a:lnTo>
                  <a:cubicBezTo>
                    <a:pt x="70" y="38"/>
                    <a:pt x="69" y="37"/>
                    <a:pt x="68" y="37"/>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p12"/>
            <p:cNvSpPr/>
            <p:nvPr/>
          </p:nvSpPr>
          <p:spPr>
            <a:xfrm>
              <a:off x="1757075" y="1605900"/>
              <a:ext cx="1725" cy="975"/>
            </a:xfrm>
            <a:custGeom>
              <a:rect b="b" l="l" r="r" t="t"/>
              <a:pathLst>
                <a:path extrusionOk="0" h="39" w="69">
                  <a:moveTo>
                    <a:pt x="0" y="0"/>
                  </a:moveTo>
                  <a:lnTo>
                    <a:pt x="65" y="38"/>
                  </a:lnTo>
                  <a:lnTo>
                    <a:pt x="65" y="37"/>
                  </a:lnTo>
                  <a:lnTo>
                    <a:pt x="68" y="37"/>
                  </a:lnTo>
                  <a:lnTo>
                    <a:pt x="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p12"/>
            <p:cNvSpPr/>
            <p:nvPr/>
          </p:nvSpPr>
          <p:spPr>
            <a:xfrm>
              <a:off x="1757175" y="1605900"/>
              <a:ext cx="1725" cy="975"/>
            </a:xfrm>
            <a:custGeom>
              <a:rect b="b" l="l" r="r" t="t"/>
              <a:pathLst>
                <a:path extrusionOk="0" h="39" w="69">
                  <a:moveTo>
                    <a:pt x="0" y="0"/>
                  </a:moveTo>
                  <a:lnTo>
                    <a:pt x="64" y="38"/>
                  </a:lnTo>
                  <a:lnTo>
                    <a:pt x="69" y="38"/>
                  </a:lnTo>
                  <a:lnTo>
                    <a:pt x="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p12"/>
            <p:cNvSpPr/>
            <p:nvPr/>
          </p:nvSpPr>
          <p:spPr>
            <a:xfrm>
              <a:off x="1757275" y="1605900"/>
              <a:ext cx="1700" cy="1000"/>
            </a:xfrm>
            <a:custGeom>
              <a:rect b="b" l="l" r="r" t="t"/>
              <a:pathLst>
                <a:path extrusionOk="0" h="40" w="68">
                  <a:moveTo>
                    <a:pt x="1" y="0"/>
                  </a:moveTo>
                  <a:lnTo>
                    <a:pt x="65" y="38"/>
                  </a:lnTo>
                  <a:lnTo>
                    <a:pt x="67" y="40"/>
                  </a:lnTo>
                  <a:lnTo>
                    <a:pt x="4" y="2"/>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p12"/>
            <p:cNvSpPr/>
            <p:nvPr/>
          </p:nvSpPr>
          <p:spPr>
            <a:xfrm>
              <a:off x="1757350" y="1605925"/>
              <a:ext cx="1700" cy="1025"/>
            </a:xfrm>
            <a:custGeom>
              <a:rect b="b" l="l" r="r" t="t"/>
              <a:pathLst>
                <a:path extrusionOk="0" h="41" w="68">
                  <a:moveTo>
                    <a:pt x="1" y="1"/>
                  </a:moveTo>
                  <a:lnTo>
                    <a:pt x="4" y="4"/>
                  </a:lnTo>
                  <a:lnTo>
                    <a:pt x="56" y="33"/>
                  </a:lnTo>
                  <a:lnTo>
                    <a:pt x="56" y="33"/>
                  </a:lnTo>
                  <a:lnTo>
                    <a:pt x="1" y="1"/>
                  </a:lnTo>
                  <a:close/>
                  <a:moveTo>
                    <a:pt x="56" y="33"/>
                  </a:moveTo>
                  <a:lnTo>
                    <a:pt x="64" y="39"/>
                  </a:lnTo>
                  <a:lnTo>
                    <a:pt x="67" y="40"/>
                  </a:lnTo>
                  <a:lnTo>
                    <a:pt x="56" y="33"/>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p12"/>
            <p:cNvSpPr/>
            <p:nvPr/>
          </p:nvSpPr>
          <p:spPr>
            <a:xfrm>
              <a:off x="1757425" y="1606000"/>
              <a:ext cx="1650" cy="950"/>
            </a:xfrm>
            <a:custGeom>
              <a:rect b="b" l="l" r="r" t="t"/>
              <a:pathLst>
                <a:path extrusionOk="0" h="38" w="66">
                  <a:moveTo>
                    <a:pt x="66" y="37"/>
                  </a:moveTo>
                  <a:lnTo>
                    <a:pt x="1" y="1"/>
                  </a:lnTo>
                  <a:lnTo>
                    <a:pt x="1" y="1"/>
                  </a:lnTo>
                  <a:lnTo>
                    <a:pt x="66" y="37"/>
                  </a:lnTo>
                  <a:lnTo>
                    <a:pt x="66" y="37"/>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p12"/>
            <p:cNvSpPr/>
            <p:nvPr/>
          </p:nvSpPr>
          <p:spPr>
            <a:xfrm>
              <a:off x="1756275" y="1606825"/>
              <a:ext cx="3275" cy="11500"/>
            </a:xfrm>
            <a:custGeom>
              <a:rect b="b" l="l" r="r" t="t"/>
              <a:pathLst>
                <a:path extrusionOk="0" h="460" w="131">
                  <a:moveTo>
                    <a:pt x="95" y="0"/>
                  </a:moveTo>
                  <a:cubicBezTo>
                    <a:pt x="86" y="0"/>
                    <a:pt x="76" y="3"/>
                    <a:pt x="65" y="10"/>
                  </a:cubicBezTo>
                  <a:cubicBezTo>
                    <a:pt x="26" y="33"/>
                    <a:pt x="3" y="75"/>
                    <a:pt x="0" y="120"/>
                  </a:cubicBezTo>
                  <a:lnTo>
                    <a:pt x="0" y="459"/>
                  </a:lnTo>
                  <a:lnTo>
                    <a:pt x="131" y="385"/>
                  </a:lnTo>
                  <a:lnTo>
                    <a:pt x="131" y="46"/>
                  </a:lnTo>
                  <a:cubicBezTo>
                    <a:pt x="131" y="17"/>
                    <a:pt x="116" y="0"/>
                    <a:pt x="95"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Google Shape;3090;p12"/>
            <p:cNvSpPr/>
            <p:nvPr/>
          </p:nvSpPr>
          <p:spPr>
            <a:xfrm>
              <a:off x="1754675" y="1606125"/>
              <a:ext cx="3250" cy="3750"/>
            </a:xfrm>
            <a:custGeom>
              <a:rect b="b" l="l" r="r" t="t"/>
              <a:pathLst>
                <a:path extrusionOk="0" h="150" w="130">
                  <a:moveTo>
                    <a:pt x="64" y="0"/>
                  </a:moveTo>
                  <a:cubicBezTo>
                    <a:pt x="26" y="25"/>
                    <a:pt x="3" y="67"/>
                    <a:pt x="0" y="112"/>
                  </a:cubicBezTo>
                  <a:lnTo>
                    <a:pt x="64" y="149"/>
                  </a:lnTo>
                  <a:cubicBezTo>
                    <a:pt x="67" y="105"/>
                    <a:pt x="92" y="62"/>
                    <a:pt x="129" y="38"/>
                  </a:cubicBezTo>
                  <a:lnTo>
                    <a:pt x="6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Google Shape;3091;p12"/>
            <p:cNvSpPr/>
            <p:nvPr/>
          </p:nvSpPr>
          <p:spPr>
            <a:xfrm>
              <a:off x="1754675" y="1608625"/>
              <a:ext cx="1625" cy="1250"/>
            </a:xfrm>
            <a:custGeom>
              <a:rect b="b" l="l" r="r" t="t"/>
              <a:pathLst>
                <a:path extrusionOk="0" h="50" w="65">
                  <a:moveTo>
                    <a:pt x="0" y="0"/>
                  </a:moveTo>
                  <a:cubicBezTo>
                    <a:pt x="0" y="3"/>
                    <a:pt x="0" y="7"/>
                    <a:pt x="0" y="12"/>
                  </a:cubicBezTo>
                  <a:lnTo>
                    <a:pt x="64" y="49"/>
                  </a:lnTo>
                  <a:cubicBezTo>
                    <a:pt x="64" y="45"/>
                    <a:pt x="64" y="41"/>
                    <a:pt x="64" y="36"/>
                  </a:cubicBez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p12"/>
            <p:cNvSpPr/>
            <p:nvPr/>
          </p:nvSpPr>
          <p:spPr>
            <a:xfrm>
              <a:off x="1754700" y="1608375"/>
              <a:ext cx="1675" cy="1175"/>
            </a:xfrm>
            <a:custGeom>
              <a:rect b="b" l="l" r="r" t="t"/>
              <a:pathLst>
                <a:path extrusionOk="0" h="47" w="67">
                  <a:moveTo>
                    <a:pt x="2" y="0"/>
                  </a:moveTo>
                  <a:cubicBezTo>
                    <a:pt x="1" y="3"/>
                    <a:pt x="1" y="6"/>
                    <a:pt x="1" y="9"/>
                  </a:cubicBezTo>
                  <a:lnTo>
                    <a:pt x="65" y="46"/>
                  </a:lnTo>
                  <a:cubicBezTo>
                    <a:pt x="65" y="44"/>
                    <a:pt x="66" y="41"/>
                    <a:pt x="66" y="38"/>
                  </a:cubicBez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Google Shape;3093;p12"/>
            <p:cNvSpPr/>
            <p:nvPr/>
          </p:nvSpPr>
          <p:spPr>
            <a:xfrm>
              <a:off x="1754750" y="1608175"/>
              <a:ext cx="1650" cy="1150"/>
            </a:xfrm>
            <a:custGeom>
              <a:rect b="b" l="l" r="r" t="t"/>
              <a:pathLst>
                <a:path extrusionOk="0" h="46" w="66">
                  <a:moveTo>
                    <a:pt x="2" y="1"/>
                  </a:moveTo>
                  <a:cubicBezTo>
                    <a:pt x="0" y="4"/>
                    <a:pt x="0" y="5"/>
                    <a:pt x="0" y="8"/>
                  </a:cubicBezTo>
                  <a:lnTo>
                    <a:pt x="64" y="46"/>
                  </a:lnTo>
                  <a:cubicBezTo>
                    <a:pt x="64" y="43"/>
                    <a:pt x="66" y="40"/>
                    <a:pt x="66" y="38"/>
                  </a:cubicBez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Google Shape;3094;p12"/>
            <p:cNvSpPr/>
            <p:nvPr/>
          </p:nvSpPr>
          <p:spPr>
            <a:xfrm>
              <a:off x="1754775" y="1608000"/>
              <a:ext cx="1700" cy="1150"/>
            </a:xfrm>
            <a:custGeom>
              <a:rect b="b" l="l" r="r" t="t"/>
              <a:pathLst>
                <a:path extrusionOk="0" h="46" w="68">
                  <a:moveTo>
                    <a:pt x="2" y="1"/>
                  </a:moveTo>
                  <a:cubicBezTo>
                    <a:pt x="2" y="3"/>
                    <a:pt x="1" y="5"/>
                    <a:pt x="1" y="8"/>
                  </a:cubicBezTo>
                  <a:lnTo>
                    <a:pt x="65" y="45"/>
                  </a:lnTo>
                  <a:cubicBezTo>
                    <a:pt x="66" y="43"/>
                    <a:pt x="67" y="41"/>
                    <a:pt x="67" y="38"/>
                  </a:cubicBez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Google Shape;3095;p12"/>
            <p:cNvSpPr/>
            <p:nvPr/>
          </p:nvSpPr>
          <p:spPr>
            <a:xfrm>
              <a:off x="1754825" y="1607850"/>
              <a:ext cx="1675" cy="1125"/>
            </a:xfrm>
            <a:custGeom>
              <a:rect b="b" l="l" r="r" t="t"/>
              <a:pathLst>
                <a:path extrusionOk="0" h="45" w="67">
                  <a:moveTo>
                    <a:pt x="3" y="1"/>
                  </a:moveTo>
                  <a:lnTo>
                    <a:pt x="0" y="7"/>
                  </a:lnTo>
                  <a:lnTo>
                    <a:pt x="65" y="44"/>
                  </a:lnTo>
                  <a:lnTo>
                    <a:pt x="67" y="38"/>
                  </a:lnTo>
                  <a:lnTo>
                    <a:pt x="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p12"/>
            <p:cNvSpPr/>
            <p:nvPr/>
          </p:nvSpPr>
          <p:spPr>
            <a:xfrm>
              <a:off x="1754900" y="1607700"/>
              <a:ext cx="1675" cy="1125"/>
            </a:xfrm>
            <a:custGeom>
              <a:rect b="b" l="l" r="r" t="t"/>
              <a:pathLst>
                <a:path extrusionOk="0" h="45" w="67">
                  <a:moveTo>
                    <a:pt x="2" y="1"/>
                  </a:moveTo>
                  <a:cubicBezTo>
                    <a:pt x="2" y="2"/>
                    <a:pt x="0" y="5"/>
                    <a:pt x="0" y="7"/>
                  </a:cubicBezTo>
                  <a:lnTo>
                    <a:pt x="64" y="44"/>
                  </a:lnTo>
                  <a:cubicBezTo>
                    <a:pt x="65" y="43"/>
                    <a:pt x="67" y="40"/>
                    <a:pt x="67" y="39"/>
                  </a:cubicBez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Google Shape;3097;p12"/>
            <p:cNvSpPr/>
            <p:nvPr/>
          </p:nvSpPr>
          <p:spPr>
            <a:xfrm>
              <a:off x="1754925" y="1607575"/>
              <a:ext cx="1725" cy="1100"/>
            </a:xfrm>
            <a:custGeom>
              <a:rect b="b" l="l" r="r" t="t"/>
              <a:pathLst>
                <a:path extrusionOk="0" h="44" w="69">
                  <a:moveTo>
                    <a:pt x="3" y="0"/>
                  </a:moveTo>
                  <a:cubicBezTo>
                    <a:pt x="3" y="2"/>
                    <a:pt x="2" y="4"/>
                    <a:pt x="1" y="6"/>
                  </a:cubicBezTo>
                  <a:lnTo>
                    <a:pt x="66" y="44"/>
                  </a:lnTo>
                  <a:lnTo>
                    <a:pt x="66" y="42"/>
                  </a:lnTo>
                  <a:cubicBezTo>
                    <a:pt x="66" y="41"/>
                    <a:pt x="69" y="39"/>
                    <a:pt x="69" y="38"/>
                  </a:cubicBezTo>
                  <a:lnTo>
                    <a:pt x="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Google Shape;3098;p12"/>
            <p:cNvSpPr/>
            <p:nvPr/>
          </p:nvSpPr>
          <p:spPr>
            <a:xfrm>
              <a:off x="1755000" y="1607425"/>
              <a:ext cx="1725" cy="1100"/>
            </a:xfrm>
            <a:custGeom>
              <a:rect b="b" l="l" r="r" t="t"/>
              <a:pathLst>
                <a:path extrusionOk="0" h="44" w="69">
                  <a:moveTo>
                    <a:pt x="3" y="0"/>
                  </a:moveTo>
                  <a:cubicBezTo>
                    <a:pt x="2" y="2"/>
                    <a:pt x="2" y="3"/>
                    <a:pt x="0" y="6"/>
                  </a:cubicBezTo>
                  <a:lnTo>
                    <a:pt x="66" y="44"/>
                  </a:lnTo>
                  <a:lnTo>
                    <a:pt x="66" y="42"/>
                  </a:lnTo>
                  <a:cubicBezTo>
                    <a:pt x="66" y="41"/>
                    <a:pt x="69" y="39"/>
                    <a:pt x="69" y="38"/>
                  </a:cubicBezTo>
                  <a:lnTo>
                    <a:pt x="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Google Shape;3099;p12"/>
            <p:cNvSpPr/>
            <p:nvPr/>
          </p:nvSpPr>
          <p:spPr>
            <a:xfrm>
              <a:off x="1755075" y="1607300"/>
              <a:ext cx="1725" cy="1100"/>
            </a:xfrm>
            <a:custGeom>
              <a:rect b="b" l="l" r="r" t="t"/>
              <a:pathLst>
                <a:path extrusionOk="0" h="44" w="69">
                  <a:moveTo>
                    <a:pt x="3" y="1"/>
                  </a:moveTo>
                  <a:cubicBezTo>
                    <a:pt x="2" y="2"/>
                    <a:pt x="2" y="4"/>
                    <a:pt x="0" y="5"/>
                  </a:cubicBezTo>
                  <a:lnTo>
                    <a:pt x="66" y="43"/>
                  </a:lnTo>
                  <a:cubicBezTo>
                    <a:pt x="66" y="42"/>
                    <a:pt x="67" y="40"/>
                    <a:pt x="68" y="37"/>
                  </a:cubicBezTo>
                  <a:lnTo>
                    <a:pt x="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p12"/>
            <p:cNvSpPr/>
            <p:nvPr/>
          </p:nvSpPr>
          <p:spPr>
            <a:xfrm>
              <a:off x="1755150" y="1607175"/>
              <a:ext cx="1725" cy="1075"/>
            </a:xfrm>
            <a:custGeom>
              <a:rect b="b" l="l" r="r" t="t"/>
              <a:pathLst>
                <a:path extrusionOk="0" h="43" w="69">
                  <a:moveTo>
                    <a:pt x="3" y="0"/>
                  </a:moveTo>
                  <a:cubicBezTo>
                    <a:pt x="3" y="2"/>
                    <a:pt x="2" y="3"/>
                    <a:pt x="0" y="6"/>
                  </a:cubicBezTo>
                  <a:lnTo>
                    <a:pt x="65" y="42"/>
                  </a:lnTo>
                  <a:lnTo>
                    <a:pt x="68" y="38"/>
                  </a:lnTo>
                  <a:lnTo>
                    <a:pt x="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p12"/>
            <p:cNvSpPr/>
            <p:nvPr/>
          </p:nvSpPr>
          <p:spPr>
            <a:xfrm>
              <a:off x="1755250" y="1607025"/>
              <a:ext cx="1725" cy="1100"/>
            </a:xfrm>
            <a:custGeom>
              <a:rect b="b" l="l" r="r" t="t"/>
              <a:pathLst>
                <a:path extrusionOk="0" h="44" w="69">
                  <a:moveTo>
                    <a:pt x="3" y="0"/>
                  </a:moveTo>
                  <a:lnTo>
                    <a:pt x="1" y="6"/>
                  </a:lnTo>
                  <a:lnTo>
                    <a:pt x="64" y="44"/>
                  </a:lnTo>
                  <a:lnTo>
                    <a:pt x="69" y="38"/>
                  </a:lnTo>
                  <a:lnTo>
                    <a:pt x="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p12"/>
            <p:cNvSpPr/>
            <p:nvPr/>
          </p:nvSpPr>
          <p:spPr>
            <a:xfrm>
              <a:off x="1755325" y="1606875"/>
              <a:ext cx="1725" cy="1125"/>
            </a:xfrm>
            <a:custGeom>
              <a:rect b="b" l="l" r="r" t="t"/>
              <a:pathLst>
                <a:path extrusionOk="0" h="45" w="69">
                  <a:moveTo>
                    <a:pt x="5" y="1"/>
                  </a:moveTo>
                  <a:cubicBezTo>
                    <a:pt x="3" y="2"/>
                    <a:pt x="2" y="5"/>
                    <a:pt x="0" y="6"/>
                  </a:cubicBezTo>
                  <a:lnTo>
                    <a:pt x="66" y="44"/>
                  </a:lnTo>
                  <a:cubicBezTo>
                    <a:pt x="67" y="41"/>
                    <a:pt x="67" y="40"/>
                    <a:pt x="69" y="38"/>
                  </a:cubicBezTo>
                  <a:lnTo>
                    <a:pt x="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Google Shape;3103;p12"/>
            <p:cNvSpPr/>
            <p:nvPr/>
          </p:nvSpPr>
          <p:spPr>
            <a:xfrm>
              <a:off x="1755475" y="1606725"/>
              <a:ext cx="1750" cy="1125"/>
            </a:xfrm>
            <a:custGeom>
              <a:rect b="b" l="l" r="r" t="t"/>
              <a:pathLst>
                <a:path extrusionOk="0" h="45" w="70">
                  <a:moveTo>
                    <a:pt x="5" y="1"/>
                  </a:moveTo>
                  <a:cubicBezTo>
                    <a:pt x="3" y="2"/>
                    <a:pt x="2" y="4"/>
                    <a:pt x="0" y="7"/>
                  </a:cubicBezTo>
                  <a:lnTo>
                    <a:pt x="64" y="44"/>
                  </a:lnTo>
                  <a:lnTo>
                    <a:pt x="70" y="37"/>
                  </a:lnTo>
                  <a:lnTo>
                    <a:pt x="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Google Shape;3104;p12"/>
            <p:cNvSpPr/>
            <p:nvPr/>
          </p:nvSpPr>
          <p:spPr>
            <a:xfrm>
              <a:off x="1755575" y="1606525"/>
              <a:ext cx="1800" cy="1150"/>
            </a:xfrm>
            <a:custGeom>
              <a:rect b="b" l="l" r="r" t="t"/>
              <a:pathLst>
                <a:path extrusionOk="0" h="46" w="72">
                  <a:moveTo>
                    <a:pt x="8" y="0"/>
                  </a:moveTo>
                  <a:lnTo>
                    <a:pt x="1" y="9"/>
                  </a:lnTo>
                  <a:lnTo>
                    <a:pt x="64" y="45"/>
                  </a:lnTo>
                  <a:cubicBezTo>
                    <a:pt x="67" y="44"/>
                    <a:pt x="69" y="41"/>
                    <a:pt x="72" y="38"/>
                  </a:cubicBezTo>
                  <a:lnTo>
                    <a:pt x="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p12"/>
            <p:cNvSpPr/>
            <p:nvPr/>
          </p:nvSpPr>
          <p:spPr>
            <a:xfrm>
              <a:off x="1755750" y="1606125"/>
              <a:ext cx="2175" cy="1350"/>
            </a:xfrm>
            <a:custGeom>
              <a:rect b="b" l="l" r="r" t="t"/>
              <a:pathLst>
                <a:path extrusionOk="0" h="54" w="87">
                  <a:moveTo>
                    <a:pt x="21" y="0"/>
                  </a:moveTo>
                  <a:cubicBezTo>
                    <a:pt x="14" y="4"/>
                    <a:pt x="7" y="10"/>
                    <a:pt x="1" y="16"/>
                  </a:cubicBezTo>
                  <a:lnTo>
                    <a:pt x="65" y="54"/>
                  </a:lnTo>
                  <a:cubicBezTo>
                    <a:pt x="70" y="48"/>
                    <a:pt x="78" y="42"/>
                    <a:pt x="86" y="38"/>
                  </a:cubicBezTo>
                  <a:lnTo>
                    <a:pt x="2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Google Shape;3106;p12"/>
            <p:cNvSpPr/>
            <p:nvPr/>
          </p:nvSpPr>
          <p:spPr>
            <a:xfrm>
              <a:off x="1765800" y="1602500"/>
              <a:ext cx="1650" cy="9400"/>
            </a:xfrm>
            <a:custGeom>
              <a:rect b="b" l="l" r="r" t="t"/>
              <a:pathLst>
                <a:path extrusionOk="0" h="376" w="66">
                  <a:moveTo>
                    <a:pt x="1" y="0"/>
                  </a:moveTo>
                  <a:lnTo>
                    <a:pt x="2" y="339"/>
                  </a:lnTo>
                  <a:lnTo>
                    <a:pt x="66" y="376"/>
                  </a:lnTo>
                  <a:lnTo>
                    <a:pt x="66" y="36"/>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Google Shape;3107;p12"/>
            <p:cNvSpPr/>
            <p:nvPr/>
          </p:nvSpPr>
          <p:spPr>
            <a:xfrm>
              <a:off x="1767425" y="1599450"/>
              <a:ext cx="2775" cy="1175"/>
            </a:xfrm>
            <a:custGeom>
              <a:rect b="b" l="l" r="r" t="t"/>
              <a:pathLst>
                <a:path extrusionOk="0" h="47" w="111">
                  <a:moveTo>
                    <a:pt x="28" y="1"/>
                  </a:moveTo>
                  <a:cubicBezTo>
                    <a:pt x="18" y="1"/>
                    <a:pt x="9" y="4"/>
                    <a:pt x="1" y="9"/>
                  </a:cubicBezTo>
                  <a:lnTo>
                    <a:pt x="65" y="47"/>
                  </a:lnTo>
                  <a:cubicBezTo>
                    <a:pt x="72" y="41"/>
                    <a:pt x="81" y="38"/>
                    <a:pt x="91" y="38"/>
                  </a:cubicBezTo>
                  <a:cubicBezTo>
                    <a:pt x="97" y="38"/>
                    <a:pt x="104" y="39"/>
                    <a:pt x="111" y="42"/>
                  </a:cubicBezTo>
                  <a:lnTo>
                    <a:pt x="47" y="5"/>
                  </a:lnTo>
                  <a:cubicBezTo>
                    <a:pt x="41" y="2"/>
                    <a:pt x="35" y="1"/>
                    <a:pt x="28"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Google Shape;3108;p12"/>
            <p:cNvSpPr/>
            <p:nvPr/>
          </p:nvSpPr>
          <p:spPr>
            <a:xfrm>
              <a:off x="1767425" y="1599550"/>
              <a:ext cx="1850" cy="1075"/>
            </a:xfrm>
            <a:custGeom>
              <a:rect b="b" l="l" r="r" t="t"/>
              <a:pathLst>
                <a:path extrusionOk="0" h="43" w="74">
                  <a:moveTo>
                    <a:pt x="9" y="1"/>
                  </a:moveTo>
                  <a:cubicBezTo>
                    <a:pt x="7" y="2"/>
                    <a:pt x="4" y="4"/>
                    <a:pt x="1" y="5"/>
                  </a:cubicBezTo>
                  <a:lnTo>
                    <a:pt x="65" y="43"/>
                  </a:lnTo>
                  <a:cubicBezTo>
                    <a:pt x="68" y="41"/>
                    <a:pt x="70" y="40"/>
                    <a:pt x="73" y="38"/>
                  </a:cubicBezTo>
                  <a:lnTo>
                    <a:pt x="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p12"/>
            <p:cNvSpPr/>
            <p:nvPr/>
          </p:nvSpPr>
          <p:spPr>
            <a:xfrm>
              <a:off x="1767650" y="1599475"/>
              <a:ext cx="1825" cy="1050"/>
            </a:xfrm>
            <a:custGeom>
              <a:rect b="b" l="l" r="r" t="t"/>
              <a:pathLst>
                <a:path extrusionOk="0" h="42" w="73">
                  <a:moveTo>
                    <a:pt x="8" y="1"/>
                  </a:moveTo>
                  <a:cubicBezTo>
                    <a:pt x="5" y="2"/>
                    <a:pt x="3" y="4"/>
                    <a:pt x="0" y="4"/>
                  </a:cubicBezTo>
                  <a:lnTo>
                    <a:pt x="64" y="41"/>
                  </a:lnTo>
                  <a:cubicBezTo>
                    <a:pt x="67" y="40"/>
                    <a:pt x="70" y="40"/>
                    <a:pt x="73" y="38"/>
                  </a:cubicBezTo>
                  <a:lnTo>
                    <a:pt x="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Google Shape;3110;p12"/>
            <p:cNvSpPr/>
            <p:nvPr/>
          </p:nvSpPr>
          <p:spPr>
            <a:xfrm>
              <a:off x="1767825" y="1599475"/>
              <a:ext cx="1800" cy="975"/>
            </a:xfrm>
            <a:custGeom>
              <a:rect b="b" l="l" r="r" t="t"/>
              <a:pathLst>
                <a:path extrusionOk="0" h="39" w="72">
                  <a:moveTo>
                    <a:pt x="1" y="1"/>
                  </a:moveTo>
                  <a:lnTo>
                    <a:pt x="66" y="38"/>
                  </a:lnTo>
                  <a:lnTo>
                    <a:pt x="72" y="37"/>
                  </a:lnTo>
                  <a:lnTo>
                    <a:pt x="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Google Shape;3111;p12"/>
            <p:cNvSpPr/>
            <p:nvPr/>
          </p:nvSpPr>
          <p:spPr>
            <a:xfrm>
              <a:off x="1767975" y="1599475"/>
              <a:ext cx="1775" cy="950"/>
            </a:xfrm>
            <a:custGeom>
              <a:rect b="b" l="l" r="r" t="t"/>
              <a:pathLst>
                <a:path extrusionOk="0" h="38" w="71">
                  <a:moveTo>
                    <a:pt x="1" y="1"/>
                  </a:moveTo>
                  <a:lnTo>
                    <a:pt x="66" y="37"/>
                  </a:lnTo>
                  <a:lnTo>
                    <a:pt x="70" y="37"/>
                  </a:lnTo>
                  <a:lnTo>
                    <a:pt x="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Google Shape;3112;p12"/>
            <p:cNvSpPr/>
            <p:nvPr/>
          </p:nvSpPr>
          <p:spPr>
            <a:xfrm>
              <a:off x="1768075" y="1599450"/>
              <a:ext cx="1775" cy="975"/>
            </a:xfrm>
            <a:custGeom>
              <a:rect b="b" l="l" r="r" t="t"/>
              <a:pathLst>
                <a:path extrusionOk="0" h="39" w="71">
                  <a:moveTo>
                    <a:pt x="1" y="0"/>
                  </a:moveTo>
                  <a:lnTo>
                    <a:pt x="66" y="38"/>
                  </a:lnTo>
                  <a:lnTo>
                    <a:pt x="71" y="38"/>
                  </a:lnTo>
                  <a:lnTo>
                    <a:pt x="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Google Shape;3113;p12"/>
            <p:cNvSpPr/>
            <p:nvPr/>
          </p:nvSpPr>
          <p:spPr>
            <a:xfrm>
              <a:off x="1768200" y="1599450"/>
              <a:ext cx="1750" cy="975"/>
            </a:xfrm>
            <a:custGeom>
              <a:rect b="b" l="l" r="r" t="t"/>
              <a:pathLst>
                <a:path extrusionOk="0" h="39" w="70">
                  <a:moveTo>
                    <a:pt x="0" y="0"/>
                  </a:moveTo>
                  <a:lnTo>
                    <a:pt x="66" y="38"/>
                  </a:lnTo>
                  <a:lnTo>
                    <a:pt x="70" y="38"/>
                  </a:lnTo>
                  <a:lnTo>
                    <a:pt x="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Google Shape;3114;p12"/>
            <p:cNvSpPr/>
            <p:nvPr/>
          </p:nvSpPr>
          <p:spPr>
            <a:xfrm>
              <a:off x="1768300" y="1599475"/>
              <a:ext cx="1725" cy="975"/>
            </a:xfrm>
            <a:custGeom>
              <a:rect b="b" l="l" r="r" t="t"/>
              <a:pathLst>
                <a:path extrusionOk="0" h="39" w="69">
                  <a:moveTo>
                    <a:pt x="1" y="1"/>
                  </a:moveTo>
                  <a:lnTo>
                    <a:pt x="66" y="37"/>
                  </a:lnTo>
                  <a:lnTo>
                    <a:pt x="66" y="38"/>
                  </a:lnTo>
                  <a:lnTo>
                    <a:pt x="69" y="38"/>
                  </a:lnTo>
                  <a:lnTo>
                    <a:pt x="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5" name="Google Shape;3115;p12"/>
            <p:cNvSpPr/>
            <p:nvPr/>
          </p:nvSpPr>
          <p:spPr>
            <a:xfrm>
              <a:off x="1768400" y="1599475"/>
              <a:ext cx="1700" cy="1000"/>
            </a:xfrm>
            <a:custGeom>
              <a:rect b="b" l="l" r="r" t="t"/>
              <a:pathLst>
                <a:path extrusionOk="0" h="40" w="68">
                  <a:moveTo>
                    <a:pt x="1" y="1"/>
                  </a:moveTo>
                  <a:lnTo>
                    <a:pt x="65" y="38"/>
                  </a:lnTo>
                  <a:lnTo>
                    <a:pt x="68" y="40"/>
                  </a:lnTo>
                  <a:lnTo>
                    <a:pt x="4" y="2"/>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6" name="Google Shape;3116;p12"/>
            <p:cNvSpPr/>
            <p:nvPr/>
          </p:nvSpPr>
          <p:spPr>
            <a:xfrm>
              <a:off x="1768475" y="1599525"/>
              <a:ext cx="1725" cy="1000"/>
            </a:xfrm>
            <a:custGeom>
              <a:rect b="b" l="l" r="r" t="t"/>
              <a:pathLst>
                <a:path extrusionOk="0" h="40" w="69">
                  <a:moveTo>
                    <a:pt x="1" y="0"/>
                  </a:moveTo>
                  <a:lnTo>
                    <a:pt x="65" y="38"/>
                  </a:lnTo>
                  <a:lnTo>
                    <a:pt x="69" y="39"/>
                  </a:lnTo>
                  <a:lnTo>
                    <a:pt x="4" y="2"/>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Google Shape;3117;p12"/>
            <p:cNvSpPr/>
            <p:nvPr/>
          </p:nvSpPr>
          <p:spPr>
            <a:xfrm>
              <a:off x="1768550" y="1599550"/>
              <a:ext cx="1650" cy="975"/>
            </a:xfrm>
            <a:custGeom>
              <a:rect b="b" l="l" r="r" t="t"/>
              <a:pathLst>
                <a:path extrusionOk="0" h="39" w="66">
                  <a:moveTo>
                    <a:pt x="66" y="38"/>
                  </a:moveTo>
                  <a:lnTo>
                    <a:pt x="1" y="1"/>
                  </a:lnTo>
                  <a:lnTo>
                    <a:pt x="1" y="1"/>
                  </a:lnTo>
                  <a:lnTo>
                    <a:pt x="66" y="38"/>
                  </a:lnTo>
                  <a:lnTo>
                    <a:pt x="66" y="38"/>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Google Shape;3118;p12"/>
            <p:cNvSpPr/>
            <p:nvPr/>
          </p:nvSpPr>
          <p:spPr>
            <a:xfrm>
              <a:off x="1767425" y="1600375"/>
              <a:ext cx="3300" cy="11525"/>
            </a:xfrm>
            <a:custGeom>
              <a:rect b="b" l="l" r="r" t="t"/>
              <a:pathLst>
                <a:path extrusionOk="0" h="461" w="132">
                  <a:moveTo>
                    <a:pt x="94" y="1"/>
                  </a:moveTo>
                  <a:cubicBezTo>
                    <a:pt x="85" y="1"/>
                    <a:pt x="75" y="4"/>
                    <a:pt x="65" y="10"/>
                  </a:cubicBezTo>
                  <a:cubicBezTo>
                    <a:pt x="27" y="34"/>
                    <a:pt x="2" y="76"/>
                    <a:pt x="1" y="121"/>
                  </a:cubicBezTo>
                  <a:lnTo>
                    <a:pt x="1" y="461"/>
                  </a:lnTo>
                  <a:lnTo>
                    <a:pt x="131" y="385"/>
                  </a:lnTo>
                  <a:lnTo>
                    <a:pt x="130" y="46"/>
                  </a:lnTo>
                  <a:cubicBezTo>
                    <a:pt x="130" y="17"/>
                    <a:pt x="115" y="1"/>
                    <a:pt x="94"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9" name="Google Shape;3119;p12"/>
            <p:cNvSpPr/>
            <p:nvPr/>
          </p:nvSpPr>
          <p:spPr>
            <a:xfrm>
              <a:off x="1765800" y="1599675"/>
              <a:ext cx="3250" cy="3750"/>
            </a:xfrm>
            <a:custGeom>
              <a:rect b="b" l="l" r="r" t="t"/>
              <a:pathLst>
                <a:path extrusionOk="0" h="150" w="130">
                  <a:moveTo>
                    <a:pt x="66" y="0"/>
                  </a:moveTo>
                  <a:cubicBezTo>
                    <a:pt x="27" y="25"/>
                    <a:pt x="3" y="67"/>
                    <a:pt x="1" y="113"/>
                  </a:cubicBezTo>
                  <a:lnTo>
                    <a:pt x="66" y="149"/>
                  </a:lnTo>
                  <a:cubicBezTo>
                    <a:pt x="67" y="104"/>
                    <a:pt x="92" y="62"/>
                    <a:pt x="130" y="38"/>
                  </a:cubicBezTo>
                  <a:lnTo>
                    <a:pt x="66"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0" name="Google Shape;3120;p12"/>
            <p:cNvSpPr/>
            <p:nvPr/>
          </p:nvSpPr>
          <p:spPr>
            <a:xfrm>
              <a:off x="1765800" y="1602175"/>
              <a:ext cx="1650" cy="1250"/>
            </a:xfrm>
            <a:custGeom>
              <a:rect b="b" l="l" r="r" t="t"/>
              <a:pathLst>
                <a:path extrusionOk="0" h="50" w="66">
                  <a:moveTo>
                    <a:pt x="2" y="0"/>
                  </a:moveTo>
                  <a:cubicBezTo>
                    <a:pt x="1" y="4"/>
                    <a:pt x="1" y="9"/>
                    <a:pt x="1" y="13"/>
                  </a:cubicBezTo>
                  <a:lnTo>
                    <a:pt x="66" y="49"/>
                  </a:lnTo>
                  <a:cubicBezTo>
                    <a:pt x="66" y="45"/>
                    <a:pt x="66" y="42"/>
                    <a:pt x="66" y="38"/>
                  </a:cubicBez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Google Shape;3121;p12"/>
            <p:cNvSpPr/>
            <p:nvPr/>
          </p:nvSpPr>
          <p:spPr>
            <a:xfrm>
              <a:off x="1765825" y="1601950"/>
              <a:ext cx="1675" cy="1175"/>
            </a:xfrm>
            <a:custGeom>
              <a:rect b="b" l="l" r="r" t="t"/>
              <a:pathLst>
                <a:path extrusionOk="0" h="47" w="67">
                  <a:moveTo>
                    <a:pt x="2" y="0"/>
                  </a:moveTo>
                  <a:cubicBezTo>
                    <a:pt x="1" y="3"/>
                    <a:pt x="1" y="6"/>
                    <a:pt x="1" y="9"/>
                  </a:cubicBezTo>
                  <a:lnTo>
                    <a:pt x="65" y="47"/>
                  </a:lnTo>
                  <a:cubicBezTo>
                    <a:pt x="65" y="44"/>
                    <a:pt x="66" y="40"/>
                    <a:pt x="66" y="37"/>
                  </a:cubicBez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2" name="Google Shape;3122;p12"/>
            <p:cNvSpPr/>
            <p:nvPr/>
          </p:nvSpPr>
          <p:spPr>
            <a:xfrm>
              <a:off x="1765875" y="1601775"/>
              <a:ext cx="1700" cy="1100"/>
            </a:xfrm>
            <a:custGeom>
              <a:rect b="b" l="l" r="r" t="t"/>
              <a:pathLst>
                <a:path extrusionOk="0" h="44" w="68">
                  <a:moveTo>
                    <a:pt x="2" y="0"/>
                  </a:moveTo>
                  <a:cubicBezTo>
                    <a:pt x="2" y="2"/>
                    <a:pt x="0" y="4"/>
                    <a:pt x="0" y="7"/>
                  </a:cubicBezTo>
                  <a:lnTo>
                    <a:pt x="66" y="44"/>
                  </a:lnTo>
                  <a:cubicBezTo>
                    <a:pt x="66" y="42"/>
                    <a:pt x="67" y="39"/>
                    <a:pt x="67" y="36"/>
                  </a:cubicBez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3" name="Google Shape;3123;p12"/>
            <p:cNvSpPr/>
            <p:nvPr/>
          </p:nvSpPr>
          <p:spPr>
            <a:xfrm>
              <a:off x="1765900" y="1601575"/>
              <a:ext cx="1700" cy="1125"/>
            </a:xfrm>
            <a:custGeom>
              <a:rect b="b" l="l" r="r" t="t"/>
              <a:pathLst>
                <a:path extrusionOk="0" h="45" w="68">
                  <a:moveTo>
                    <a:pt x="4" y="1"/>
                  </a:moveTo>
                  <a:lnTo>
                    <a:pt x="1" y="8"/>
                  </a:lnTo>
                  <a:lnTo>
                    <a:pt x="66" y="44"/>
                  </a:lnTo>
                  <a:cubicBezTo>
                    <a:pt x="66" y="43"/>
                    <a:pt x="68" y="40"/>
                    <a:pt x="68" y="39"/>
                  </a:cubicBezTo>
                  <a:lnTo>
                    <a:pt x="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p12"/>
            <p:cNvSpPr/>
            <p:nvPr/>
          </p:nvSpPr>
          <p:spPr>
            <a:xfrm>
              <a:off x="1765975" y="1601450"/>
              <a:ext cx="1675" cy="1100"/>
            </a:xfrm>
            <a:custGeom>
              <a:rect b="b" l="l" r="r" t="t"/>
              <a:pathLst>
                <a:path extrusionOk="0" h="44" w="67">
                  <a:moveTo>
                    <a:pt x="2" y="0"/>
                  </a:moveTo>
                  <a:cubicBezTo>
                    <a:pt x="1" y="2"/>
                    <a:pt x="1" y="3"/>
                    <a:pt x="1" y="6"/>
                  </a:cubicBezTo>
                  <a:lnTo>
                    <a:pt x="65" y="44"/>
                  </a:lnTo>
                  <a:lnTo>
                    <a:pt x="66" y="38"/>
                  </a:ln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Google Shape;3125;p12"/>
            <p:cNvSpPr/>
            <p:nvPr/>
          </p:nvSpPr>
          <p:spPr>
            <a:xfrm>
              <a:off x="1766025" y="1601300"/>
              <a:ext cx="1675" cy="1100"/>
            </a:xfrm>
            <a:custGeom>
              <a:rect b="b" l="l" r="r" t="t"/>
              <a:pathLst>
                <a:path extrusionOk="0" h="44" w="67">
                  <a:moveTo>
                    <a:pt x="3" y="0"/>
                  </a:moveTo>
                  <a:cubicBezTo>
                    <a:pt x="2" y="2"/>
                    <a:pt x="0" y="3"/>
                    <a:pt x="0" y="6"/>
                  </a:cubicBezTo>
                  <a:lnTo>
                    <a:pt x="64" y="44"/>
                  </a:lnTo>
                  <a:cubicBezTo>
                    <a:pt x="65" y="41"/>
                    <a:pt x="65" y="39"/>
                    <a:pt x="67" y="38"/>
                  </a:cubicBezTo>
                  <a:lnTo>
                    <a:pt x="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6" name="Google Shape;3126;p12"/>
            <p:cNvSpPr/>
            <p:nvPr/>
          </p:nvSpPr>
          <p:spPr>
            <a:xfrm>
              <a:off x="1766100" y="1601150"/>
              <a:ext cx="1675" cy="1100"/>
            </a:xfrm>
            <a:custGeom>
              <a:rect b="b" l="l" r="r" t="t"/>
              <a:pathLst>
                <a:path extrusionOk="0" h="44" w="67">
                  <a:moveTo>
                    <a:pt x="2" y="0"/>
                  </a:moveTo>
                  <a:cubicBezTo>
                    <a:pt x="2" y="2"/>
                    <a:pt x="0" y="3"/>
                    <a:pt x="0" y="6"/>
                  </a:cubicBezTo>
                  <a:lnTo>
                    <a:pt x="64" y="44"/>
                  </a:lnTo>
                  <a:cubicBezTo>
                    <a:pt x="65" y="41"/>
                    <a:pt x="67" y="40"/>
                    <a:pt x="67" y="38"/>
                  </a:cubicBez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Google Shape;3127;p12"/>
            <p:cNvSpPr/>
            <p:nvPr/>
          </p:nvSpPr>
          <p:spPr>
            <a:xfrm>
              <a:off x="1766125" y="1601000"/>
              <a:ext cx="1725" cy="1125"/>
            </a:xfrm>
            <a:custGeom>
              <a:rect b="b" l="l" r="r" t="t"/>
              <a:pathLst>
                <a:path extrusionOk="0" h="45" w="69">
                  <a:moveTo>
                    <a:pt x="3" y="1"/>
                  </a:moveTo>
                  <a:lnTo>
                    <a:pt x="1" y="6"/>
                  </a:lnTo>
                  <a:lnTo>
                    <a:pt x="66" y="44"/>
                  </a:lnTo>
                  <a:cubicBezTo>
                    <a:pt x="66" y="41"/>
                    <a:pt x="67" y="40"/>
                    <a:pt x="69" y="38"/>
                  </a:cubicBezTo>
                  <a:lnTo>
                    <a:pt x="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8" name="Google Shape;3128;p12"/>
            <p:cNvSpPr/>
            <p:nvPr/>
          </p:nvSpPr>
          <p:spPr>
            <a:xfrm>
              <a:off x="1766200" y="1600850"/>
              <a:ext cx="1725" cy="1125"/>
            </a:xfrm>
            <a:custGeom>
              <a:rect b="b" l="l" r="r" t="t"/>
              <a:pathLst>
                <a:path extrusionOk="0" h="45" w="69">
                  <a:moveTo>
                    <a:pt x="3" y="1"/>
                  </a:moveTo>
                  <a:lnTo>
                    <a:pt x="0" y="7"/>
                  </a:lnTo>
                  <a:lnTo>
                    <a:pt x="66" y="44"/>
                  </a:lnTo>
                  <a:lnTo>
                    <a:pt x="69" y="39"/>
                  </a:lnTo>
                  <a:lnTo>
                    <a:pt x="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9" name="Google Shape;3129;p12"/>
            <p:cNvSpPr/>
            <p:nvPr/>
          </p:nvSpPr>
          <p:spPr>
            <a:xfrm>
              <a:off x="1766275" y="1600725"/>
              <a:ext cx="1725" cy="1100"/>
            </a:xfrm>
            <a:custGeom>
              <a:rect b="b" l="l" r="r" t="t"/>
              <a:pathLst>
                <a:path extrusionOk="0" h="44" w="69">
                  <a:moveTo>
                    <a:pt x="5" y="0"/>
                  </a:moveTo>
                  <a:cubicBezTo>
                    <a:pt x="3" y="3"/>
                    <a:pt x="2" y="4"/>
                    <a:pt x="0" y="6"/>
                  </a:cubicBezTo>
                  <a:lnTo>
                    <a:pt x="66" y="44"/>
                  </a:lnTo>
                  <a:cubicBezTo>
                    <a:pt x="67" y="42"/>
                    <a:pt x="67" y="39"/>
                    <a:pt x="69" y="38"/>
                  </a:cubicBezTo>
                  <a:lnTo>
                    <a:pt x="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Google Shape;3130;p12"/>
            <p:cNvSpPr/>
            <p:nvPr/>
          </p:nvSpPr>
          <p:spPr>
            <a:xfrm>
              <a:off x="1766375" y="1600600"/>
              <a:ext cx="1725" cy="1075"/>
            </a:xfrm>
            <a:custGeom>
              <a:rect b="b" l="l" r="r" t="t"/>
              <a:pathLst>
                <a:path extrusionOk="0" h="43" w="69">
                  <a:moveTo>
                    <a:pt x="4" y="1"/>
                  </a:moveTo>
                  <a:cubicBezTo>
                    <a:pt x="2" y="2"/>
                    <a:pt x="2" y="4"/>
                    <a:pt x="1" y="7"/>
                  </a:cubicBezTo>
                  <a:lnTo>
                    <a:pt x="65" y="43"/>
                  </a:lnTo>
                  <a:lnTo>
                    <a:pt x="69" y="37"/>
                  </a:lnTo>
                  <a:lnTo>
                    <a:pt x="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1" name="Google Shape;3131;p12"/>
            <p:cNvSpPr/>
            <p:nvPr/>
          </p:nvSpPr>
          <p:spPr>
            <a:xfrm>
              <a:off x="1766450" y="1600450"/>
              <a:ext cx="1775" cy="1075"/>
            </a:xfrm>
            <a:custGeom>
              <a:rect b="b" l="l" r="r" t="t"/>
              <a:pathLst>
                <a:path extrusionOk="0" h="43" w="71">
                  <a:moveTo>
                    <a:pt x="5" y="1"/>
                  </a:moveTo>
                  <a:lnTo>
                    <a:pt x="1" y="7"/>
                  </a:lnTo>
                  <a:lnTo>
                    <a:pt x="66" y="43"/>
                  </a:lnTo>
                  <a:cubicBezTo>
                    <a:pt x="67" y="42"/>
                    <a:pt x="69" y="40"/>
                    <a:pt x="70" y="37"/>
                  </a:cubicBezTo>
                  <a:lnTo>
                    <a:pt x="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2" name="Google Shape;3132;p12"/>
            <p:cNvSpPr/>
            <p:nvPr/>
          </p:nvSpPr>
          <p:spPr>
            <a:xfrm>
              <a:off x="1766550" y="1600275"/>
              <a:ext cx="1775" cy="1125"/>
            </a:xfrm>
            <a:custGeom>
              <a:rect b="b" l="l" r="r" t="t"/>
              <a:pathLst>
                <a:path extrusionOk="0" h="45" w="71">
                  <a:moveTo>
                    <a:pt x="7" y="1"/>
                  </a:moveTo>
                  <a:cubicBezTo>
                    <a:pt x="5" y="4"/>
                    <a:pt x="2" y="5"/>
                    <a:pt x="1" y="8"/>
                  </a:cubicBezTo>
                  <a:lnTo>
                    <a:pt x="66" y="44"/>
                  </a:lnTo>
                  <a:lnTo>
                    <a:pt x="71" y="38"/>
                  </a:lnTo>
                  <a:lnTo>
                    <a:pt x="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Google Shape;3133;p12"/>
            <p:cNvSpPr/>
            <p:nvPr/>
          </p:nvSpPr>
          <p:spPr>
            <a:xfrm>
              <a:off x="1766700" y="1600125"/>
              <a:ext cx="1800" cy="1150"/>
            </a:xfrm>
            <a:custGeom>
              <a:rect b="b" l="l" r="r" t="t"/>
              <a:pathLst>
                <a:path extrusionOk="0" h="46" w="72">
                  <a:moveTo>
                    <a:pt x="8" y="1"/>
                  </a:moveTo>
                  <a:lnTo>
                    <a:pt x="1" y="8"/>
                  </a:lnTo>
                  <a:lnTo>
                    <a:pt x="65" y="46"/>
                  </a:lnTo>
                  <a:lnTo>
                    <a:pt x="72" y="37"/>
                  </a:lnTo>
                  <a:lnTo>
                    <a:pt x="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4" name="Google Shape;3134;p12"/>
            <p:cNvSpPr/>
            <p:nvPr/>
          </p:nvSpPr>
          <p:spPr>
            <a:xfrm>
              <a:off x="1766900" y="1599675"/>
              <a:ext cx="2150" cy="1400"/>
            </a:xfrm>
            <a:custGeom>
              <a:rect b="b" l="l" r="r" t="t"/>
              <a:pathLst>
                <a:path extrusionOk="0" h="56" w="86">
                  <a:moveTo>
                    <a:pt x="22" y="0"/>
                  </a:moveTo>
                  <a:cubicBezTo>
                    <a:pt x="13" y="6"/>
                    <a:pt x="6" y="12"/>
                    <a:pt x="0" y="17"/>
                  </a:cubicBezTo>
                  <a:lnTo>
                    <a:pt x="64" y="55"/>
                  </a:lnTo>
                  <a:cubicBezTo>
                    <a:pt x="71" y="48"/>
                    <a:pt x="78" y="42"/>
                    <a:pt x="86" y="38"/>
                  </a:cubicBezTo>
                  <a:lnTo>
                    <a:pt x="2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5" name="Google Shape;3135;p12"/>
            <p:cNvSpPr/>
            <p:nvPr/>
          </p:nvSpPr>
          <p:spPr>
            <a:xfrm>
              <a:off x="1776975" y="1596025"/>
              <a:ext cx="1650" cy="9475"/>
            </a:xfrm>
            <a:custGeom>
              <a:rect b="b" l="l" r="r" t="t"/>
              <a:pathLst>
                <a:path extrusionOk="0" h="379" w="66">
                  <a:moveTo>
                    <a:pt x="0" y="1"/>
                  </a:moveTo>
                  <a:lnTo>
                    <a:pt x="0" y="340"/>
                  </a:lnTo>
                  <a:lnTo>
                    <a:pt x="65" y="378"/>
                  </a:lnTo>
                  <a:lnTo>
                    <a:pt x="64" y="39"/>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6" name="Google Shape;3136;p12"/>
            <p:cNvSpPr/>
            <p:nvPr/>
          </p:nvSpPr>
          <p:spPr>
            <a:xfrm>
              <a:off x="1778550" y="1593025"/>
              <a:ext cx="2825" cy="1200"/>
            </a:xfrm>
            <a:custGeom>
              <a:rect b="b" l="l" r="r" t="t"/>
              <a:pathLst>
                <a:path extrusionOk="0" h="48" w="113">
                  <a:moveTo>
                    <a:pt x="28" y="0"/>
                  </a:moveTo>
                  <a:cubicBezTo>
                    <a:pt x="18" y="0"/>
                    <a:pt x="9" y="3"/>
                    <a:pt x="1" y="9"/>
                  </a:cubicBezTo>
                  <a:lnTo>
                    <a:pt x="66" y="47"/>
                  </a:lnTo>
                  <a:cubicBezTo>
                    <a:pt x="74" y="41"/>
                    <a:pt x="83" y="38"/>
                    <a:pt x="92" y="38"/>
                  </a:cubicBezTo>
                  <a:cubicBezTo>
                    <a:pt x="99" y="38"/>
                    <a:pt x="106" y="40"/>
                    <a:pt x="113" y="43"/>
                  </a:cubicBezTo>
                  <a:lnTo>
                    <a:pt x="47" y="5"/>
                  </a:lnTo>
                  <a:cubicBezTo>
                    <a:pt x="41" y="2"/>
                    <a:pt x="35" y="0"/>
                    <a:pt x="28"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7" name="Google Shape;3137;p12"/>
            <p:cNvSpPr/>
            <p:nvPr/>
          </p:nvSpPr>
          <p:spPr>
            <a:xfrm>
              <a:off x="1778550" y="1593125"/>
              <a:ext cx="1875" cy="1100"/>
            </a:xfrm>
            <a:custGeom>
              <a:rect b="b" l="l" r="r" t="t"/>
              <a:pathLst>
                <a:path extrusionOk="0" h="44" w="75">
                  <a:moveTo>
                    <a:pt x="10" y="1"/>
                  </a:moveTo>
                  <a:cubicBezTo>
                    <a:pt x="7" y="2"/>
                    <a:pt x="4" y="4"/>
                    <a:pt x="1" y="5"/>
                  </a:cubicBezTo>
                  <a:lnTo>
                    <a:pt x="66" y="43"/>
                  </a:lnTo>
                  <a:cubicBezTo>
                    <a:pt x="69" y="42"/>
                    <a:pt x="72" y="40"/>
                    <a:pt x="75" y="39"/>
                  </a:cubicBezTo>
                  <a:lnTo>
                    <a:pt x="1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8" name="Google Shape;3138;p12"/>
            <p:cNvSpPr/>
            <p:nvPr/>
          </p:nvSpPr>
          <p:spPr>
            <a:xfrm>
              <a:off x="1778775" y="1593075"/>
              <a:ext cx="1850" cy="1025"/>
            </a:xfrm>
            <a:custGeom>
              <a:rect b="b" l="l" r="r" t="t"/>
              <a:pathLst>
                <a:path extrusionOk="0" h="41" w="74">
                  <a:moveTo>
                    <a:pt x="8" y="0"/>
                  </a:moveTo>
                  <a:cubicBezTo>
                    <a:pt x="6" y="2"/>
                    <a:pt x="4" y="2"/>
                    <a:pt x="1" y="3"/>
                  </a:cubicBezTo>
                  <a:lnTo>
                    <a:pt x="66" y="41"/>
                  </a:lnTo>
                  <a:cubicBezTo>
                    <a:pt x="67" y="39"/>
                    <a:pt x="70" y="38"/>
                    <a:pt x="73" y="38"/>
                  </a:cubicBezTo>
                  <a:lnTo>
                    <a:pt x="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9" name="Google Shape;3139;p12"/>
            <p:cNvSpPr/>
            <p:nvPr/>
          </p:nvSpPr>
          <p:spPr>
            <a:xfrm>
              <a:off x="1779000" y="1593025"/>
              <a:ext cx="1750" cy="1000"/>
            </a:xfrm>
            <a:custGeom>
              <a:rect b="b" l="l" r="r" t="t"/>
              <a:pathLst>
                <a:path extrusionOk="0" h="40" w="70">
                  <a:moveTo>
                    <a:pt x="6" y="1"/>
                  </a:moveTo>
                  <a:cubicBezTo>
                    <a:pt x="3" y="1"/>
                    <a:pt x="2" y="1"/>
                    <a:pt x="0" y="2"/>
                  </a:cubicBezTo>
                  <a:lnTo>
                    <a:pt x="64" y="40"/>
                  </a:lnTo>
                  <a:lnTo>
                    <a:pt x="70" y="38"/>
                  </a:lnTo>
                  <a:lnTo>
                    <a:pt x="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0" name="Google Shape;3140;p12"/>
            <p:cNvSpPr/>
            <p:nvPr/>
          </p:nvSpPr>
          <p:spPr>
            <a:xfrm>
              <a:off x="1779150" y="1593075"/>
              <a:ext cx="1725" cy="950"/>
            </a:xfrm>
            <a:custGeom>
              <a:rect b="b" l="l" r="r" t="t"/>
              <a:pathLst>
                <a:path extrusionOk="0" h="38" w="69">
                  <a:moveTo>
                    <a:pt x="0" y="0"/>
                  </a:moveTo>
                  <a:lnTo>
                    <a:pt x="64" y="38"/>
                  </a:lnTo>
                  <a:lnTo>
                    <a:pt x="68" y="38"/>
                  </a:lnTo>
                  <a:lnTo>
                    <a:pt x="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1" name="Google Shape;3141;p12"/>
            <p:cNvSpPr/>
            <p:nvPr/>
          </p:nvSpPr>
          <p:spPr>
            <a:xfrm>
              <a:off x="1779250" y="1593025"/>
              <a:ext cx="1725" cy="975"/>
            </a:xfrm>
            <a:custGeom>
              <a:rect b="b" l="l" r="r" t="t"/>
              <a:pathLst>
                <a:path extrusionOk="0" h="39" w="69">
                  <a:moveTo>
                    <a:pt x="1" y="1"/>
                  </a:moveTo>
                  <a:lnTo>
                    <a:pt x="64" y="38"/>
                  </a:lnTo>
                  <a:lnTo>
                    <a:pt x="69" y="38"/>
                  </a:lnTo>
                  <a:lnTo>
                    <a:pt x="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2" name="Google Shape;3142;p12"/>
            <p:cNvSpPr/>
            <p:nvPr/>
          </p:nvSpPr>
          <p:spPr>
            <a:xfrm>
              <a:off x="1779350" y="1593025"/>
              <a:ext cx="1775" cy="1000"/>
            </a:xfrm>
            <a:custGeom>
              <a:rect b="b" l="l" r="r" t="t"/>
              <a:pathLst>
                <a:path extrusionOk="0" h="40" w="71">
                  <a:moveTo>
                    <a:pt x="1" y="1"/>
                  </a:moveTo>
                  <a:lnTo>
                    <a:pt x="65" y="38"/>
                  </a:lnTo>
                  <a:lnTo>
                    <a:pt x="66" y="40"/>
                  </a:lnTo>
                  <a:lnTo>
                    <a:pt x="70" y="40"/>
                  </a:lnTo>
                  <a:lnTo>
                    <a:pt x="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3" name="Google Shape;3143;p12"/>
            <p:cNvSpPr/>
            <p:nvPr/>
          </p:nvSpPr>
          <p:spPr>
            <a:xfrm>
              <a:off x="1779475" y="1593075"/>
              <a:ext cx="1725" cy="950"/>
            </a:xfrm>
            <a:custGeom>
              <a:rect b="b" l="l" r="r" t="t"/>
              <a:pathLst>
                <a:path extrusionOk="0" h="38" w="69">
                  <a:moveTo>
                    <a:pt x="0" y="0"/>
                  </a:moveTo>
                  <a:lnTo>
                    <a:pt x="65" y="38"/>
                  </a:lnTo>
                  <a:lnTo>
                    <a:pt x="65" y="36"/>
                  </a:lnTo>
                  <a:lnTo>
                    <a:pt x="68" y="38"/>
                  </a:lnTo>
                  <a:lnTo>
                    <a:pt x="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4" name="Google Shape;3144;p12"/>
            <p:cNvSpPr/>
            <p:nvPr/>
          </p:nvSpPr>
          <p:spPr>
            <a:xfrm>
              <a:off x="1779550" y="1593075"/>
              <a:ext cx="1725" cy="950"/>
            </a:xfrm>
            <a:custGeom>
              <a:rect b="b" l="l" r="r" t="t"/>
              <a:pathLst>
                <a:path extrusionOk="0" h="38" w="69">
                  <a:moveTo>
                    <a:pt x="0" y="0"/>
                  </a:moveTo>
                  <a:lnTo>
                    <a:pt x="64" y="38"/>
                  </a:lnTo>
                  <a:lnTo>
                    <a:pt x="68" y="38"/>
                  </a:lnTo>
                  <a:lnTo>
                    <a:pt x="3" y="2"/>
                  </a:lnTo>
                  <a:cubicBezTo>
                    <a:pt x="3" y="0"/>
                    <a:pt x="2" y="0"/>
                    <a:pt x="0"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5" name="Google Shape;3145;p12"/>
            <p:cNvSpPr/>
            <p:nvPr/>
          </p:nvSpPr>
          <p:spPr>
            <a:xfrm>
              <a:off x="1779625" y="1593100"/>
              <a:ext cx="1725" cy="1000"/>
            </a:xfrm>
            <a:custGeom>
              <a:rect b="b" l="l" r="r" t="t"/>
              <a:pathLst>
                <a:path extrusionOk="0" h="40" w="69">
                  <a:moveTo>
                    <a:pt x="0" y="1"/>
                  </a:moveTo>
                  <a:lnTo>
                    <a:pt x="32" y="18"/>
                  </a:lnTo>
                  <a:lnTo>
                    <a:pt x="4" y="2"/>
                  </a:lnTo>
                  <a:cubicBezTo>
                    <a:pt x="3" y="1"/>
                    <a:pt x="1" y="1"/>
                    <a:pt x="0" y="1"/>
                  </a:cubicBezTo>
                  <a:close/>
                  <a:moveTo>
                    <a:pt x="32" y="18"/>
                  </a:moveTo>
                  <a:lnTo>
                    <a:pt x="68" y="40"/>
                  </a:lnTo>
                  <a:lnTo>
                    <a:pt x="65" y="37"/>
                  </a:lnTo>
                  <a:lnTo>
                    <a:pt x="32" y="18"/>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6" name="Google Shape;3146;p12"/>
            <p:cNvSpPr/>
            <p:nvPr/>
          </p:nvSpPr>
          <p:spPr>
            <a:xfrm>
              <a:off x="1779725" y="1593125"/>
              <a:ext cx="1625" cy="975"/>
            </a:xfrm>
            <a:custGeom>
              <a:rect b="b" l="l" r="r" t="t"/>
              <a:pathLst>
                <a:path extrusionOk="0" h="39" w="65">
                  <a:moveTo>
                    <a:pt x="64" y="39"/>
                  </a:moveTo>
                  <a:lnTo>
                    <a:pt x="0" y="1"/>
                  </a:lnTo>
                  <a:lnTo>
                    <a:pt x="0" y="1"/>
                  </a:lnTo>
                  <a:lnTo>
                    <a:pt x="64" y="39"/>
                  </a:lnTo>
                  <a:lnTo>
                    <a:pt x="64" y="39"/>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7" name="Google Shape;3147;p12"/>
            <p:cNvSpPr/>
            <p:nvPr/>
          </p:nvSpPr>
          <p:spPr>
            <a:xfrm>
              <a:off x="1778550" y="1593975"/>
              <a:ext cx="3300" cy="11475"/>
            </a:xfrm>
            <a:custGeom>
              <a:rect b="b" l="l" r="r" t="t"/>
              <a:pathLst>
                <a:path extrusionOk="0" h="459" w="132">
                  <a:moveTo>
                    <a:pt x="95" y="0"/>
                  </a:moveTo>
                  <a:cubicBezTo>
                    <a:pt x="87" y="0"/>
                    <a:pt x="77" y="3"/>
                    <a:pt x="66" y="9"/>
                  </a:cubicBezTo>
                  <a:cubicBezTo>
                    <a:pt x="27" y="34"/>
                    <a:pt x="4" y="74"/>
                    <a:pt x="1" y="119"/>
                  </a:cubicBezTo>
                  <a:lnTo>
                    <a:pt x="2" y="459"/>
                  </a:lnTo>
                  <a:lnTo>
                    <a:pt x="131" y="385"/>
                  </a:lnTo>
                  <a:lnTo>
                    <a:pt x="130" y="45"/>
                  </a:lnTo>
                  <a:cubicBezTo>
                    <a:pt x="130" y="17"/>
                    <a:pt x="116" y="0"/>
                    <a:pt x="95"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8" name="Google Shape;3148;p12"/>
            <p:cNvSpPr/>
            <p:nvPr/>
          </p:nvSpPr>
          <p:spPr>
            <a:xfrm>
              <a:off x="1776925" y="1593250"/>
              <a:ext cx="3250" cy="3750"/>
            </a:xfrm>
            <a:custGeom>
              <a:rect b="b" l="l" r="r" t="t"/>
              <a:pathLst>
                <a:path extrusionOk="0" h="150" w="130">
                  <a:moveTo>
                    <a:pt x="66" y="0"/>
                  </a:moveTo>
                  <a:cubicBezTo>
                    <a:pt x="28" y="25"/>
                    <a:pt x="4" y="67"/>
                    <a:pt x="1" y="112"/>
                  </a:cubicBezTo>
                  <a:lnTo>
                    <a:pt x="66" y="150"/>
                  </a:lnTo>
                  <a:cubicBezTo>
                    <a:pt x="67" y="105"/>
                    <a:pt x="92" y="63"/>
                    <a:pt x="130" y="38"/>
                  </a:cubicBezTo>
                  <a:lnTo>
                    <a:pt x="66"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9" name="Google Shape;3149;p12"/>
            <p:cNvSpPr/>
            <p:nvPr/>
          </p:nvSpPr>
          <p:spPr>
            <a:xfrm>
              <a:off x="1776925" y="1595700"/>
              <a:ext cx="1650" cy="1300"/>
            </a:xfrm>
            <a:custGeom>
              <a:rect b="b" l="l" r="r" t="t"/>
              <a:pathLst>
                <a:path extrusionOk="0" h="52" w="66">
                  <a:moveTo>
                    <a:pt x="1" y="1"/>
                  </a:moveTo>
                  <a:cubicBezTo>
                    <a:pt x="1" y="5"/>
                    <a:pt x="1" y="10"/>
                    <a:pt x="1" y="14"/>
                  </a:cubicBezTo>
                  <a:lnTo>
                    <a:pt x="66" y="52"/>
                  </a:lnTo>
                  <a:cubicBezTo>
                    <a:pt x="66" y="47"/>
                    <a:pt x="66" y="43"/>
                    <a:pt x="66" y="39"/>
                  </a:cubicBez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0" name="Google Shape;3150;p12"/>
            <p:cNvSpPr/>
            <p:nvPr/>
          </p:nvSpPr>
          <p:spPr>
            <a:xfrm>
              <a:off x="1776975" y="1595500"/>
              <a:ext cx="1675" cy="1175"/>
            </a:xfrm>
            <a:custGeom>
              <a:rect b="b" l="l" r="r" t="t"/>
              <a:pathLst>
                <a:path extrusionOk="0" h="47" w="67">
                  <a:moveTo>
                    <a:pt x="2" y="0"/>
                  </a:moveTo>
                  <a:cubicBezTo>
                    <a:pt x="2" y="3"/>
                    <a:pt x="0" y="6"/>
                    <a:pt x="0" y="9"/>
                  </a:cubicBezTo>
                  <a:lnTo>
                    <a:pt x="64" y="47"/>
                  </a:lnTo>
                  <a:lnTo>
                    <a:pt x="67" y="38"/>
                  </a:ln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1" name="Google Shape;3151;p12"/>
            <p:cNvSpPr/>
            <p:nvPr/>
          </p:nvSpPr>
          <p:spPr>
            <a:xfrm>
              <a:off x="1777000" y="1595300"/>
              <a:ext cx="1700" cy="1150"/>
            </a:xfrm>
            <a:custGeom>
              <a:rect b="b" l="l" r="r" t="t"/>
              <a:pathLst>
                <a:path extrusionOk="0" h="46" w="68">
                  <a:moveTo>
                    <a:pt x="2" y="1"/>
                  </a:moveTo>
                  <a:cubicBezTo>
                    <a:pt x="2" y="4"/>
                    <a:pt x="1" y="5"/>
                    <a:pt x="1" y="8"/>
                  </a:cubicBezTo>
                  <a:lnTo>
                    <a:pt x="66" y="46"/>
                  </a:lnTo>
                  <a:cubicBezTo>
                    <a:pt x="66" y="43"/>
                    <a:pt x="67" y="42"/>
                    <a:pt x="67" y="39"/>
                  </a:cubicBez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2" name="Google Shape;3152;p12"/>
            <p:cNvSpPr/>
            <p:nvPr/>
          </p:nvSpPr>
          <p:spPr>
            <a:xfrm>
              <a:off x="1777050" y="1595175"/>
              <a:ext cx="1675" cy="1100"/>
            </a:xfrm>
            <a:custGeom>
              <a:rect b="b" l="l" r="r" t="t"/>
              <a:pathLst>
                <a:path extrusionOk="0" h="44" w="67">
                  <a:moveTo>
                    <a:pt x="3" y="0"/>
                  </a:moveTo>
                  <a:cubicBezTo>
                    <a:pt x="2" y="2"/>
                    <a:pt x="0" y="5"/>
                    <a:pt x="0" y="6"/>
                  </a:cubicBezTo>
                  <a:lnTo>
                    <a:pt x="65" y="44"/>
                  </a:lnTo>
                  <a:cubicBezTo>
                    <a:pt x="65" y="41"/>
                    <a:pt x="67" y="39"/>
                    <a:pt x="67" y="36"/>
                  </a:cubicBezTo>
                  <a:lnTo>
                    <a:pt x="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3" name="Google Shape;3153;p12"/>
            <p:cNvSpPr/>
            <p:nvPr/>
          </p:nvSpPr>
          <p:spPr>
            <a:xfrm>
              <a:off x="1777100" y="1594975"/>
              <a:ext cx="1700" cy="1125"/>
            </a:xfrm>
            <a:custGeom>
              <a:rect b="b" l="l" r="r" t="t"/>
              <a:pathLst>
                <a:path extrusionOk="0" h="45" w="68">
                  <a:moveTo>
                    <a:pt x="2" y="1"/>
                  </a:moveTo>
                  <a:lnTo>
                    <a:pt x="1" y="8"/>
                  </a:lnTo>
                  <a:lnTo>
                    <a:pt x="65" y="44"/>
                  </a:lnTo>
                  <a:lnTo>
                    <a:pt x="68" y="39"/>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4" name="Google Shape;3154;p12"/>
            <p:cNvSpPr/>
            <p:nvPr/>
          </p:nvSpPr>
          <p:spPr>
            <a:xfrm>
              <a:off x="1777150" y="1594850"/>
              <a:ext cx="1700" cy="1150"/>
            </a:xfrm>
            <a:custGeom>
              <a:rect b="b" l="l" r="r" t="t"/>
              <a:pathLst>
                <a:path extrusionOk="0" h="46" w="68">
                  <a:moveTo>
                    <a:pt x="3" y="0"/>
                  </a:moveTo>
                  <a:cubicBezTo>
                    <a:pt x="2" y="3"/>
                    <a:pt x="0" y="4"/>
                    <a:pt x="0" y="6"/>
                  </a:cubicBezTo>
                  <a:lnTo>
                    <a:pt x="65" y="43"/>
                  </a:lnTo>
                  <a:lnTo>
                    <a:pt x="65" y="43"/>
                  </a:lnTo>
                  <a:cubicBezTo>
                    <a:pt x="66" y="42"/>
                    <a:pt x="67" y="40"/>
                    <a:pt x="67" y="39"/>
                  </a:cubicBezTo>
                  <a:lnTo>
                    <a:pt x="3" y="0"/>
                  </a:lnTo>
                  <a:close/>
                  <a:moveTo>
                    <a:pt x="65" y="43"/>
                  </a:moveTo>
                  <a:cubicBezTo>
                    <a:pt x="65" y="44"/>
                    <a:pt x="65" y="44"/>
                    <a:pt x="64" y="45"/>
                  </a:cubicBezTo>
                  <a:lnTo>
                    <a:pt x="66" y="44"/>
                  </a:lnTo>
                  <a:lnTo>
                    <a:pt x="65" y="43"/>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5" name="Google Shape;3155;p12"/>
            <p:cNvSpPr/>
            <p:nvPr/>
          </p:nvSpPr>
          <p:spPr>
            <a:xfrm>
              <a:off x="1777225" y="1594725"/>
              <a:ext cx="1700" cy="1125"/>
            </a:xfrm>
            <a:custGeom>
              <a:rect b="b" l="l" r="r" t="t"/>
              <a:pathLst>
                <a:path extrusionOk="0" h="45" w="68">
                  <a:moveTo>
                    <a:pt x="2" y="1"/>
                  </a:moveTo>
                  <a:cubicBezTo>
                    <a:pt x="2" y="2"/>
                    <a:pt x="0" y="4"/>
                    <a:pt x="0" y="7"/>
                  </a:cubicBezTo>
                  <a:lnTo>
                    <a:pt x="64" y="44"/>
                  </a:lnTo>
                  <a:lnTo>
                    <a:pt x="67" y="38"/>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6" name="Google Shape;3156;p12"/>
            <p:cNvSpPr/>
            <p:nvPr/>
          </p:nvSpPr>
          <p:spPr>
            <a:xfrm>
              <a:off x="1777300" y="1594575"/>
              <a:ext cx="1675" cy="1100"/>
            </a:xfrm>
            <a:custGeom>
              <a:rect b="b" l="l" r="r" t="t"/>
              <a:pathLst>
                <a:path extrusionOk="0" h="44" w="67">
                  <a:moveTo>
                    <a:pt x="3" y="1"/>
                  </a:moveTo>
                  <a:lnTo>
                    <a:pt x="0" y="5"/>
                  </a:lnTo>
                  <a:lnTo>
                    <a:pt x="64" y="43"/>
                  </a:lnTo>
                  <a:lnTo>
                    <a:pt x="67" y="37"/>
                  </a:lnTo>
                  <a:lnTo>
                    <a:pt x="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7" name="Google Shape;3157;p12"/>
            <p:cNvSpPr/>
            <p:nvPr/>
          </p:nvSpPr>
          <p:spPr>
            <a:xfrm>
              <a:off x="1777375" y="1594450"/>
              <a:ext cx="1675" cy="1075"/>
            </a:xfrm>
            <a:custGeom>
              <a:rect b="b" l="l" r="r" t="t"/>
              <a:pathLst>
                <a:path extrusionOk="0" h="43" w="67">
                  <a:moveTo>
                    <a:pt x="3" y="0"/>
                  </a:moveTo>
                  <a:cubicBezTo>
                    <a:pt x="2" y="2"/>
                    <a:pt x="0" y="3"/>
                    <a:pt x="0" y="5"/>
                  </a:cubicBezTo>
                  <a:lnTo>
                    <a:pt x="64" y="42"/>
                  </a:lnTo>
                  <a:lnTo>
                    <a:pt x="67" y="38"/>
                  </a:lnTo>
                  <a:lnTo>
                    <a:pt x="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8" name="Google Shape;3158;p12"/>
            <p:cNvSpPr/>
            <p:nvPr/>
          </p:nvSpPr>
          <p:spPr>
            <a:xfrm>
              <a:off x="1777450" y="1594300"/>
              <a:ext cx="1675" cy="1100"/>
            </a:xfrm>
            <a:custGeom>
              <a:rect b="b" l="l" r="r" t="t"/>
              <a:pathLst>
                <a:path extrusionOk="0" h="44" w="67">
                  <a:moveTo>
                    <a:pt x="3" y="0"/>
                  </a:moveTo>
                  <a:lnTo>
                    <a:pt x="0" y="6"/>
                  </a:lnTo>
                  <a:lnTo>
                    <a:pt x="64" y="44"/>
                  </a:lnTo>
                  <a:lnTo>
                    <a:pt x="67" y="38"/>
                  </a:lnTo>
                  <a:lnTo>
                    <a:pt x="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9" name="Google Shape;3159;p12"/>
            <p:cNvSpPr/>
            <p:nvPr/>
          </p:nvSpPr>
          <p:spPr>
            <a:xfrm>
              <a:off x="1777500" y="1594150"/>
              <a:ext cx="1750" cy="1125"/>
            </a:xfrm>
            <a:custGeom>
              <a:rect b="b" l="l" r="r" t="t"/>
              <a:pathLst>
                <a:path extrusionOk="0" h="45" w="70">
                  <a:moveTo>
                    <a:pt x="5" y="1"/>
                  </a:moveTo>
                  <a:lnTo>
                    <a:pt x="1" y="6"/>
                  </a:lnTo>
                  <a:lnTo>
                    <a:pt x="65" y="44"/>
                  </a:lnTo>
                  <a:lnTo>
                    <a:pt x="69" y="38"/>
                  </a:lnTo>
                  <a:lnTo>
                    <a:pt x="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0" name="Google Shape;3160;p12"/>
            <p:cNvSpPr/>
            <p:nvPr/>
          </p:nvSpPr>
          <p:spPr>
            <a:xfrm>
              <a:off x="1777625" y="1594000"/>
              <a:ext cx="1725" cy="1125"/>
            </a:xfrm>
            <a:custGeom>
              <a:rect b="b" l="l" r="r" t="t"/>
              <a:pathLst>
                <a:path extrusionOk="0" h="45" w="69">
                  <a:moveTo>
                    <a:pt x="5" y="1"/>
                  </a:moveTo>
                  <a:lnTo>
                    <a:pt x="0" y="7"/>
                  </a:lnTo>
                  <a:lnTo>
                    <a:pt x="64" y="44"/>
                  </a:lnTo>
                  <a:lnTo>
                    <a:pt x="68" y="38"/>
                  </a:lnTo>
                  <a:lnTo>
                    <a:pt x="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1" name="Google Shape;3161;p12"/>
            <p:cNvSpPr/>
            <p:nvPr/>
          </p:nvSpPr>
          <p:spPr>
            <a:xfrm>
              <a:off x="1777725" y="1593850"/>
              <a:ext cx="1775" cy="1125"/>
            </a:xfrm>
            <a:custGeom>
              <a:rect b="b" l="l" r="r" t="t"/>
              <a:pathLst>
                <a:path extrusionOk="0" h="45" w="71">
                  <a:moveTo>
                    <a:pt x="5" y="1"/>
                  </a:moveTo>
                  <a:cubicBezTo>
                    <a:pt x="4" y="2"/>
                    <a:pt x="2" y="5"/>
                    <a:pt x="1" y="7"/>
                  </a:cubicBezTo>
                  <a:lnTo>
                    <a:pt x="64" y="44"/>
                  </a:lnTo>
                  <a:cubicBezTo>
                    <a:pt x="66" y="42"/>
                    <a:pt x="67" y="40"/>
                    <a:pt x="70" y="39"/>
                  </a:cubicBezTo>
                  <a:lnTo>
                    <a:pt x="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2" name="Google Shape;3162;p12"/>
            <p:cNvSpPr/>
            <p:nvPr/>
          </p:nvSpPr>
          <p:spPr>
            <a:xfrm>
              <a:off x="1777825" y="1593675"/>
              <a:ext cx="1850" cy="1150"/>
            </a:xfrm>
            <a:custGeom>
              <a:rect b="b" l="l" r="r" t="t"/>
              <a:pathLst>
                <a:path extrusionOk="0" h="46" w="74">
                  <a:moveTo>
                    <a:pt x="8" y="1"/>
                  </a:moveTo>
                  <a:cubicBezTo>
                    <a:pt x="5" y="2"/>
                    <a:pt x="4" y="5"/>
                    <a:pt x="1" y="8"/>
                  </a:cubicBezTo>
                  <a:lnTo>
                    <a:pt x="66" y="46"/>
                  </a:lnTo>
                  <a:cubicBezTo>
                    <a:pt x="68" y="43"/>
                    <a:pt x="71" y="40"/>
                    <a:pt x="73" y="37"/>
                  </a:cubicBezTo>
                  <a:lnTo>
                    <a:pt x="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3" name="Google Shape;3163;p12"/>
            <p:cNvSpPr/>
            <p:nvPr/>
          </p:nvSpPr>
          <p:spPr>
            <a:xfrm>
              <a:off x="1778025" y="1593250"/>
              <a:ext cx="2150" cy="1350"/>
            </a:xfrm>
            <a:custGeom>
              <a:rect b="b" l="l" r="r" t="t"/>
              <a:pathLst>
                <a:path extrusionOk="0" h="54" w="86">
                  <a:moveTo>
                    <a:pt x="22" y="0"/>
                  </a:moveTo>
                  <a:cubicBezTo>
                    <a:pt x="15" y="5"/>
                    <a:pt x="7" y="10"/>
                    <a:pt x="0" y="18"/>
                  </a:cubicBezTo>
                  <a:lnTo>
                    <a:pt x="65" y="54"/>
                  </a:lnTo>
                  <a:cubicBezTo>
                    <a:pt x="71" y="48"/>
                    <a:pt x="79" y="42"/>
                    <a:pt x="86" y="38"/>
                  </a:cubicBezTo>
                  <a:lnTo>
                    <a:pt x="2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4" name="Google Shape;3164;p12"/>
            <p:cNvSpPr/>
            <p:nvPr/>
          </p:nvSpPr>
          <p:spPr>
            <a:xfrm>
              <a:off x="1788100" y="1589625"/>
              <a:ext cx="1650" cy="9450"/>
            </a:xfrm>
            <a:custGeom>
              <a:rect b="b" l="l" r="r" t="t"/>
              <a:pathLst>
                <a:path extrusionOk="0" h="378" w="66">
                  <a:moveTo>
                    <a:pt x="0" y="0"/>
                  </a:moveTo>
                  <a:lnTo>
                    <a:pt x="0" y="340"/>
                  </a:lnTo>
                  <a:lnTo>
                    <a:pt x="66" y="377"/>
                  </a:lnTo>
                  <a:lnTo>
                    <a:pt x="64" y="38"/>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5" name="Google Shape;3165;p12"/>
            <p:cNvSpPr/>
            <p:nvPr/>
          </p:nvSpPr>
          <p:spPr>
            <a:xfrm>
              <a:off x="1789700" y="1586600"/>
              <a:ext cx="2775" cy="1150"/>
            </a:xfrm>
            <a:custGeom>
              <a:rect b="b" l="l" r="r" t="t"/>
              <a:pathLst>
                <a:path extrusionOk="0" h="46" w="111">
                  <a:moveTo>
                    <a:pt x="27" y="1"/>
                  </a:moveTo>
                  <a:cubicBezTo>
                    <a:pt x="17" y="1"/>
                    <a:pt x="8" y="4"/>
                    <a:pt x="0" y="10"/>
                  </a:cubicBezTo>
                  <a:lnTo>
                    <a:pt x="65" y="46"/>
                  </a:lnTo>
                  <a:cubicBezTo>
                    <a:pt x="73" y="41"/>
                    <a:pt x="83" y="37"/>
                    <a:pt x="93" y="37"/>
                  </a:cubicBezTo>
                  <a:cubicBezTo>
                    <a:pt x="99" y="37"/>
                    <a:pt x="105" y="39"/>
                    <a:pt x="110" y="42"/>
                  </a:cubicBezTo>
                  <a:lnTo>
                    <a:pt x="47" y="5"/>
                  </a:lnTo>
                  <a:cubicBezTo>
                    <a:pt x="41" y="2"/>
                    <a:pt x="34" y="1"/>
                    <a:pt x="27"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6" name="Google Shape;3166;p12"/>
            <p:cNvSpPr/>
            <p:nvPr/>
          </p:nvSpPr>
          <p:spPr>
            <a:xfrm>
              <a:off x="1789700" y="1586725"/>
              <a:ext cx="1875" cy="1025"/>
            </a:xfrm>
            <a:custGeom>
              <a:rect b="b" l="l" r="r" t="t"/>
              <a:pathLst>
                <a:path extrusionOk="0" h="41" w="75">
                  <a:moveTo>
                    <a:pt x="10" y="0"/>
                  </a:moveTo>
                  <a:cubicBezTo>
                    <a:pt x="6" y="0"/>
                    <a:pt x="3" y="2"/>
                    <a:pt x="0" y="5"/>
                  </a:cubicBezTo>
                  <a:lnTo>
                    <a:pt x="65" y="41"/>
                  </a:lnTo>
                  <a:cubicBezTo>
                    <a:pt x="68" y="39"/>
                    <a:pt x="71" y="38"/>
                    <a:pt x="74" y="37"/>
                  </a:cubicBezTo>
                  <a:lnTo>
                    <a:pt x="1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7" name="Google Shape;3167;p12"/>
            <p:cNvSpPr/>
            <p:nvPr/>
          </p:nvSpPr>
          <p:spPr>
            <a:xfrm>
              <a:off x="1789950" y="1586650"/>
              <a:ext cx="1800" cy="1050"/>
            </a:xfrm>
            <a:custGeom>
              <a:rect b="b" l="l" r="r" t="t"/>
              <a:pathLst>
                <a:path extrusionOk="0" h="42" w="72">
                  <a:moveTo>
                    <a:pt x="8" y="0"/>
                  </a:moveTo>
                  <a:cubicBezTo>
                    <a:pt x="5" y="0"/>
                    <a:pt x="2" y="2"/>
                    <a:pt x="0" y="3"/>
                  </a:cubicBezTo>
                  <a:lnTo>
                    <a:pt x="64" y="41"/>
                  </a:lnTo>
                  <a:cubicBezTo>
                    <a:pt x="67" y="40"/>
                    <a:pt x="68" y="38"/>
                    <a:pt x="71" y="38"/>
                  </a:cubicBezTo>
                  <a:lnTo>
                    <a:pt x="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8" name="Google Shape;3168;p12"/>
            <p:cNvSpPr/>
            <p:nvPr/>
          </p:nvSpPr>
          <p:spPr>
            <a:xfrm>
              <a:off x="1790125" y="1586600"/>
              <a:ext cx="1775" cy="1025"/>
            </a:xfrm>
            <a:custGeom>
              <a:rect b="b" l="l" r="r" t="t"/>
              <a:pathLst>
                <a:path extrusionOk="0" h="41" w="71">
                  <a:moveTo>
                    <a:pt x="6" y="1"/>
                  </a:moveTo>
                  <a:lnTo>
                    <a:pt x="1" y="2"/>
                  </a:lnTo>
                  <a:lnTo>
                    <a:pt x="64" y="40"/>
                  </a:lnTo>
                  <a:cubicBezTo>
                    <a:pt x="66" y="39"/>
                    <a:pt x="69" y="39"/>
                    <a:pt x="70" y="39"/>
                  </a:cubicBezTo>
                  <a:lnTo>
                    <a:pt x="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9" name="Google Shape;3169;p12"/>
            <p:cNvSpPr/>
            <p:nvPr/>
          </p:nvSpPr>
          <p:spPr>
            <a:xfrm>
              <a:off x="1790275" y="1586600"/>
              <a:ext cx="1725" cy="975"/>
            </a:xfrm>
            <a:custGeom>
              <a:rect b="b" l="l" r="r" t="t"/>
              <a:pathLst>
                <a:path extrusionOk="0" h="39" w="69">
                  <a:moveTo>
                    <a:pt x="0" y="1"/>
                  </a:moveTo>
                  <a:lnTo>
                    <a:pt x="64" y="39"/>
                  </a:lnTo>
                  <a:lnTo>
                    <a:pt x="64" y="37"/>
                  </a:lnTo>
                  <a:lnTo>
                    <a:pt x="68" y="37"/>
                  </a:lnTo>
                  <a:lnTo>
                    <a:pt x="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0" name="Google Shape;3170;p12"/>
            <p:cNvSpPr/>
            <p:nvPr/>
          </p:nvSpPr>
          <p:spPr>
            <a:xfrm>
              <a:off x="1790375" y="1586575"/>
              <a:ext cx="1725" cy="975"/>
            </a:xfrm>
            <a:custGeom>
              <a:rect b="b" l="l" r="r" t="t"/>
              <a:pathLst>
                <a:path extrusionOk="0" h="39" w="69">
                  <a:moveTo>
                    <a:pt x="1" y="1"/>
                  </a:moveTo>
                  <a:lnTo>
                    <a:pt x="64" y="38"/>
                  </a:lnTo>
                  <a:lnTo>
                    <a:pt x="69" y="38"/>
                  </a:lnTo>
                  <a:lnTo>
                    <a:pt x="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1" name="Google Shape;3171;p12"/>
            <p:cNvSpPr/>
            <p:nvPr/>
          </p:nvSpPr>
          <p:spPr>
            <a:xfrm>
              <a:off x="1790500" y="1586575"/>
              <a:ext cx="1725" cy="975"/>
            </a:xfrm>
            <a:custGeom>
              <a:rect b="b" l="l" r="r" t="t"/>
              <a:pathLst>
                <a:path extrusionOk="0" h="39" w="69">
                  <a:moveTo>
                    <a:pt x="0" y="1"/>
                  </a:moveTo>
                  <a:lnTo>
                    <a:pt x="64" y="38"/>
                  </a:lnTo>
                  <a:lnTo>
                    <a:pt x="68" y="38"/>
                  </a:lnTo>
                  <a:lnTo>
                    <a:pt x="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2" name="Google Shape;3172;p12"/>
            <p:cNvSpPr/>
            <p:nvPr/>
          </p:nvSpPr>
          <p:spPr>
            <a:xfrm>
              <a:off x="1790600" y="1586600"/>
              <a:ext cx="1725" cy="975"/>
            </a:xfrm>
            <a:custGeom>
              <a:rect b="b" l="l" r="r" t="t"/>
              <a:pathLst>
                <a:path extrusionOk="0" h="39" w="69">
                  <a:moveTo>
                    <a:pt x="0" y="1"/>
                  </a:moveTo>
                  <a:lnTo>
                    <a:pt x="64" y="39"/>
                  </a:lnTo>
                  <a:lnTo>
                    <a:pt x="69" y="39"/>
                  </a:lnTo>
                  <a:lnTo>
                    <a:pt x="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3" name="Google Shape;3173;p12"/>
            <p:cNvSpPr/>
            <p:nvPr/>
          </p:nvSpPr>
          <p:spPr>
            <a:xfrm>
              <a:off x="1790675" y="1586600"/>
              <a:ext cx="1725" cy="1025"/>
            </a:xfrm>
            <a:custGeom>
              <a:rect b="b" l="l" r="r" t="t"/>
              <a:pathLst>
                <a:path extrusionOk="0" h="41" w="69">
                  <a:moveTo>
                    <a:pt x="0" y="1"/>
                  </a:moveTo>
                  <a:lnTo>
                    <a:pt x="66" y="39"/>
                  </a:lnTo>
                  <a:lnTo>
                    <a:pt x="68" y="40"/>
                  </a:lnTo>
                  <a:lnTo>
                    <a:pt x="5" y="2"/>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4" name="Google Shape;3174;p12"/>
            <p:cNvSpPr/>
            <p:nvPr/>
          </p:nvSpPr>
          <p:spPr>
            <a:xfrm>
              <a:off x="1790750" y="1586650"/>
              <a:ext cx="1725" cy="1000"/>
            </a:xfrm>
            <a:custGeom>
              <a:rect b="b" l="l" r="r" t="t"/>
              <a:pathLst>
                <a:path extrusionOk="0" h="40" w="69">
                  <a:moveTo>
                    <a:pt x="0" y="0"/>
                  </a:moveTo>
                  <a:lnTo>
                    <a:pt x="65" y="38"/>
                  </a:lnTo>
                  <a:lnTo>
                    <a:pt x="68" y="40"/>
                  </a:lnTo>
                  <a:lnTo>
                    <a:pt x="5" y="2"/>
                  </a:lnTo>
                  <a:cubicBezTo>
                    <a:pt x="3" y="2"/>
                    <a:pt x="2" y="0"/>
                    <a:pt x="0"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5" name="Google Shape;3175;p12"/>
            <p:cNvSpPr/>
            <p:nvPr/>
          </p:nvSpPr>
          <p:spPr>
            <a:xfrm>
              <a:off x="1790850" y="1586725"/>
              <a:ext cx="1625" cy="975"/>
            </a:xfrm>
            <a:custGeom>
              <a:rect b="b" l="l" r="r" t="t"/>
              <a:pathLst>
                <a:path extrusionOk="0" h="39" w="65">
                  <a:moveTo>
                    <a:pt x="64" y="38"/>
                  </a:moveTo>
                  <a:lnTo>
                    <a:pt x="1" y="0"/>
                  </a:lnTo>
                  <a:lnTo>
                    <a:pt x="1" y="0"/>
                  </a:lnTo>
                  <a:lnTo>
                    <a:pt x="64" y="38"/>
                  </a:lnTo>
                  <a:lnTo>
                    <a:pt x="64" y="38"/>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6" name="Google Shape;3176;p12"/>
            <p:cNvSpPr/>
            <p:nvPr/>
          </p:nvSpPr>
          <p:spPr>
            <a:xfrm>
              <a:off x="1789725" y="1587525"/>
              <a:ext cx="3250" cy="11550"/>
            </a:xfrm>
            <a:custGeom>
              <a:rect b="b" l="l" r="r" t="t"/>
              <a:pathLst>
                <a:path extrusionOk="0" h="462" w="130">
                  <a:moveTo>
                    <a:pt x="93" y="0"/>
                  </a:moveTo>
                  <a:cubicBezTo>
                    <a:pt x="84" y="0"/>
                    <a:pt x="75" y="3"/>
                    <a:pt x="64" y="9"/>
                  </a:cubicBezTo>
                  <a:cubicBezTo>
                    <a:pt x="25" y="35"/>
                    <a:pt x="2" y="76"/>
                    <a:pt x="1" y="122"/>
                  </a:cubicBezTo>
                  <a:lnTo>
                    <a:pt x="1" y="461"/>
                  </a:lnTo>
                  <a:lnTo>
                    <a:pt x="130" y="386"/>
                  </a:lnTo>
                  <a:lnTo>
                    <a:pt x="130" y="47"/>
                  </a:lnTo>
                  <a:cubicBezTo>
                    <a:pt x="129" y="18"/>
                    <a:pt x="114" y="0"/>
                    <a:pt x="93"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7" name="Google Shape;3177;p12"/>
            <p:cNvSpPr/>
            <p:nvPr/>
          </p:nvSpPr>
          <p:spPr>
            <a:xfrm>
              <a:off x="1788100" y="1586825"/>
              <a:ext cx="3250" cy="3775"/>
            </a:xfrm>
            <a:custGeom>
              <a:rect b="b" l="l" r="r" t="t"/>
              <a:pathLst>
                <a:path extrusionOk="0" h="151" w="130">
                  <a:moveTo>
                    <a:pt x="64" y="1"/>
                  </a:moveTo>
                  <a:cubicBezTo>
                    <a:pt x="26" y="25"/>
                    <a:pt x="2" y="66"/>
                    <a:pt x="0" y="112"/>
                  </a:cubicBezTo>
                  <a:lnTo>
                    <a:pt x="64" y="150"/>
                  </a:lnTo>
                  <a:cubicBezTo>
                    <a:pt x="67" y="104"/>
                    <a:pt x="90" y="62"/>
                    <a:pt x="129" y="37"/>
                  </a:cubicBezTo>
                  <a:lnTo>
                    <a:pt x="6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8" name="Google Shape;3178;p12"/>
            <p:cNvSpPr/>
            <p:nvPr/>
          </p:nvSpPr>
          <p:spPr>
            <a:xfrm>
              <a:off x="1788100" y="1589300"/>
              <a:ext cx="1650" cy="1300"/>
            </a:xfrm>
            <a:custGeom>
              <a:rect b="b" l="l" r="r" t="t"/>
              <a:pathLst>
                <a:path extrusionOk="0" h="52" w="66">
                  <a:moveTo>
                    <a:pt x="0" y="0"/>
                  </a:moveTo>
                  <a:cubicBezTo>
                    <a:pt x="0" y="5"/>
                    <a:pt x="0" y="9"/>
                    <a:pt x="0" y="13"/>
                  </a:cubicBezTo>
                  <a:lnTo>
                    <a:pt x="64" y="51"/>
                  </a:lnTo>
                  <a:lnTo>
                    <a:pt x="66" y="51"/>
                  </a:lnTo>
                  <a:cubicBezTo>
                    <a:pt x="64" y="47"/>
                    <a:pt x="64" y="42"/>
                    <a:pt x="66" y="38"/>
                  </a:cubicBez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9" name="Google Shape;3179;p12"/>
            <p:cNvSpPr/>
            <p:nvPr/>
          </p:nvSpPr>
          <p:spPr>
            <a:xfrm>
              <a:off x="1788100" y="1589075"/>
              <a:ext cx="1700" cy="1175"/>
            </a:xfrm>
            <a:custGeom>
              <a:rect b="b" l="l" r="r" t="t"/>
              <a:pathLst>
                <a:path extrusionOk="0" h="47" w="68">
                  <a:moveTo>
                    <a:pt x="2" y="1"/>
                  </a:moveTo>
                  <a:cubicBezTo>
                    <a:pt x="2" y="3"/>
                    <a:pt x="0" y="6"/>
                    <a:pt x="0" y="9"/>
                  </a:cubicBezTo>
                  <a:lnTo>
                    <a:pt x="66" y="47"/>
                  </a:lnTo>
                  <a:cubicBezTo>
                    <a:pt x="66" y="44"/>
                    <a:pt x="66" y="41"/>
                    <a:pt x="67" y="38"/>
                  </a:cubicBez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0" name="Google Shape;3180;p12"/>
            <p:cNvSpPr/>
            <p:nvPr/>
          </p:nvSpPr>
          <p:spPr>
            <a:xfrm>
              <a:off x="1788125" y="1588900"/>
              <a:ext cx="1700" cy="1150"/>
            </a:xfrm>
            <a:custGeom>
              <a:rect b="b" l="l" r="r" t="t"/>
              <a:pathLst>
                <a:path extrusionOk="0" h="46" w="68">
                  <a:moveTo>
                    <a:pt x="4" y="0"/>
                  </a:moveTo>
                  <a:cubicBezTo>
                    <a:pt x="2" y="2"/>
                    <a:pt x="1" y="5"/>
                    <a:pt x="1" y="8"/>
                  </a:cubicBezTo>
                  <a:lnTo>
                    <a:pt x="66" y="45"/>
                  </a:lnTo>
                  <a:cubicBezTo>
                    <a:pt x="66" y="42"/>
                    <a:pt x="67" y="39"/>
                    <a:pt x="67" y="38"/>
                  </a:cubicBezTo>
                  <a:lnTo>
                    <a:pt x="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1" name="Google Shape;3181;p12"/>
            <p:cNvSpPr/>
            <p:nvPr/>
          </p:nvSpPr>
          <p:spPr>
            <a:xfrm>
              <a:off x="1788200" y="1588725"/>
              <a:ext cx="1650" cy="1150"/>
            </a:xfrm>
            <a:custGeom>
              <a:rect b="b" l="l" r="r" t="t"/>
              <a:pathLst>
                <a:path extrusionOk="0" h="46" w="66">
                  <a:moveTo>
                    <a:pt x="2" y="0"/>
                  </a:moveTo>
                  <a:lnTo>
                    <a:pt x="1" y="7"/>
                  </a:lnTo>
                  <a:lnTo>
                    <a:pt x="64" y="45"/>
                  </a:lnTo>
                  <a:lnTo>
                    <a:pt x="64" y="44"/>
                  </a:lnTo>
                  <a:cubicBezTo>
                    <a:pt x="64" y="42"/>
                    <a:pt x="66" y="39"/>
                    <a:pt x="66" y="38"/>
                  </a:cubicBez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2" name="Google Shape;3182;p12"/>
            <p:cNvSpPr/>
            <p:nvPr/>
          </p:nvSpPr>
          <p:spPr>
            <a:xfrm>
              <a:off x="1788250" y="1588575"/>
              <a:ext cx="1675" cy="1100"/>
            </a:xfrm>
            <a:custGeom>
              <a:rect b="b" l="l" r="r" t="t"/>
              <a:pathLst>
                <a:path extrusionOk="0" h="44" w="67">
                  <a:moveTo>
                    <a:pt x="2" y="0"/>
                  </a:moveTo>
                  <a:cubicBezTo>
                    <a:pt x="2" y="2"/>
                    <a:pt x="0" y="5"/>
                    <a:pt x="0" y="6"/>
                  </a:cubicBezTo>
                  <a:lnTo>
                    <a:pt x="64" y="44"/>
                  </a:lnTo>
                  <a:lnTo>
                    <a:pt x="67" y="38"/>
                  </a:ln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3" name="Google Shape;3183;p12"/>
            <p:cNvSpPr/>
            <p:nvPr/>
          </p:nvSpPr>
          <p:spPr>
            <a:xfrm>
              <a:off x="1788275" y="1588425"/>
              <a:ext cx="1725" cy="1100"/>
            </a:xfrm>
            <a:custGeom>
              <a:rect b="b" l="l" r="r" t="t"/>
              <a:pathLst>
                <a:path extrusionOk="0" h="44" w="69">
                  <a:moveTo>
                    <a:pt x="3" y="0"/>
                  </a:moveTo>
                  <a:cubicBezTo>
                    <a:pt x="2" y="2"/>
                    <a:pt x="1" y="5"/>
                    <a:pt x="1" y="6"/>
                  </a:cubicBezTo>
                  <a:lnTo>
                    <a:pt x="66" y="44"/>
                  </a:lnTo>
                  <a:cubicBezTo>
                    <a:pt x="66" y="41"/>
                    <a:pt x="69" y="40"/>
                    <a:pt x="69" y="38"/>
                  </a:cubicBezTo>
                  <a:lnTo>
                    <a:pt x="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4" name="Google Shape;3184;p12"/>
            <p:cNvSpPr/>
            <p:nvPr/>
          </p:nvSpPr>
          <p:spPr>
            <a:xfrm>
              <a:off x="1788350" y="1588275"/>
              <a:ext cx="1700" cy="1125"/>
            </a:xfrm>
            <a:custGeom>
              <a:rect b="b" l="l" r="r" t="t"/>
              <a:pathLst>
                <a:path extrusionOk="0" h="45" w="68">
                  <a:moveTo>
                    <a:pt x="3" y="1"/>
                  </a:moveTo>
                  <a:cubicBezTo>
                    <a:pt x="2" y="2"/>
                    <a:pt x="0" y="5"/>
                    <a:pt x="0" y="6"/>
                  </a:cubicBezTo>
                  <a:lnTo>
                    <a:pt x="66" y="44"/>
                  </a:lnTo>
                  <a:cubicBezTo>
                    <a:pt x="66" y="41"/>
                    <a:pt x="67" y="40"/>
                    <a:pt x="67" y="38"/>
                  </a:cubicBezTo>
                  <a:lnTo>
                    <a:pt x="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5" name="Google Shape;3185;p12"/>
            <p:cNvSpPr/>
            <p:nvPr/>
          </p:nvSpPr>
          <p:spPr>
            <a:xfrm>
              <a:off x="1788425" y="1588125"/>
              <a:ext cx="1700" cy="1125"/>
            </a:xfrm>
            <a:custGeom>
              <a:rect b="b" l="l" r="r" t="t"/>
              <a:pathLst>
                <a:path extrusionOk="0" h="45" w="68">
                  <a:moveTo>
                    <a:pt x="3" y="1"/>
                  </a:moveTo>
                  <a:cubicBezTo>
                    <a:pt x="2" y="4"/>
                    <a:pt x="0" y="5"/>
                    <a:pt x="0" y="7"/>
                  </a:cubicBezTo>
                  <a:lnTo>
                    <a:pt x="64" y="44"/>
                  </a:lnTo>
                  <a:cubicBezTo>
                    <a:pt x="66" y="41"/>
                    <a:pt x="66" y="40"/>
                    <a:pt x="67" y="39"/>
                  </a:cubicBezTo>
                  <a:lnTo>
                    <a:pt x="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6" name="Google Shape;3186;p12"/>
            <p:cNvSpPr/>
            <p:nvPr/>
          </p:nvSpPr>
          <p:spPr>
            <a:xfrm>
              <a:off x="1788500" y="1588000"/>
              <a:ext cx="1675" cy="1100"/>
            </a:xfrm>
            <a:custGeom>
              <a:rect b="b" l="l" r="r" t="t"/>
              <a:pathLst>
                <a:path extrusionOk="0" h="44" w="67">
                  <a:moveTo>
                    <a:pt x="3" y="0"/>
                  </a:moveTo>
                  <a:cubicBezTo>
                    <a:pt x="2" y="3"/>
                    <a:pt x="0" y="4"/>
                    <a:pt x="0" y="6"/>
                  </a:cubicBezTo>
                  <a:lnTo>
                    <a:pt x="64" y="44"/>
                  </a:lnTo>
                  <a:cubicBezTo>
                    <a:pt x="66" y="42"/>
                    <a:pt x="67" y="39"/>
                    <a:pt x="67" y="38"/>
                  </a:cubicBezTo>
                  <a:lnTo>
                    <a:pt x="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7" name="Google Shape;3187;p12"/>
            <p:cNvSpPr/>
            <p:nvPr/>
          </p:nvSpPr>
          <p:spPr>
            <a:xfrm>
              <a:off x="1788575" y="1587875"/>
              <a:ext cx="1725" cy="1075"/>
            </a:xfrm>
            <a:custGeom>
              <a:rect b="b" l="l" r="r" t="t"/>
              <a:pathLst>
                <a:path extrusionOk="0" h="43" w="69">
                  <a:moveTo>
                    <a:pt x="3" y="1"/>
                  </a:moveTo>
                  <a:cubicBezTo>
                    <a:pt x="2" y="2"/>
                    <a:pt x="2" y="4"/>
                    <a:pt x="0" y="7"/>
                  </a:cubicBezTo>
                  <a:lnTo>
                    <a:pt x="64" y="43"/>
                  </a:lnTo>
                  <a:lnTo>
                    <a:pt x="68" y="38"/>
                  </a:lnTo>
                  <a:lnTo>
                    <a:pt x="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8" name="Google Shape;3188;p12"/>
            <p:cNvSpPr/>
            <p:nvPr/>
          </p:nvSpPr>
          <p:spPr>
            <a:xfrm>
              <a:off x="1788650" y="1587725"/>
              <a:ext cx="1725" cy="1125"/>
            </a:xfrm>
            <a:custGeom>
              <a:rect b="b" l="l" r="r" t="t"/>
              <a:pathLst>
                <a:path extrusionOk="0" h="45" w="69">
                  <a:moveTo>
                    <a:pt x="4" y="1"/>
                  </a:moveTo>
                  <a:cubicBezTo>
                    <a:pt x="3" y="2"/>
                    <a:pt x="2" y="4"/>
                    <a:pt x="0" y="7"/>
                  </a:cubicBezTo>
                  <a:lnTo>
                    <a:pt x="65" y="44"/>
                  </a:lnTo>
                  <a:lnTo>
                    <a:pt x="65" y="43"/>
                  </a:lnTo>
                  <a:lnTo>
                    <a:pt x="68" y="39"/>
                  </a:lnTo>
                  <a:lnTo>
                    <a:pt x="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9" name="Google Shape;3189;p12"/>
            <p:cNvSpPr/>
            <p:nvPr/>
          </p:nvSpPr>
          <p:spPr>
            <a:xfrm>
              <a:off x="1788750" y="1587600"/>
              <a:ext cx="1725" cy="1100"/>
            </a:xfrm>
            <a:custGeom>
              <a:rect b="b" l="l" r="r" t="t"/>
              <a:pathLst>
                <a:path extrusionOk="0" h="44" w="69">
                  <a:moveTo>
                    <a:pt x="5" y="0"/>
                  </a:moveTo>
                  <a:cubicBezTo>
                    <a:pt x="3" y="2"/>
                    <a:pt x="2" y="3"/>
                    <a:pt x="0" y="6"/>
                  </a:cubicBezTo>
                  <a:lnTo>
                    <a:pt x="64" y="44"/>
                  </a:lnTo>
                  <a:cubicBezTo>
                    <a:pt x="66" y="41"/>
                    <a:pt x="67" y="39"/>
                    <a:pt x="69" y="38"/>
                  </a:cubicBezTo>
                  <a:lnTo>
                    <a:pt x="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0" name="Google Shape;3190;p12"/>
            <p:cNvSpPr/>
            <p:nvPr/>
          </p:nvSpPr>
          <p:spPr>
            <a:xfrm>
              <a:off x="1788850" y="1587400"/>
              <a:ext cx="1775" cy="1150"/>
            </a:xfrm>
            <a:custGeom>
              <a:rect b="b" l="l" r="r" t="t"/>
              <a:pathLst>
                <a:path extrusionOk="0" h="46" w="71">
                  <a:moveTo>
                    <a:pt x="5" y="1"/>
                  </a:moveTo>
                  <a:cubicBezTo>
                    <a:pt x="4" y="4"/>
                    <a:pt x="2" y="5"/>
                    <a:pt x="1" y="8"/>
                  </a:cubicBezTo>
                  <a:lnTo>
                    <a:pt x="65" y="46"/>
                  </a:lnTo>
                  <a:lnTo>
                    <a:pt x="70" y="39"/>
                  </a:lnTo>
                  <a:lnTo>
                    <a:pt x="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1" name="Google Shape;3191;p12"/>
            <p:cNvSpPr/>
            <p:nvPr/>
          </p:nvSpPr>
          <p:spPr>
            <a:xfrm>
              <a:off x="1789000" y="1587225"/>
              <a:ext cx="1800" cy="1150"/>
            </a:xfrm>
            <a:custGeom>
              <a:rect b="b" l="l" r="r" t="t"/>
              <a:pathLst>
                <a:path extrusionOk="0" h="46" w="72">
                  <a:moveTo>
                    <a:pt x="6" y="1"/>
                  </a:moveTo>
                  <a:cubicBezTo>
                    <a:pt x="5" y="4"/>
                    <a:pt x="2" y="5"/>
                    <a:pt x="1" y="8"/>
                  </a:cubicBezTo>
                  <a:lnTo>
                    <a:pt x="64" y="46"/>
                  </a:lnTo>
                  <a:cubicBezTo>
                    <a:pt x="67" y="43"/>
                    <a:pt x="69" y="41"/>
                    <a:pt x="72" y="38"/>
                  </a:cubicBezTo>
                  <a:lnTo>
                    <a:pt x="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2" name="Google Shape;3192;p12"/>
            <p:cNvSpPr/>
            <p:nvPr/>
          </p:nvSpPr>
          <p:spPr>
            <a:xfrm>
              <a:off x="1789150" y="1586825"/>
              <a:ext cx="2200" cy="1375"/>
            </a:xfrm>
            <a:custGeom>
              <a:rect b="b" l="l" r="r" t="t"/>
              <a:pathLst>
                <a:path extrusionOk="0" h="55" w="88">
                  <a:moveTo>
                    <a:pt x="22" y="1"/>
                  </a:moveTo>
                  <a:cubicBezTo>
                    <a:pt x="15" y="5"/>
                    <a:pt x="8" y="11"/>
                    <a:pt x="0" y="17"/>
                  </a:cubicBezTo>
                  <a:lnTo>
                    <a:pt x="66" y="54"/>
                  </a:lnTo>
                  <a:cubicBezTo>
                    <a:pt x="71" y="47"/>
                    <a:pt x="79" y="43"/>
                    <a:pt x="87" y="37"/>
                  </a:cubicBezTo>
                  <a:lnTo>
                    <a:pt x="2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3" name="Google Shape;3193;p12"/>
            <p:cNvSpPr/>
            <p:nvPr/>
          </p:nvSpPr>
          <p:spPr>
            <a:xfrm>
              <a:off x="1618000" y="1508275"/>
              <a:ext cx="89200" cy="43500"/>
            </a:xfrm>
            <a:custGeom>
              <a:rect b="b" l="l" r="r" t="t"/>
              <a:pathLst>
                <a:path extrusionOk="0" h="1740" w="3568">
                  <a:moveTo>
                    <a:pt x="3568" y="0"/>
                  </a:moveTo>
                  <a:lnTo>
                    <a:pt x="2416" y="335"/>
                  </a:lnTo>
                  <a:lnTo>
                    <a:pt x="1" y="1739"/>
                  </a:lnTo>
                  <a:lnTo>
                    <a:pt x="1" y="1739"/>
                  </a:lnTo>
                  <a:lnTo>
                    <a:pt x="1153" y="1403"/>
                  </a:lnTo>
                  <a:lnTo>
                    <a:pt x="3568"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4" name="Google Shape;3194;p12"/>
            <p:cNvSpPr/>
            <p:nvPr/>
          </p:nvSpPr>
          <p:spPr>
            <a:xfrm>
              <a:off x="1617900" y="1543325"/>
              <a:ext cx="57625" cy="82125"/>
            </a:xfrm>
            <a:custGeom>
              <a:rect b="b" l="l" r="r" t="t"/>
              <a:pathLst>
                <a:path extrusionOk="0" h="3285" w="2305">
                  <a:moveTo>
                    <a:pt x="1157" y="1"/>
                  </a:moveTo>
                  <a:lnTo>
                    <a:pt x="5" y="337"/>
                  </a:lnTo>
                  <a:lnTo>
                    <a:pt x="0" y="1957"/>
                  </a:lnTo>
                  <a:lnTo>
                    <a:pt x="2300" y="3285"/>
                  </a:lnTo>
                  <a:lnTo>
                    <a:pt x="2304" y="1664"/>
                  </a:lnTo>
                  <a:lnTo>
                    <a:pt x="115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5" name="Google Shape;3195;p12"/>
            <p:cNvSpPr/>
            <p:nvPr/>
          </p:nvSpPr>
          <p:spPr>
            <a:xfrm>
              <a:off x="1646825" y="1508275"/>
              <a:ext cx="89050" cy="76650"/>
            </a:xfrm>
            <a:custGeom>
              <a:rect b="b" l="l" r="r" t="t"/>
              <a:pathLst>
                <a:path extrusionOk="0" h="3066" w="3562">
                  <a:moveTo>
                    <a:pt x="2415" y="0"/>
                  </a:moveTo>
                  <a:lnTo>
                    <a:pt x="0" y="1403"/>
                  </a:lnTo>
                  <a:lnTo>
                    <a:pt x="1147" y="3066"/>
                  </a:lnTo>
                  <a:lnTo>
                    <a:pt x="3562" y="1662"/>
                  </a:lnTo>
                  <a:lnTo>
                    <a:pt x="2415" y="0"/>
                  </a:lnTo>
                  <a:close/>
                </a:path>
              </a:pathLst>
            </a:custGeom>
            <a:solidFill>
              <a:srgbClr val="FEF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6" name="Google Shape;3196;p12"/>
            <p:cNvSpPr/>
            <p:nvPr/>
          </p:nvSpPr>
          <p:spPr>
            <a:xfrm>
              <a:off x="1675400" y="1549825"/>
              <a:ext cx="60475" cy="75625"/>
            </a:xfrm>
            <a:custGeom>
              <a:rect b="b" l="l" r="r" t="t"/>
              <a:pathLst>
                <a:path extrusionOk="0" h="3025" w="2419">
                  <a:moveTo>
                    <a:pt x="2419" y="0"/>
                  </a:moveTo>
                  <a:lnTo>
                    <a:pt x="4" y="1404"/>
                  </a:lnTo>
                  <a:lnTo>
                    <a:pt x="0" y="3025"/>
                  </a:lnTo>
                  <a:lnTo>
                    <a:pt x="2414" y="1621"/>
                  </a:lnTo>
                  <a:lnTo>
                    <a:pt x="241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7" name="Google Shape;3197;p12"/>
            <p:cNvSpPr/>
            <p:nvPr/>
          </p:nvSpPr>
          <p:spPr>
            <a:xfrm>
              <a:off x="1696850" y="1599850"/>
              <a:ext cx="4075" cy="10950"/>
            </a:xfrm>
            <a:custGeom>
              <a:rect b="b" l="l" r="r" t="t"/>
              <a:pathLst>
                <a:path extrusionOk="0" h="438" w="163">
                  <a:moveTo>
                    <a:pt x="118" y="0"/>
                  </a:moveTo>
                  <a:cubicBezTo>
                    <a:pt x="107" y="0"/>
                    <a:pt x="95" y="4"/>
                    <a:pt x="82" y="12"/>
                  </a:cubicBezTo>
                  <a:cubicBezTo>
                    <a:pt x="34" y="42"/>
                    <a:pt x="3" y="95"/>
                    <a:pt x="1" y="153"/>
                  </a:cubicBezTo>
                  <a:lnTo>
                    <a:pt x="1" y="380"/>
                  </a:lnTo>
                  <a:cubicBezTo>
                    <a:pt x="1" y="416"/>
                    <a:pt x="19" y="437"/>
                    <a:pt x="46" y="437"/>
                  </a:cubicBezTo>
                  <a:cubicBezTo>
                    <a:pt x="57" y="437"/>
                    <a:pt x="69" y="434"/>
                    <a:pt x="82" y="427"/>
                  </a:cubicBezTo>
                  <a:cubicBezTo>
                    <a:pt x="130" y="395"/>
                    <a:pt x="160" y="342"/>
                    <a:pt x="163" y="286"/>
                  </a:cubicBezTo>
                  <a:lnTo>
                    <a:pt x="163" y="58"/>
                  </a:lnTo>
                  <a:cubicBezTo>
                    <a:pt x="163" y="21"/>
                    <a:pt x="145" y="0"/>
                    <a:pt x="118" y="0"/>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8" name="Google Shape;3198;p12"/>
            <p:cNvSpPr/>
            <p:nvPr/>
          </p:nvSpPr>
          <p:spPr>
            <a:xfrm>
              <a:off x="1696825" y="1588400"/>
              <a:ext cx="4075" cy="10950"/>
            </a:xfrm>
            <a:custGeom>
              <a:rect b="b" l="l" r="r" t="t"/>
              <a:pathLst>
                <a:path extrusionOk="0" h="438" w="163">
                  <a:moveTo>
                    <a:pt x="117" y="1"/>
                  </a:moveTo>
                  <a:cubicBezTo>
                    <a:pt x="107" y="1"/>
                    <a:pt x="94" y="4"/>
                    <a:pt x="81" y="12"/>
                  </a:cubicBezTo>
                  <a:cubicBezTo>
                    <a:pt x="33" y="42"/>
                    <a:pt x="3" y="94"/>
                    <a:pt x="0" y="152"/>
                  </a:cubicBezTo>
                  <a:lnTo>
                    <a:pt x="0" y="380"/>
                  </a:lnTo>
                  <a:cubicBezTo>
                    <a:pt x="0" y="416"/>
                    <a:pt x="18" y="437"/>
                    <a:pt x="45" y="437"/>
                  </a:cubicBezTo>
                  <a:cubicBezTo>
                    <a:pt x="56" y="437"/>
                    <a:pt x="68" y="434"/>
                    <a:pt x="81" y="426"/>
                  </a:cubicBezTo>
                  <a:cubicBezTo>
                    <a:pt x="129" y="394"/>
                    <a:pt x="160" y="342"/>
                    <a:pt x="162" y="286"/>
                  </a:cubicBezTo>
                  <a:lnTo>
                    <a:pt x="162" y="58"/>
                  </a:lnTo>
                  <a:cubicBezTo>
                    <a:pt x="162" y="22"/>
                    <a:pt x="144" y="1"/>
                    <a:pt x="117" y="1"/>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9" name="Google Shape;3199;p12"/>
            <p:cNvSpPr/>
            <p:nvPr/>
          </p:nvSpPr>
          <p:spPr>
            <a:xfrm>
              <a:off x="1695650" y="1598575"/>
              <a:ext cx="1250" cy="1600"/>
            </a:xfrm>
            <a:custGeom>
              <a:rect b="b" l="l" r="r" t="t"/>
              <a:pathLst>
                <a:path extrusionOk="0" h="64" w="50">
                  <a:moveTo>
                    <a:pt x="36" y="0"/>
                  </a:moveTo>
                  <a:cubicBezTo>
                    <a:pt x="33" y="0"/>
                    <a:pt x="29" y="1"/>
                    <a:pt x="25" y="3"/>
                  </a:cubicBezTo>
                  <a:cubicBezTo>
                    <a:pt x="11" y="12"/>
                    <a:pt x="2" y="28"/>
                    <a:pt x="1" y="45"/>
                  </a:cubicBezTo>
                  <a:cubicBezTo>
                    <a:pt x="1" y="57"/>
                    <a:pt x="7" y="63"/>
                    <a:pt x="15" y="63"/>
                  </a:cubicBezTo>
                  <a:cubicBezTo>
                    <a:pt x="18" y="63"/>
                    <a:pt x="22" y="62"/>
                    <a:pt x="25" y="60"/>
                  </a:cubicBezTo>
                  <a:cubicBezTo>
                    <a:pt x="40" y="50"/>
                    <a:pt x="49" y="35"/>
                    <a:pt x="50" y="18"/>
                  </a:cubicBezTo>
                  <a:cubicBezTo>
                    <a:pt x="50" y="7"/>
                    <a:pt x="44" y="0"/>
                    <a:pt x="36" y="0"/>
                  </a:cubicBez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0" name="Google Shape;3200;p12"/>
            <p:cNvSpPr/>
            <p:nvPr/>
          </p:nvSpPr>
          <p:spPr>
            <a:xfrm>
              <a:off x="1701925" y="1585450"/>
              <a:ext cx="4075" cy="10925"/>
            </a:xfrm>
            <a:custGeom>
              <a:rect b="b" l="l" r="r" t="t"/>
              <a:pathLst>
                <a:path extrusionOk="0" h="437" w="163">
                  <a:moveTo>
                    <a:pt x="118" y="1"/>
                  </a:moveTo>
                  <a:cubicBezTo>
                    <a:pt x="107" y="1"/>
                    <a:pt x="95" y="4"/>
                    <a:pt x="82" y="12"/>
                  </a:cubicBezTo>
                  <a:cubicBezTo>
                    <a:pt x="32" y="43"/>
                    <a:pt x="3" y="95"/>
                    <a:pt x="1" y="153"/>
                  </a:cubicBezTo>
                  <a:lnTo>
                    <a:pt x="1" y="379"/>
                  </a:lnTo>
                  <a:cubicBezTo>
                    <a:pt x="1" y="416"/>
                    <a:pt x="19" y="437"/>
                    <a:pt x="45" y="437"/>
                  </a:cubicBezTo>
                  <a:cubicBezTo>
                    <a:pt x="56" y="437"/>
                    <a:pt x="68" y="433"/>
                    <a:pt x="82" y="425"/>
                  </a:cubicBezTo>
                  <a:cubicBezTo>
                    <a:pt x="130" y="395"/>
                    <a:pt x="160" y="343"/>
                    <a:pt x="163" y="286"/>
                  </a:cubicBezTo>
                  <a:lnTo>
                    <a:pt x="163" y="59"/>
                  </a:lnTo>
                  <a:cubicBezTo>
                    <a:pt x="163" y="22"/>
                    <a:pt x="144" y="1"/>
                    <a:pt x="118" y="1"/>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1" name="Google Shape;3201;p12"/>
            <p:cNvSpPr/>
            <p:nvPr/>
          </p:nvSpPr>
          <p:spPr>
            <a:xfrm>
              <a:off x="1695000" y="1581575"/>
              <a:ext cx="12525" cy="32425"/>
            </a:xfrm>
            <a:custGeom>
              <a:rect b="b" l="l" r="r" t="t"/>
              <a:pathLst>
                <a:path extrusionOk="0" h="1297" w="501">
                  <a:moveTo>
                    <a:pt x="396" y="156"/>
                  </a:moveTo>
                  <a:cubicBezTo>
                    <a:pt x="422" y="156"/>
                    <a:pt x="440" y="177"/>
                    <a:pt x="440" y="214"/>
                  </a:cubicBezTo>
                  <a:lnTo>
                    <a:pt x="440" y="440"/>
                  </a:lnTo>
                  <a:cubicBezTo>
                    <a:pt x="437" y="498"/>
                    <a:pt x="407" y="550"/>
                    <a:pt x="359" y="580"/>
                  </a:cubicBezTo>
                  <a:cubicBezTo>
                    <a:pt x="345" y="588"/>
                    <a:pt x="333" y="592"/>
                    <a:pt x="322" y="592"/>
                  </a:cubicBezTo>
                  <a:cubicBezTo>
                    <a:pt x="296" y="592"/>
                    <a:pt x="278" y="571"/>
                    <a:pt x="278" y="534"/>
                  </a:cubicBezTo>
                  <a:lnTo>
                    <a:pt x="278" y="306"/>
                  </a:lnTo>
                  <a:cubicBezTo>
                    <a:pt x="280" y="250"/>
                    <a:pt x="311" y="198"/>
                    <a:pt x="359" y="167"/>
                  </a:cubicBezTo>
                  <a:cubicBezTo>
                    <a:pt x="372" y="159"/>
                    <a:pt x="384" y="156"/>
                    <a:pt x="396" y="156"/>
                  </a:cubicBezTo>
                  <a:close/>
                  <a:moveTo>
                    <a:pt x="191" y="273"/>
                  </a:moveTo>
                  <a:cubicBezTo>
                    <a:pt x="217" y="273"/>
                    <a:pt x="235" y="294"/>
                    <a:pt x="235" y="331"/>
                  </a:cubicBezTo>
                  <a:lnTo>
                    <a:pt x="235" y="559"/>
                  </a:lnTo>
                  <a:cubicBezTo>
                    <a:pt x="233" y="615"/>
                    <a:pt x="202" y="667"/>
                    <a:pt x="154" y="698"/>
                  </a:cubicBezTo>
                  <a:cubicBezTo>
                    <a:pt x="141" y="706"/>
                    <a:pt x="129" y="709"/>
                    <a:pt x="117" y="709"/>
                  </a:cubicBezTo>
                  <a:cubicBezTo>
                    <a:pt x="91" y="709"/>
                    <a:pt x="73" y="688"/>
                    <a:pt x="73" y="652"/>
                  </a:cubicBezTo>
                  <a:lnTo>
                    <a:pt x="73" y="425"/>
                  </a:lnTo>
                  <a:cubicBezTo>
                    <a:pt x="76" y="367"/>
                    <a:pt x="106" y="315"/>
                    <a:pt x="154" y="285"/>
                  </a:cubicBezTo>
                  <a:cubicBezTo>
                    <a:pt x="168" y="277"/>
                    <a:pt x="180" y="273"/>
                    <a:pt x="191" y="273"/>
                  </a:cubicBezTo>
                  <a:close/>
                  <a:moveTo>
                    <a:pt x="62" y="679"/>
                  </a:moveTo>
                  <a:cubicBezTo>
                    <a:pt x="70" y="679"/>
                    <a:pt x="75" y="686"/>
                    <a:pt x="75" y="696"/>
                  </a:cubicBezTo>
                  <a:cubicBezTo>
                    <a:pt x="75" y="714"/>
                    <a:pt x="64" y="730"/>
                    <a:pt x="50" y="740"/>
                  </a:cubicBezTo>
                  <a:cubicBezTo>
                    <a:pt x="46" y="742"/>
                    <a:pt x="42" y="743"/>
                    <a:pt x="39" y="743"/>
                  </a:cubicBezTo>
                  <a:cubicBezTo>
                    <a:pt x="31" y="743"/>
                    <a:pt x="25" y="737"/>
                    <a:pt x="25" y="725"/>
                  </a:cubicBezTo>
                  <a:cubicBezTo>
                    <a:pt x="27" y="708"/>
                    <a:pt x="35" y="692"/>
                    <a:pt x="50" y="683"/>
                  </a:cubicBezTo>
                  <a:cubicBezTo>
                    <a:pt x="54" y="681"/>
                    <a:pt x="59" y="679"/>
                    <a:pt x="62" y="679"/>
                  </a:cubicBezTo>
                  <a:close/>
                  <a:moveTo>
                    <a:pt x="397" y="614"/>
                  </a:moveTo>
                  <a:cubicBezTo>
                    <a:pt x="423" y="614"/>
                    <a:pt x="441" y="635"/>
                    <a:pt x="441" y="672"/>
                  </a:cubicBezTo>
                  <a:lnTo>
                    <a:pt x="441" y="898"/>
                  </a:lnTo>
                  <a:cubicBezTo>
                    <a:pt x="438" y="956"/>
                    <a:pt x="408" y="1008"/>
                    <a:pt x="360" y="1039"/>
                  </a:cubicBezTo>
                  <a:cubicBezTo>
                    <a:pt x="347" y="1046"/>
                    <a:pt x="334" y="1050"/>
                    <a:pt x="323" y="1050"/>
                  </a:cubicBezTo>
                  <a:cubicBezTo>
                    <a:pt x="297" y="1050"/>
                    <a:pt x="279" y="1029"/>
                    <a:pt x="279" y="992"/>
                  </a:cubicBezTo>
                  <a:lnTo>
                    <a:pt x="279" y="765"/>
                  </a:lnTo>
                  <a:cubicBezTo>
                    <a:pt x="282" y="708"/>
                    <a:pt x="311" y="656"/>
                    <a:pt x="360" y="625"/>
                  </a:cubicBezTo>
                  <a:cubicBezTo>
                    <a:pt x="373" y="618"/>
                    <a:pt x="386" y="614"/>
                    <a:pt x="397" y="614"/>
                  </a:cubicBezTo>
                  <a:close/>
                  <a:moveTo>
                    <a:pt x="192" y="731"/>
                  </a:moveTo>
                  <a:cubicBezTo>
                    <a:pt x="219" y="731"/>
                    <a:pt x="237" y="752"/>
                    <a:pt x="237" y="789"/>
                  </a:cubicBezTo>
                  <a:lnTo>
                    <a:pt x="237" y="1017"/>
                  </a:lnTo>
                  <a:cubicBezTo>
                    <a:pt x="234" y="1073"/>
                    <a:pt x="204" y="1126"/>
                    <a:pt x="156" y="1156"/>
                  </a:cubicBezTo>
                  <a:cubicBezTo>
                    <a:pt x="142" y="1164"/>
                    <a:pt x="130" y="1167"/>
                    <a:pt x="119" y="1167"/>
                  </a:cubicBezTo>
                  <a:cubicBezTo>
                    <a:pt x="93" y="1167"/>
                    <a:pt x="75" y="1147"/>
                    <a:pt x="75" y="1110"/>
                  </a:cubicBezTo>
                  <a:lnTo>
                    <a:pt x="75" y="884"/>
                  </a:lnTo>
                  <a:cubicBezTo>
                    <a:pt x="77" y="826"/>
                    <a:pt x="108" y="773"/>
                    <a:pt x="156" y="743"/>
                  </a:cubicBezTo>
                  <a:cubicBezTo>
                    <a:pt x="169" y="735"/>
                    <a:pt x="181" y="731"/>
                    <a:pt x="192" y="731"/>
                  </a:cubicBezTo>
                  <a:close/>
                  <a:moveTo>
                    <a:pt x="498" y="0"/>
                  </a:moveTo>
                  <a:lnTo>
                    <a:pt x="1" y="289"/>
                  </a:lnTo>
                  <a:lnTo>
                    <a:pt x="2" y="1297"/>
                  </a:lnTo>
                  <a:lnTo>
                    <a:pt x="501" y="1008"/>
                  </a:lnTo>
                  <a:lnTo>
                    <a:pt x="498"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2" name="Google Shape;3202;p12"/>
            <p:cNvSpPr/>
            <p:nvPr/>
          </p:nvSpPr>
          <p:spPr>
            <a:xfrm>
              <a:off x="1701950" y="1596925"/>
              <a:ext cx="4100" cy="10925"/>
            </a:xfrm>
            <a:custGeom>
              <a:rect b="b" l="l" r="r" t="t"/>
              <a:pathLst>
                <a:path extrusionOk="0" h="437" w="164">
                  <a:moveTo>
                    <a:pt x="118" y="0"/>
                  </a:moveTo>
                  <a:cubicBezTo>
                    <a:pt x="107" y="0"/>
                    <a:pt x="94" y="4"/>
                    <a:pt x="81" y="11"/>
                  </a:cubicBezTo>
                  <a:cubicBezTo>
                    <a:pt x="33" y="42"/>
                    <a:pt x="4" y="94"/>
                    <a:pt x="1" y="152"/>
                  </a:cubicBezTo>
                  <a:lnTo>
                    <a:pt x="1" y="378"/>
                  </a:lnTo>
                  <a:cubicBezTo>
                    <a:pt x="1" y="415"/>
                    <a:pt x="19" y="436"/>
                    <a:pt x="45" y="436"/>
                  </a:cubicBezTo>
                  <a:cubicBezTo>
                    <a:pt x="56" y="436"/>
                    <a:pt x="69" y="432"/>
                    <a:pt x="82" y="425"/>
                  </a:cubicBezTo>
                  <a:cubicBezTo>
                    <a:pt x="130" y="394"/>
                    <a:pt x="160" y="342"/>
                    <a:pt x="163" y="285"/>
                  </a:cubicBezTo>
                  <a:lnTo>
                    <a:pt x="163" y="58"/>
                  </a:lnTo>
                  <a:cubicBezTo>
                    <a:pt x="163" y="21"/>
                    <a:pt x="145" y="0"/>
                    <a:pt x="118" y="0"/>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3" name="Google Shape;3203;p12"/>
            <p:cNvSpPr/>
            <p:nvPr/>
          </p:nvSpPr>
          <p:spPr>
            <a:xfrm>
              <a:off x="1622725" y="1579000"/>
              <a:ext cx="5375" cy="3100"/>
            </a:xfrm>
            <a:custGeom>
              <a:rect b="b" l="l" r="r" t="t"/>
              <a:pathLst>
                <a:path extrusionOk="0" h="124" w="215">
                  <a:moveTo>
                    <a:pt x="65" y="0"/>
                  </a:moveTo>
                  <a:lnTo>
                    <a:pt x="0" y="37"/>
                  </a:lnTo>
                  <a:lnTo>
                    <a:pt x="151" y="124"/>
                  </a:lnTo>
                  <a:lnTo>
                    <a:pt x="215" y="86"/>
                  </a:lnTo>
                  <a:lnTo>
                    <a:pt x="65"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4" name="Google Shape;3204;p12"/>
            <p:cNvSpPr/>
            <p:nvPr/>
          </p:nvSpPr>
          <p:spPr>
            <a:xfrm>
              <a:off x="1622725" y="1570950"/>
              <a:ext cx="1650" cy="8975"/>
            </a:xfrm>
            <a:custGeom>
              <a:rect b="b" l="l" r="r" t="t"/>
              <a:pathLst>
                <a:path extrusionOk="0" h="359" w="66">
                  <a:moveTo>
                    <a:pt x="65" y="1"/>
                  </a:moveTo>
                  <a:lnTo>
                    <a:pt x="2" y="38"/>
                  </a:lnTo>
                  <a:lnTo>
                    <a:pt x="0" y="359"/>
                  </a:lnTo>
                  <a:lnTo>
                    <a:pt x="0" y="359"/>
                  </a:lnTo>
                  <a:lnTo>
                    <a:pt x="65" y="322"/>
                  </a:lnTo>
                  <a:lnTo>
                    <a:pt x="65"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5" name="Google Shape;3205;p12"/>
            <p:cNvSpPr/>
            <p:nvPr/>
          </p:nvSpPr>
          <p:spPr>
            <a:xfrm>
              <a:off x="1627075" y="1581500"/>
              <a:ext cx="5375" cy="3150"/>
            </a:xfrm>
            <a:custGeom>
              <a:rect b="b" l="l" r="r" t="t"/>
              <a:pathLst>
                <a:path extrusionOk="0" h="126" w="215">
                  <a:moveTo>
                    <a:pt x="65" y="1"/>
                  </a:moveTo>
                  <a:lnTo>
                    <a:pt x="0" y="38"/>
                  </a:lnTo>
                  <a:lnTo>
                    <a:pt x="151" y="125"/>
                  </a:lnTo>
                  <a:lnTo>
                    <a:pt x="215" y="88"/>
                  </a:lnTo>
                  <a:lnTo>
                    <a:pt x="65"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6" name="Google Shape;3206;p12"/>
            <p:cNvSpPr/>
            <p:nvPr/>
          </p:nvSpPr>
          <p:spPr>
            <a:xfrm>
              <a:off x="1622725" y="1571900"/>
              <a:ext cx="3775" cy="10200"/>
            </a:xfrm>
            <a:custGeom>
              <a:rect b="b" l="l" r="r" t="t"/>
              <a:pathLst>
                <a:path extrusionOk="0" h="408" w="151">
                  <a:moveTo>
                    <a:pt x="2" y="0"/>
                  </a:moveTo>
                  <a:lnTo>
                    <a:pt x="0" y="321"/>
                  </a:lnTo>
                  <a:lnTo>
                    <a:pt x="151" y="408"/>
                  </a:lnTo>
                  <a:lnTo>
                    <a:pt x="151" y="87"/>
                  </a:lnTo>
                  <a:lnTo>
                    <a:pt x="2"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7" name="Google Shape;3207;p12"/>
            <p:cNvSpPr/>
            <p:nvPr/>
          </p:nvSpPr>
          <p:spPr>
            <a:xfrm>
              <a:off x="1626475" y="1573125"/>
              <a:ext cx="1675" cy="8975"/>
            </a:xfrm>
            <a:custGeom>
              <a:rect b="b" l="l" r="r" t="t"/>
              <a:pathLst>
                <a:path extrusionOk="0" h="359" w="67">
                  <a:moveTo>
                    <a:pt x="66" y="1"/>
                  </a:moveTo>
                  <a:lnTo>
                    <a:pt x="1" y="38"/>
                  </a:lnTo>
                  <a:lnTo>
                    <a:pt x="1" y="359"/>
                  </a:lnTo>
                  <a:lnTo>
                    <a:pt x="65" y="321"/>
                  </a:lnTo>
                  <a:lnTo>
                    <a:pt x="66"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8" name="Google Shape;3208;p12"/>
            <p:cNvSpPr/>
            <p:nvPr/>
          </p:nvSpPr>
          <p:spPr>
            <a:xfrm>
              <a:off x="1622750" y="1570950"/>
              <a:ext cx="5400" cy="3150"/>
            </a:xfrm>
            <a:custGeom>
              <a:rect b="b" l="l" r="r" t="t"/>
              <a:pathLst>
                <a:path extrusionOk="0" h="126" w="216">
                  <a:moveTo>
                    <a:pt x="64" y="1"/>
                  </a:moveTo>
                  <a:lnTo>
                    <a:pt x="1" y="38"/>
                  </a:lnTo>
                  <a:lnTo>
                    <a:pt x="150" y="125"/>
                  </a:lnTo>
                  <a:lnTo>
                    <a:pt x="215" y="88"/>
                  </a:lnTo>
                  <a:lnTo>
                    <a:pt x="64"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9" name="Google Shape;3209;p12"/>
            <p:cNvSpPr/>
            <p:nvPr/>
          </p:nvSpPr>
          <p:spPr>
            <a:xfrm>
              <a:off x="1627075" y="1573450"/>
              <a:ext cx="1650" cy="9025"/>
            </a:xfrm>
            <a:custGeom>
              <a:rect b="b" l="l" r="r" t="t"/>
              <a:pathLst>
                <a:path extrusionOk="0" h="361" w="66">
                  <a:moveTo>
                    <a:pt x="65" y="1"/>
                  </a:moveTo>
                  <a:lnTo>
                    <a:pt x="2" y="38"/>
                  </a:lnTo>
                  <a:lnTo>
                    <a:pt x="0" y="360"/>
                  </a:lnTo>
                  <a:lnTo>
                    <a:pt x="65" y="323"/>
                  </a:lnTo>
                  <a:lnTo>
                    <a:pt x="65"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0" name="Google Shape;3210;p12"/>
            <p:cNvSpPr/>
            <p:nvPr/>
          </p:nvSpPr>
          <p:spPr>
            <a:xfrm>
              <a:off x="1622750" y="1570250"/>
              <a:ext cx="5400" cy="3150"/>
            </a:xfrm>
            <a:custGeom>
              <a:rect b="b" l="l" r="r" t="t"/>
              <a:pathLst>
                <a:path extrusionOk="0" h="126" w="216">
                  <a:moveTo>
                    <a:pt x="64" y="1"/>
                  </a:moveTo>
                  <a:lnTo>
                    <a:pt x="1" y="39"/>
                  </a:lnTo>
                  <a:lnTo>
                    <a:pt x="151" y="126"/>
                  </a:lnTo>
                  <a:lnTo>
                    <a:pt x="215" y="88"/>
                  </a:lnTo>
                  <a:lnTo>
                    <a:pt x="64"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1" name="Google Shape;3211;p12"/>
            <p:cNvSpPr/>
            <p:nvPr/>
          </p:nvSpPr>
          <p:spPr>
            <a:xfrm>
              <a:off x="1622750" y="1562250"/>
              <a:ext cx="1650" cy="8975"/>
            </a:xfrm>
            <a:custGeom>
              <a:rect b="b" l="l" r="r" t="t"/>
              <a:pathLst>
                <a:path extrusionOk="0" h="359" w="66">
                  <a:moveTo>
                    <a:pt x="66" y="1"/>
                  </a:moveTo>
                  <a:lnTo>
                    <a:pt x="2" y="38"/>
                  </a:lnTo>
                  <a:lnTo>
                    <a:pt x="1" y="359"/>
                  </a:lnTo>
                  <a:lnTo>
                    <a:pt x="64" y="321"/>
                  </a:lnTo>
                  <a:lnTo>
                    <a:pt x="66"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2" name="Google Shape;3212;p12"/>
            <p:cNvSpPr/>
            <p:nvPr/>
          </p:nvSpPr>
          <p:spPr>
            <a:xfrm>
              <a:off x="1627100" y="1573450"/>
              <a:ext cx="5400" cy="3150"/>
            </a:xfrm>
            <a:custGeom>
              <a:rect b="b" l="l" r="r" t="t"/>
              <a:pathLst>
                <a:path extrusionOk="0" h="126" w="216">
                  <a:moveTo>
                    <a:pt x="64" y="1"/>
                  </a:moveTo>
                  <a:lnTo>
                    <a:pt x="1" y="38"/>
                  </a:lnTo>
                  <a:lnTo>
                    <a:pt x="151" y="125"/>
                  </a:lnTo>
                  <a:lnTo>
                    <a:pt x="215" y="88"/>
                  </a:lnTo>
                  <a:lnTo>
                    <a:pt x="64"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Google Shape;3213;p12"/>
            <p:cNvSpPr/>
            <p:nvPr/>
          </p:nvSpPr>
          <p:spPr>
            <a:xfrm>
              <a:off x="1627075" y="1574400"/>
              <a:ext cx="3825" cy="10250"/>
            </a:xfrm>
            <a:custGeom>
              <a:rect b="b" l="l" r="r" t="t"/>
              <a:pathLst>
                <a:path extrusionOk="0" h="410" w="153">
                  <a:moveTo>
                    <a:pt x="2" y="0"/>
                  </a:moveTo>
                  <a:lnTo>
                    <a:pt x="0" y="322"/>
                  </a:lnTo>
                  <a:lnTo>
                    <a:pt x="151" y="409"/>
                  </a:lnTo>
                  <a:lnTo>
                    <a:pt x="152" y="87"/>
                  </a:lnTo>
                  <a:lnTo>
                    <a:pt x="2"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4" name="Google Shape;3214;p12"/>
            <p:cNvSpPr/>
            <p:nvPr/>
          </p:nvSpPr>
          <p:spPr>
            <a:xfrm>
              <a:off x="1630825" y="1575625"/>
              <a:ext cx="1675" cy="9025"/>
            </a:xfrm>
            <a:custGeom>
              <a:rect b="b" l="l" r="r" t="t"/>
              <a:pathLst>
                <a:path extrusionOk="0" h="361" w="67">
                  <a:moveTo>
                    <a:pt x="66" y="1"/>
                  </a:moveTo>
                  <a:lnTo>
                    <a:pt x="2" y="38"/>
                  </a:lnTo>
                  <a:lnTo>
                    <a:pt x="1" y="360"/>
                  </a:lnTo>
                  <a:lnTo>
                    <a:pt x="65" y="323"/>
                  </a:lnTo>
                  <a:lnTo>
                    <a:pt x="66"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Google Shape;3215;p12"/>
            <p:cNvSpPr/>
            <p:nvPr/>
          </p:nvSpPr>
          <p:spPr>
            <a:xfrm>
              <a:off x="1627100" y="1572775"/>
              <a:ext cx="5400" cy="3125"/>
            </a:xfrm>
            <a:custGeom>
              <a:rect b="b" l="l" r="r" t="t"/>
              <a:pathLst>
                <a:path extrusionOk="0" h="125" w="216">
                  <a:moveTo>
                    <a:pt x="66" y="0"/>
                  </a:moveTo>
                  <a:lnTo>
                    <a:pt x="1" y="38"/>
                  </a:lnTo>
                  <a:lnTo>
                    <a:pt x="151" y="125"/>
                  </a:lnTo>
                  <a:lnTo>
                    <a:pt x="215" y="87"/>
                  </a:lnTo>
                  <a:lnTo>
                    <a:pt x="66"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6" name="Google Shape;3216;p12"/>
            <p:cNvSpPr/>
            <p:nvPr/>
          </p:nvSpPr>
          <p:spPr>
            <a:xfrm>
              <a:off x="1622800" y="1562250"/>
              <a:ext cx="5375" cy="3100"/>
            </a:xfrm>
            <a:custGeom>
              <a:rect b="b" l="l" r="r" t="t"/>
              <a:pathLst>
                <a:path extrusionOk="0" h="124" w="215">
                  <a:moveTo>
                    <a:pt x="64" y="1"/>
                  </a:moveTo>
                  <a:lnTo>
                    <a:pt x="0" y="38"/>
                  </a:lnTo>
                  <a:lnTo>
                    <a:pt x="149" y="124"/>
                  </a:lnTo>
                  <a:lnTo>
                    <a:pt x="215" y="86"/>
                  </a:lnTo>
                  <a:lnTo>
                    <a:pt x="64"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Google Shape;3217;p12"/>
            <p:cNvSpPr/>
            <p:nvPr/>
          </p:nvSpPr>
          <p:spPr>
            <a:xfrm>
              <a:off x="1626525" y="1564400"/>
              <a:ext cx="1650" cy="9000"/>
            </a:xfrm>
            <a:custGeom>
              <a:rect b="b" l="l" r="r" t="t"/>
              <a:pathLst>
                <a:path extrusionOk="0" h="360" w="66">
                  <a:moveTo>
                    <a:pt x="66" y="0"/>
                  </a:moveTo>
                  <a:lnTo>
                    <a:pt x="0" y="38"/>
                  </a:lnTo>
                  <a:lnTo>
                    <a:pt x="0" y="360"/>
                  </a:lnTo>
                  <a:lnTo>
                    <a:pt x="64" y="322"/>
                  </a:lnTo>
                  <a:lnTo>
                    <a:pt x="66"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Google Shape;3218;p12"/>
            <p:cNvSpPr/>
            <p:nvPr/>
          </p:nvSpPr>
          <p:spPr>
            <a:xfrm>
              <a:off x="1622750" y="1563200"/>
              <a:ext cx="3800" cy="10200"/>
            </a:xfrm>
            <a:custGeom>
              <a:rect b="b" l="l" r="r" t="t"/>
              <a:pathLst>
                <a:path extrusionOk="0" h="408" w="152">
                  <a:moveTo>
                    <a:pt x="2" y="0"/>
                  </a:moveTo>
                  <a:lnTo>
                    <a:pt x="1" y="321"/>
                  </a:lnTo>
                  <a:lnTo>
                    <a:pt x="151" y="408"/>
                  </a:lnTo>
                  <a:lnTo>
                    <a:pt x="151" y="86"/>
                  </a:lnTo>
                  <a:lnTo>
                    <a:pt x="2"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Google Shape;3219;p12"/>
            <p:cNvSpPr/>
            <p:nvPr/>
          </p:nvSpPr>
          <p:spPr>
            <a:xfrm>
              <a:off x="1627100" y="1564750"/>
              <a:ext cx="1650" cy="8975"/>
            </a:xfrm>
            <a:custGeom>
              <a:rect b="b" l="l" r="r" t="t"/>
              <a:pathLst>
                <a:path extrusionOk="0" h="359" w="66">
                  <a:moveTo>
                    <a:pt x="66" y="1"/>
                  </a:moveTo>
                  <a:lnTo>
                    <a:pt x="2" y="38"/>
                  </a:lnTo>
                  <a:lnTo>
                    <a:pt x="1" y="359"/>
                  </a:lnTo>
                  <a:lnTo>
                    <a:pt x="66" y="321"/>
                  </a:lnTo>
                  <a:lnTo>
                    <a:pt x="66"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0" name="Google Shape;3220;p12"/>
            <p:cNvSpPr/>
            <p:nvPr/>
          </p:nvSpPr>
          <p:spPr>
            <a:xfrm>
              <a:off x="1627100" y="1565700"/>
              <a:ext cx="3800" cy="10200"/>
            </a:xfrm>
            <a:custGeom>
              <a:rect b="b" l="l" r="r" t="t"/>
              <a:pathLst>
                <a:path extrusionOk="0" h="408" w="152">
                  <a:moveTo>
                    <a:pt x="2" y="0"/>
                  </a:moveTo>
                  <a:lnTo>
                    <a:pt x="1" y="321"/>
                  </a:lnTo>
                  <a:lnTo>
                    <a:pt x="151" y="408"/>
                  </a:lnTo>
                  <a:lnTo>
                    <a:pt x="151" y="87"/>
                  </a:lnTo>
                  <a:lnTo>
                    <a:pt x="2"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1" name="Google Shape;3221;p12"/>
            <p:cNvSpPr/>
            <p:nvPr/>
          </p:nvSpPr>
          <p:spPr>
            <a:xfrm>
              <a:off x="1630875" y="1566925"/>
              <a:ext cx="1650" cy="8975"/>
            </a:xfrm>
            <a:custGeom>
              <a:rect b="b" l="l" r="r" t="t"/>
              <a:pathLst>
                <a:path extrusionOk="0" h="359" w="66">
                  <a:moveTo>
                    <a:pt x="66" y="1"/>
                  </a:moveTo>
                  <a:lnTo>
                    <a:pt x="0" y="38"/>
                  </a:lnTo>
                  <a:lnTo>
                    <a:pt x="0" y="359"/>
                  </a:lnTo>
                  <a:lnTo>
                    <a:pt x="64" y="321"/>
                  </a:lnTo>
                  <a:lnTo>
                    <a:pt x="66"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Google Shape;3222;p12"/>
            <p:cNvSpPr/>
            <p:nvPr/>
          </p:nvSpPr>
          <p:spPr>
            <a:xfrm>
              <a:off x="1627150" y="1564750"/>
              <a:ext cx="5375" cy="3150"/>
            </a:xfrm>
            <a:custGeom>
              <a:rect b="b" l="l" r="r" t="t"/>
              <a:pathLst>
                <a:path extrusionOk="0" h="126" w="215">
                  <a:moveTo>
                    <a:pt x="64" y="1"/>
                  </a:moveTo>
                  <a:lnTo>
                    <a:pt x="0" y="38"/>
                  </a:lnTo>
                  <a:lnTo>
                    <a:pt x="149" y="125"/>
                  </a:lnTo>
                  <a:lnTo>
                    <a:pt x="215" y="88"/>
                  </a:lnTo>
                  <a:lnTo>
                    <a:pt x="64"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p12"/>
            <p:cNvSpPr/>
            <p:nvPr/>
          </p:nvSpPr>
          <p:spPr>
            <a:xfrm>
              <a:off x="1622275" y="1562400"/>
              <a:ext cx="9100" cy="22900"/>
            </a:xfrm>
            <a:custGeom>
              <a:rect b="b" l="l" r="r" t="t"/>
              <a:pathLst>
                <a:path extrusionOk="0" h="916" w="364">
                  <a:moveTo>
                    <a:pt x="18" y="32"/>
                  </a:moveTo>
                  <a:lnTo>
                    <a:pt x="169" y="118"/>
                  </a:lnTo>
                  <a:lnTo>
                    <a:pt x="169" y="440"/>
                  </a:lnTo>
                  <a:lnTo>
                    <a:pt x="18" y="353"/>
                  </a:lnTo>
                  <a:lnTo>
                    <a:pt x="18" y="32"/>
                  </a:lnTo>
                  <a:close/>
                  <a:moveTo>
                    <a:pt x="194" y="132"/>
                  </a:moveTo>
                  <a:lnTo>
                    <a:pt x="343" y="219"/>
                  </a:lnTo>
                  <a:lnTo>
                    <a:pt x="341" y="540"/>
                  </a:lnTo>
                  <a:lnTo>
                    <a:pt x="192" y="453"/>
                  </a:lnTo>
                  <a:lnTo>
                    <a:pt x="194" y="132"/>
                  </a:lnTo>
                  <a:close/>
                  <a:moveTo>
                    <a:pt x="18" y="380"/>
                  </a:moveTo>
                  <a:lnTo>
                    <a:pt x="169" y="467"/>
                  </a:lnTo>
                  <a:lnTo>
                    <a:pt x="169" y="788"/>
                  </a:lnTo>
                  <a:lnTo>
                    <a:pt x="167" y="788"/>
                  </a:lnTo>
                  <a:lnTo>
                    <a:pt x="18" y="701"/>
                  </a:lnTo>
                  <a:lnTo>
                    <a:pt x="18" y="380"/>
                  </a:lnTo>
                  <a:close/>
                  <a:moveTo>
                    <a:pt x="192" y="480"/>
                  </a:moveTo>
                  <a:lnTo>
                    <a:pt x="341" y="567"/>
                  </a:lnTo>
                  <a:lnTo>
                    <a:pt x="341" y="889"/>
                  </a:lnTo>
                  <a:lnTo>
                    <a:pt x="192" y="802"/>
                  </a:lnTo>
                  <a:lnTo>
                    <a:pt x="192" y="480"/>
                  </a:lnTo>
                  <a:close/>
                  <a:moveTo>
                    <a:pt x="2" y="0"/>
                  </a:moveTo>
                  <a:lnTo>
                    <a:pt x="1" y="708"/>
                  </a:lnTo>
                  <a:lnTo>
                    <a:pt x="360" y="915"/>
                  </a:lnTo>
                  <a:lnTo>
                    <a:pt x="363" y="209"/>
                  </a:lnTo>
                  <a:lnTo>
                    <a:pt x="2"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Google Shape;3224;p12"/>
            <p:cNvSpPr/>
            <p:nvPr/>
          </p:nvSpPr>
          <p:spPr>
            <a:xfrm>
              <a:off x="1631275" y="1566675"/>
              <a:ext cx="1700" cy="18650"/>
            </a:xfrm>
            <a:custGeom>
              <a:rect b="b" l="l" r="r" t="t"/>
              <a:pathLst>
                <a:path extrusionOk="0" h="746" w="68">
                  <a:moveTo>
                    <a:pt x="67" y="0"/>
                  </a:moveTo>
                  <a:lnTo>
                    <a:pt x="3" y="38"/>
                  </a:lnTo>
                  <a:lnTo>
                    <a:pt x="0" y="746"/>
                  </a:lnTo>
                  <a:lnTo>
                    <a:pt x="0" y="746"/>
                  </a:lnTo>
                  <a:lnTo>
                    <a:pt x="66" y="708"/>
                  </a:lnTo>
                  <a:lnTo>
                    <a:pt x="67"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Google Shape;3225;p12"/>
            <p:cNvSpPr/>
            <p:nvPr/>
          </p:nvSpPr>
          <p:spPr>
            <a:xfrm>
              <a:off x="1622325" y="1561450"/>
              <a:ext cx="10650" cy="6200"/>
            </a:xfrm>
            <a:custGeom>
              <a:rect b="b" l="l" r="r" t="t"/>
              <a:pathLst>
                <a:path extrusionOk="0" h="248" w="426">
                  <a:moveTo>
                    <a:pt x="65" y="1"/>
                  </a:moveTo>
                  <a:lnTo>
                    <a:pt x="0" y="38"/>
                  </a:lnTo>
                  <a:lnTo>
                    <a:pt x="361" y="247"/>
                  </a:lnTo>
                  <a:lnTo>
                    <a:pt x="425" y="209"/>
                  </a:lnTo>
                  <a:lnTo>
                    <a:pt x="65"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Google Shape;3226;p12"/>
            <p:cNvSpPr/>
            <p:nvPr/>
          </p:nvSpPr>
          <p:spPr>
            <a:xfrm>
              <a:off x="1655875" y="1598100"/>
              <a:ext cx="5400" cy="3150"/>
            </a:xfrm>
            <a:custGeom>
              <a:rect b="b" l="l" r="r" t="t"/>
              <a:pathLst>
                <a:path extrusionOk="0" h="126" w="216">
                  <a:moveTo>
                    <a:pt x="65" y="1"/>
                  </a:moveTo>
                  <a:lnTo>
                    <a:pt x="1" y="38"/>
                  </a:lnTo>
                  <a:lnTo>
                    <a:pt x="150" y="125"/>
                  </a:lnTo>
                  <a:lnTo>
                    <a:pt x="216" y="88"/>
                  </a:lnTo>
                  <a:lnTo>
                    <a:pt x="65"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Google Shape;3227;p12"/>
            <p:cNvSpPr/>
            <p:nvPr/>
          </p:nvSpPr>
          <p:spPr>
            <a:xfrm>
              <a:off x="1655875" y="1590100"/>
              <a:ext cx="1675" cy="8975"/>
            </a:xfrm>
            <a:custGeom>
              <a:rect b="b" l="l" r="r" t="t"/>
              <a:pathLst>
                <a:path extrusionOk="0" h="359" w="67">
                  <a:moveTo>
                    <a:pt x="66" y="0"/>
                  </a:moveTo>
                  <a:lnTo>
                    <a:pt x="1" y="38"/>
                  </a:lnTo>
                  <a:lnTo>
                    <a:pt x="1" y="358"/>
                  </a:lnTo>
                  <a:lnTo>
                    <a:pt x="65" y="321"/>
                  </a:lnTo>
                  <a:lnTo>
                    <a:pt x="66"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Google Shape;3228;p12"/>
            <p:cNvSpPr/>
            <p:nvPr/>
          </p:nvSpPr>
          <p:spPr>
            <a:xfrm>
              <a:off x="1660225" y="1600650"/>
              <a:ext cx="5400" cy="3100"/>
            </a:xfrm>
            <a:custGeom>
              <a:rect b="b" l="l" r="r" t="t"/>
              <a:pathLst>
                <a:path extrusionOk="0" h="124" w="216">
                  <a:moveTo>
                    <a:pt x="65" y="0"/>
                  </a:moveTo>
                  <a:lnTo>
                    <a:pt x="1" y="38"/>
                  </a:lnTo>
                  <a:lnTo>
                    <a:pt x="150" y="123"/>
                  </a:lnTo>
                  <a:lnTo>
                    <a:pt x="216" y="87"/>
                  </a:lnTo>
                  <a:lnTo>
                    <a:pt x="65"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9" name="Google Shape;3229;p12"/>
            <p:cNvSpPr/>
            <p:nvPr/>
          </p:nvSpPr>
          <p:spPr>
            <a:xfrm>
              <a:off x="1655875" y="1591025"/>
              <a:ext cx="3800" cy="10225"/>
            </a:xfrm>
            <a:custGeom>
              <a:rect b="b" l="l" r="r" t="t"/>
              <a:pathLst>
                <a:path extrusionOk="0" h="409" w="152">
                  <a:moveTo>
                    <a:pt x="1" y="1"/>
                  </a:moveTo>
                  <a:lnTo>
                    <a:pt x="1" y="321"/>
                  </a:lnTo>
                  <a:lnTo>
                    <a:pt x="150" y="408"/>
                  </a:lnTo>
                  <a:lnTo>
                    <a:pt x="152" y="88"/>
                  </a:lnTo>
                  <a:lnTo>
                    <a:pt x="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0" name="Google Shape;3230;p12"/>
            <p:cNvSpPr/>
            <p:nvPr/>
          </p:nvSpPr>
          <p:spPr>
            <a:xfrm>
              <a:off x="1659625" y="1592275"/>
              <a:ext cx="1650" cy="8975"/>
            </a:xfrm>
            <a:custGeom>
              <a:rect b="b" l="l" r="r" t="t"/>
              <a:pathLst>
                <a:path extrusionOk="0" h="359" w="66">
                  <a:moveTo>
                    <a:pt x="66" y="0"/>
                  </a:moveTo>
                  <a:lnTo>
                    <a:pt x="2" y="38"/>
                  </a:lnTo>
                  <a:lnTo>
                    <a:pt x="0" y="358"/>
                  </a:lnTo>
                  <a:lnTo>
                    <a:pt x="66" y="321"/>
                  </a:lnTo>
                  <a:lnTo>
                    <a:pt x="66"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1" name="Google Shape;3231;p12"/>
            <p:cNvSpPr/>
            <p:nvPr/>
          </p:nvSpPr>
          <p:spPr>
            <a:xfrm>
              <a:off x="1655875" y="1590100"/>
              <a:ext cx="5400" cy="3125"/>
            </a:xfrm>
            <a:custGeom>
              <a:rect b="b" l="l" r="r" t="t"/>
              <a:pathLst>
                <a:path extrusionOk="0" h="125" w="216">
                  <a:moveTo>
                    <a:pt x="66" y="0"/>
                  </a:moveTo>
                  <a:lnTo>
                    <a:pt x="1" y="38"/>
                  </a:lnTo>
                  <a:lnTo>
                    <a:pt x="152" y="125"/>
                  </a:lnTo>
                  <a:lnTo>
                    <a:pt x="216" y="87"/>
                  </a:lnTo>
                  <a:lnTo>
                    <a:pt x="66"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2" name="Google Shape;3232;p12"/>
            <p:cNvSpPr/>
            <p:nvPr/>
          </p:nvSpPr>
          <p:spPr>
            <a:xfrm>
              <a:off x="1660225" y="1592600"/>
              <a:ext cx="1675" cy="9000"/>
            </a:xfrm>
            <a:custGeom>
              <a:rect b="b" l="l" r="r" t="t"/>
              <a:pathLst>
                <a:path extrusionOk="0" h="360" w="67">
                  <a:moveTo>
                    <a:pt x="66" y="0"/>
                  </a:moveTo>
                  <a:lnTo>
                    <a:pt x="1" y="38"/>
                  </a:lnTo>
                  <a:lnTo>
                    <a:pt x="1" y="360"/>
                  </a:lnTo>
                  <a:lnTo>
                    <a:pt x="65" y="322"/>
                  </a:lnTo>
                  <a:lnTo>
                    <a:pt x="66"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3" name="Google Shape;3233;p12"/>
            <p:cNvSpPr/>
            <p:nvPr/>
          </p:nvSpPr>
          <p:spPr>
            <a:xfrm>
              <a:off x="1655875" y="1589400"/>
              <a:ext cx="5400" cy="3100"/>
            </a:xfrm>
            <a:custGeom>
              <a:rect b="b" l="l" r="r" t="t"/>
              <a:pathLst>
                <a:path extrusionOk="0" h="124" w="216">
                  <a:moveTo>
                    <a:pt x="66" y="1"/>
                  </a:moveTo>
                  <a:lnTo>
                    <a:pt x="1" y="38"/>
                  </a:lnTo>
                  <a:lnTo>
                    <a:pt x="152" y="124"/>
                  </a:lnTo>
                  <a:lnTo>
                    <a:pt x="216" y="88"/>
                  </a:lnTo>
                  <a:lnTo>
                    <a:pt x="66"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Google Shape;3234;p12"/>
            <p:cNvSpPr/>
            <p:nvPr/>
          </p:nvSpPr>
          <p:spPr>
            <a:xfrm>
              <a:off x="1655875" y="1581400"/>
              <a:ext cx="1675" cy="8975"/>
            </a:xfrm>
            <a:custGeom>
              <a:rect b="b" l="l" r="r" t="t"/>
              <a:pathLst>
                <a:path extrusionOk="0" h="359" w="67">
                  <a:moveTo>
                    <a:pt x="66" y="0"/>
                  </a:moveTo>
                  <a:lnTo>
                    <a:pt x="2" y="36"/>
                  </a:lnTo>
                  <a:lnTo>
                    <a:pt x="1" y="358"/>
                  </a:lnTo>
                  <a:lnTo>
                    <a:pt x="66" y="321"/>
                  </a:lnTo>
                  <a:lnTo>
                    <a:pt x="66"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5" name="Google Shape;3235;p12"/>
            <p:cNvSpPr/>
            <p:nvPr/>
          </p:nvSpPr>
          <p:spPr>
            <a:xfrm>
              <a:off x="1660225" y="1592600"/>
              <a:ext cx="5400" cy="3125"/>
            </a:xfrm>
            <a:custGeom>
              <a:rect b="b" l="l" r="r" t="t"/>
              <a:pathLst>
                <a:path extrusionOk="0" h="125" w="216">
                  <a:moveTo>
                    <a:pt x="66" y="0"/>
                  </a:moveTo>
                  <a:lnTo>
                    <a:pt x="1" y="38"/>
                  </a:lnTo>
                  <a:lnTo>
                    <a:pt x="152" y="125"/>
                  </a:lnTo>
                  <a:lnTo>
                    <a:pt x="216" y="87"/>
                  </a:lnTo>
                  <a:lnTo>
                    <a:pt x="66"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6" name="Google Shape;3236;p12"/>
            <p:cNvSpPr/>
            <p:nvPr/>
          </p:nvSpPr>
          <p:spPr>
            <a:xfrm>
              <a:off x="1660225" y="1593525"/>
              <a:ext cx="3800" cy="10225"/>
            </a:xfrm>
            <a:custGeom>
              <a:rect b="b" l="l" r="r" t="t"/>
              <a:pathLst>
                <a:path extrusionOk="0" h="409" w="152">
                  <a:moveTo>
                    <a:pt x="1" y="1"/>
                  </a:moveTo>
                  <a:lnTo>
                    <a:pt x="1" y="323"/>
                  </a:lnTo>
                  <a:lnTo>
                    <a:pt x="150" y="408"/>
                  </a:lnTo>
                  <a:lnTo>
                    <a:pt x="152" y="88"/>
                  </a:lnTo>
                  <a:lnTo>
                    <a:pt x="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7" name="Google Shape;3237;p12"/>
            <p:cNvSpPr/>
            <p:nvPr/>
          </p:nvSpPr>
          <p:spPr>
            <a:xfrm>
              <a:off x="1663975" y="1594775"/>
              <a:ext cx="1650" cy="8975"/>
            </a:xfrm>
            <a:custGeom>
              <a:rect b="b" l="l" r="r" t="t"/>
              <a:pathLst>
                <a:path extrusionOk="0" h="359" w="66">
                  <a:moveTo>
                    <a:pt x="66" y="0"/>
                  </a:moveTo>
                  <a:lnTo>
                    <a:pt x="2" y="38"/>
                  </a:lnTo>
                  <a:lnTo>
                    <a:pt x="0" y="358"/>
                  </a:lnTo>
                  <a:lnTo>
                    <a:pt x="66" y="322"/>
                  </a:lnTo>
                  <a:lnTo>
                    <a:pt x="66"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8" name="Google Shape;3238;p12"/>
            <p:cNvSpPr/>
            <p:nvPr/>
          </p:nvSpPr>
          <p:spPr>
            <a:xfrm>
              <a:off x="1660225" y="1591900"/>
              <a:ext cx="5400" cy="3150"/>
            </a:xfrm>
            <a:custGeom>
              <a:rect b="b" l="l" r="r" t="t"/>
              <a:pathLst>
                <a:path extrusionOk="0" h="126" w="216">
                  <a:moveTo>
                    <a:pt x="66" y="1"/>
                  </a:moveTo>
                  <a:lnTo>
                    <a:pt x="1" y="38"/>
                  </a:lnTo>
                  <a:lnTo>
                    <a:pt x="152" y="125"/>
                  </a:lnTo>
                  <a:lnTo>
                    <a:pt x="216" y="88"/>
                  </a:lnTo>
                  <a:lnTo>
                    <a:pt x="66"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9" name="Google Shape;3239;p12"/>
            <p:cNvSpPr/>
            <p:nvPr/>
          </p:nvSpPr>
          <p:spPr>
            <a:xfrm>
              <a:off x="1655925" y="1581400"/>
              <a:ext cx="5375" cy="3100"/>
            </a:xfrm>
            <a:custGeom>
              <a:rect b="b" l="l" r="r" t="t"/>
              <a:pathLst>
                <a:path extrusionOk="0" h="124" w="215">
                  <a:moveTo>
                    <a:pt x="64" y="0"/>
                  </a:moveTo>
                  <a:lnTo>
                    <a:pt x="0" y="36"/>
                  </a:lnTo>
                  <a:lnTo>
                    <a:pt x="150" y="123"/>
                  </a:lnTo>
                  <a:lnTo>
                    <a:pt x="215" y="86"/>
                  </a:lnTo>
                  <a:lnTo>
                    <a:pt x="64"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0" name="Google Shape;3240;p12"/>
            <p:cNvSpPr/>
            <p:nvPr/>
          </p:nvSpPr>
          <p:spPr>
            <a:xfrm>
              <a:off x="1659650" y="1583525"/>
              <a:ext cx="1650" cy="8975"/>
            </a:xfrm>
            <a:custGeom>
              <a:rect b="b" l="l" r="r" t="t"/>
              <a:pathLst>
                <a:path extrusionOk="0" h="359" w="66">
                  <a:moveTo>
                    <a:pt x="66" y="1"/>
                  </a:moveTo>
                  <a:lnTo>
                    <a:pt x="1" y="38"/>
                  </a:lnTo>
                  <a:lnTo>
                    <a:pt x="1" y="359"/>
                  </a:lnTo>
                  <a:lnTo>
                    <a:pt x="65" y="323"/>
                  </a:lnTo>
                  <a:lnTo>
                    <a:pt x="66"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Google Shape;3241;p12"/>
            <p:cNvSpPr/>
            <p:nvPr/>
          </p:nvSpPr>
          <p:spPr>
            <a:xfrm>
              <a:off x="1655875" y="1582300"/>
              <a:ext cx="3800" cy="10200"/>
            </a:xfrm>
            <a:custGeom>
              <a:rect b="b" l="l" r="r" t="t"/>
              <a:pathLst>
                <a:path extrusionOk="0" h="408" w="152">
                  <a:moveTo>
                    <a:pt x="2" y="0"/>
                  </a:moveTo>
                  <a:lnTo>
                    <a:pt x="1" y="322"/>
                  </a:lnTo>
                  <a:lnTo>
                    <a:pt x="152" y="408"/>
                  </a:lnTo>
                  <a:lnTo>
                    <a:pt x="152" y="87"/>
                  </a:lnTo>
                  <a:lnTo>
                    <a:pt x="2"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Google Shape;3242;p12"/>
            <p:cNvSpPr/>
            <p:nvPr/>
          </p:nvSpPr>
          <p:spPr>
            <a:xfrm>
              <a:off x="1660225" y="1583900"/>
              <a:ext cx="1675" cy="8975"/>
            </a:xfrm>
            <a:custGeom>
              <a:rect b="b" l="l" r="r" t="t"/>
              <a:pathLst>
                <a:path extrusionOk="0" h="359" w="67">
                  <a:moveTo>
                    <a:pt x="66" y="0"/>
                  </a:moveTo>
                  <a:lnTo>
                    <a:pt x="2" y="38"/>
                  </a:lnTo>
                  <a:lnTo>
                    <a:pt x="1" y="358"/>
                  </a:lnTo>
                  <a:lnTo>
                    <a:pt x="1" y="358"/>
                  </a:lnTo>
                  <a:lnTo>
                    <a:pt x="66" y="321"/>
                  </a:lnTo>
                  <a:lnTo>
                    <a:pt x="66"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Google Shape;3243;p12"/>
            <p:cNvSpPr/>
            <p:nvPr/>
          </p:nvSpPr>
          <p:spPr>
            <a:xfrm>
              <a:off x="1660225" y="1584825"/>
              <a:ext cx="3850" cy="10225"/>
            </a:xfrm>
            <a:custGeom>
              <a:rect b="b" l="l" r="r" t="t"/>
              <a:pathLst>
                <a:path extrusionOk="0" h="409" w="154">
                  <a:moveTo>
                    <a:pt x="2" y="1"/>
                  </a:moveTo>
                  <a:lnTo>
                    <a:pt x="1" y="321"/>
                  </a:lnTo>
                  <a:lnTo>
                    <a:pt x="152" y="408"/>
                  </a:lnTo>
                  <a:lnTo>
                    <a:pt x="153" y="88"/>
                  </a:lnTo>
                  <a:lnTo>
                    <a:pt x="2"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4" name="Google Shape;3244;p12"/>
            <p:cNvSpPr/>
            <p:nvPr/>
          </p:nvSpPr>
          <p:spPr>
            <a:xfrm>
              <a:off x="1664000" y="1586075"/>
              <a:ext cx="1650" cy="8975"/>
            </a:xfrm>
            <a:custGeom>
              <a:rect b="b" l="l" r="r" t="t"/>
              <a:pathLst>
                <a:path extrusionOk="0" h="359" w="66">
                  <a:moveTo>
                    <a:pt x="66" y="0"/>
                  </a:moveTo>
                  <a:lnTo>
                    <a:pt x="2" y="38"/>
                  </a:lnTo>
                  <a:lnTo>
                    <a:pt x="1" y="358"/>
                  </a:lnTo>
                  <a:lnTo>
                    <a:pt x="1" y="358"/>
                  </a:lnTo>
                  <a:lnTo>
                    <a:pt x="65" y="321"/>
                  </a:lnTo>
                  <a:lnTo>
                    <a:pt x="66"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5" name="Google Shape;3245;p12"/>
            <p:cNvSpPr/>
            <p:nvPr/>
          </p:nvSpPr>
          <p:spPr>
            <a:xfrm>
              <a:off x="1660275" y="1583900"/>
              <a:ext cx="5375" cy="3125"/>
            </a:xfrm>
            <a:custGeom>
              <a:rect b="b" l="l" r="r" t="t"/>
              <a:pathLst>
                <a:path extrusionOk="0" h="125" w="215">
                  <a:moveTo>
                    <a:pt x="64" y="0"/>
                  </a:moveTo>
                  <a:lnTo>
                    <a:pt x="0" y="38"/>
                  </a:lnTo>
                  <a:lnTo>
                    <a:pt x="151" y="125"/>
                  </a:lnTo>
                  <a:lnTo>
                    <a:pt x="215" y="87"/>
                  </a:lnTo>
                  <a:lnTo>
                    <a:pt x="64"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Google Shape;3246;p12"/>
            <p:cNvSpPr/>
            <p:nvPr/>
          </p:nvSpPr>
          <p:spPr>
            <a:xfrm>
              <a:off x="1655425" y="1581525"/>
              <a:ext cx="9075" cy="22900"/>
            </a:xfrm>
            <a:custGeom>
              <a:rect b="b" l="l" r="r" t="t"/>
              <a:pathLst>
                <a:path extrusionOk="0" h="916" w="363">
                  <a:moveTo>
                    <a:pt x="20" y="33"/>
                  </a:moveTo>
                  <a:lnTo>
                    <a:pt x="171" y="120"/>
                  </a:lnTo>
                  <a:lnTo>
                    <a:pt x="170" y="440"/>
                  </a:lnTo>
                  <a:lnTo>
                    <a:pt x="20" y="353"/>
                  </a:lnTo>
                  <a:lnTo>
                    <a:pt x="20" y="33"/>
                  </a:lnTo>
                  <a:close/>
                  <a:moveTo>
                    <a:pt x="194" y="133"/>
                  </a:moveTo>
                  <a:lnTo>
                    <a:pt x="345" y="220"/>
                  </a:lnTo>
                  <a:lnTo>
                    <a:pt x="344" y="542"/>
                  </a:lnTo>
                  <a:lnTo>
                    <a:pt x="194" y="455"/>
                  </a:lnTo>
                  <a:lnTo>
                    <a:pt x="194" y="133"/>
                  </a:lnTo>
                  <a:close/>
                  <a:moveTo>
                    <a:pt x="20" y="381"/>
                  </a:moveTo>
                  <a:lnTo>
                    <a:pt x="170" y="468"/>
                  </a:lnTo>
                  <a:lnTo>
                    <a:pt x="170" y="790"/>
                  </a:lnTo>
                  <a:lnTo>
                    <a:pt x="19" y="703"/>
                  </a:lnTo>
                  <a:lnTo>
                    <a:pt x="20" y="381"/>
                  </a:lnTo>
                  <a:close/>
                  <a:moveTo>
                    <a:pt x="194" y="482"/>
                  </a:moveTo>
                  <a:lnTo>
                    <a:pt x="344" y="569"/>
                  </a:lnTo>
                  <a:lnTo>
                    <a:pt x="344" y="890"/>
                  </a:lnTo>
                  <a:lnTo>
                    <a:pt x="193" y="803"/>
                  </a:lnTo>
                  <a:lnTo>
                    <a:pt x="194" y="482"/>
                  </a:lnTo>
                  <a:close/>
                  <a:moveTo>
                    <a:pt x="3" y="1"/>
                  </a:moveTo>
                  <a:lnTo>
                    <a:pt x="0" y="709"/>
                  </a:lnTo>
                  <a:lnTo>
                    <a:pt x="361" y="916"/>
                  </a:lnTo>
                  <a:lnTo>
                    <a:pt x="363" y="210"/>
                  </a:lnTo>
                  <a:lnTo>
                    <a:pt x="3"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Google Shape;3247;p12"/>
            <p:cNvSpPr/>
            <p:nvPr/>
          </p:nvSpPr>
          <p:spPr>
            <a:xfrm>
              <a:off x="1664450" y="1585825"/>
              <a:ext cx="1675" cy="18650"/>
            </a:xfrm>
            <a:custGeom>
              <a:rect b="b" l="l" r="r" t="t"/>
              <a:pathLst>
                <a:path extrusionOk="0" h="746" w="67">
                  <a:moveTo>
                    <a:pt x="67" y="0"/>
                  </a:moveTo>
                  <a:lnTo>
                    <a:pt x="2" y="38"/>
                  </a:lnTo>
                  <a:lnTo>
                    <a:pt x="0" y="745"/>
                  </a:lnTo>
                  <a:lnTo>
                    <a:pt x="64" y="708"/>
                  </a:lnTo>
                  <a:lnTo>
                    <a:pt x="67"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8" name="Google Shape;3248;p12"/>
            <p:cNvSpPr/>
            <p:nvPr/>
          </p:nvSpPr>
          <p:spPr>
            <a:xfrm>
              <a:off x="1655475" y="1580600"/>
              <a:ext cx="10650" cy="6175"/>
            </a:xfrm>
            <a:custGeom>
              <a:rect b="b" l="l" r="r" t="t"/>
              <a:pathLst>
                <a:path extrusionOk="0" h="247" w="426">
                  <a:moveTo>
                    <a:pt x="65" y="0"/>
                  </a:moveTo>
                  <a:lnTo>
                    <a:pt x="1" y="38"/>
                  </a:lnTo>
                  <a:lnTo>
                    <a:pt x="361" y="247"/>
                  </a:lnTo>
                  <a:lnTo>
                    <a:pt x="426" y="209"/>
                  </a:lnTo>
                  <a:lnTo>
                    <a:pt x="65"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9" name="Google Shape;3249;p12"/>
            <p:cNvSpPr/>
            <p:nvPr/>
          </p:nvSpPr>
          <p:spPr>
            <a:xfrm>
              <a:off x="1726225" y="1585625"/>
              <a:ext cx="5375" cy="3150"/>
            </a:xfrm>
            <a:custGeom>
              <a:rect b="b" l="l" r="r" t="t"/>
              <a:pathLst>
                <a:path extrusionOk="0" h="126" w="215">
                  <a:moveTo>
                    <a:pt x="151" y="1"/>
                  </a:moveTo>
                  <a:lnTo>
                    <a:pt x="0" y="88"/>
                  </a:lnTo>
                  <a:lnTo>
                    <a:pt x="65" y="126"/>
                  </a:lnTo>
                  <a:lnTo>
                    <a:pt x="215" y="39"/>
                  </a:lnTo>
                  <a:lnTo>
                    <a:pt x="151"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0" name="Google Shape;3250;p12"/>
            <p:cNvSpPr/>
            <p:nvPr/>
          </p:nvSpPr>
          <p:spPr>
            <a:xfrm>
              <a:off x="1729950" y="1577625"/>
              <a:ext cx="1650" cy="8975"/>
            </a:xfrm>
            <a:custGeom>
              <a:rect b="b" l="l" r="r" t="t"/>
              <a:pathLst>
                <a:path extrusionOk="0" h="359" w="66">
                  <a:moveTo>
                    <a:pt x="0" y="0"/>
                  </a:moveTo>
                  <a:lnTo>
                    <a:pt x="2" y="321"/>
                  </a:lnTo>
                  <a:lnTo>
                    <a:pt x="66" y="359"/>
                  </a:lnTo>
                  <a:lnTo>
                    <a:pt x="66" y="37"/>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1" name="Google Shape;3251;p12"/>
            <p:cNvSpPr/>
            <p:nvPr/>
          </p:nvSpPr>
          <p:spPr>
            <a:xfrm>
              <a:off x="1721875" y="1588125"/>
              <a:ext cx="5375" cy="3150"/>
            </a:xfrm>
            <a:custGeom>
              <a:rect b="b" l="l" r="r" t="t"/>
              <a:pathLst>
                <a:path extrusionOk="0" h="126" w="215">
                  <a:moveTo>
                    <a:pt x="151" y="1"/>
                  </a:moveTo>
                  <a:lnTo>
                    <a:pt x="0" y="88"/>
                  </a:lnTo>
                  <a:lnTo>
                    <a:pt x="64" y="126"/>
                  </a:lnTo>
                  <a:lnTo>
                    <a:pt x="215" y="39"/>
                  </a:lnTo>
                  <a:lnTo>
                    <a:pt x="151"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2" name="Google Shape;3252;p12"/>
            <p:cNvSpPr/>
            <p:nvPr/>
          </p:nvSpPr>
          <p:spPr>
            <a:xfrm>
              <a:off x="1726225" y="1579750"/>
              <a:ext cx="1650" cy="9025"/>
            </a:xfrm>
            <a:custGeom>
              <a:rect b="b" l="l" r="r" t="t"/>
              <a:pathLst>
                <a:path extrusionOk="0" h="361" w="66">
                  <a:moveTo>
                    <a:pt x="0" y="1"/>
                  </a:moveTo>
                  <a:lnTo>
                    <a:pt x="0" y="323"/>
                  </a:lnTo>
                  <a:lnTo>
                    <a:pt x="65" y="361"/>
                  </a:lnTo>
                  <a:lnTo>
                    <a:pt x="64" y="39"/>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3" name="Google Shape;3253;p12"/>
            <p:cNvSpPr/>
            <p:nvPr/>
          </p:nvSpPr>
          <p:spPr>
            <a:xfrm>
              <a:off x="1726225" y="1577625"/>
              <a:ext cx="5375" cy="3100"/>
            </a:xfrm>
            <a:custGeom>
              <a:rect b="b" l="l" r="r" t="t"/>
              <a:pathLst>
                <a:path extrusionOk="0" h="124" w="215">
                  <a:moveTo>
                    <a:pt x="149" y="0"/>
                  </a:moveTo>
                  <a:lnTo>
                    <a:pt x="0" y="86"/>
                  </a:lnTo>
                  <a:lnTo>
                    <a:pt x="64" y="124"/>
                  </a:lnTo>
                  <a:lnTo>
                    <a:pt x="215" y="37"/>
                  </a:lnTo>
                  <a:lnTo>
                    <a:pt x="149"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4" name="Google Shape;3254;p12"/>
            <p:cNvSpPr/>
            <p:nvPr/>
          </p:nvSpPr>
          <p:spPr>
            <a:xfrm>
              <a:off x="1725600" y="1580125"/>
              <a:ext cx="1650" cy="8975"/>
            </a:xfrm>
            <a:custGeom>
              <a:rect b="b" l="l" r="r" t="t"/>
              <a:pathLst>
                <a:path extrusionOk="0" h="359" w="66">
                  <a:moveTo>
                    <a:pt x="0" y="0"/>
                  </a:moveTo>
                  <a:lnTo>
                    <a:pt x="2" y="321"/>
                  </a:lnTo>
                  <a:lnTo>
                    <a:pt x="66" y="359"/>
                  </a:lnTo>
                  <a:lnTo>
                    <a:pt x="64" y="38"/>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5" name="Google Shape;3255;p12"/>
            <p:cNvSpPr/>
            <p:nvPr/>
          </p:nvSpPr>
          <p:spPr>
            <a:xfrm>
              <a:off x="1726225" y="1576925"/>
              <a:ext cx="5375" cy="3125"/>
            </a:xfrm>
            <a:custGeom>
              <a:rect b="b" l="l" r="r" t="t"/>
              <a:pathLst>
                <a:path extrusionOk="0" h="125" w="215">
                  <a:moveTo>
                    <a:pt x="149" y="1"/>
                  </a:moveTo>
                  <a:lnTo>
                    <a:pt x="0" y="86"/>
                  </a:lnTo>
                  <a:lnTo>
                    <a:pt x="64" y="124"/>
                  </a:lnTo>
                  <a:lnTo>
                    <a:pt x="215" y="37"/>
                  </a:lnTo>
                  <a:lnTo>
                    <a:pt x="149"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6" name="Google Shape;3256;p12"/>
            <p:cNvSpPr/>
            <p:nvPr/>
          </p:nvSpPr>
          <p:spPr>
            <a:xfrm>
              <a:off x="1729950" y="1568875"/>
              <a:ext cx="1650" cy="9000"/>
            </a:xfrm>
            <a:custGeom>
              <a:rect b="b" l="l" r="r" t="t"/>
              <a:pathLst>
                <a:path extrusionOk="0" h="360" w="66">
                  <a:moveTo>
                    <a:pt x="0" y="1"/>
                  </a:moveTo>
                  <a:lnTo>
                    <a:pt x="0" y="323"/>
                  </a:lnTo>
                  <a:lnTo>
                    <a:pt x="66" y="359"/>
                  </a:lnTo>
                  <a:lnTo>
                    <a:pt x="64" y="39"/>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7" name="Google Shape;3257;p12"/>
            <p:cNvSpPr/>
            <p:nvPr/>
          </p:nvSpPr>
          <p:spPr>
            <a:xfrm>
              <a:off x="1721825" y="1580125"/>
              <a:ext cx="5400" cy="3100"/>
            </a:xfrm>
            <a:custGeom>
              <a:rect b="b" l="l" r="r" t="t"/>
              <a:pathLst>
                <a:path extrusionOk="0" h="124" w="216">
                  <a:moveTo>
                    <a:pt x="151" y="0"/>
                  </a:moveTo>
                  <a:lnTo>
                    <a:pt x="1" y="87"/>
                  </a:lnTo>
                  <a:lnTo>
                    <a:pt x="66" y="124"/>
                  </a:lnTo>
                  <a:lnTo>
                    <a:pt x="215" y="38"/>
                  </a:lnTo>
                  <a:lnTo>
                    <a:pt x="151"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8" name="Google Shape;3258;p12"/>
            <p:cNvSpPr/>
            <p:nvPr/>
          </p:nvSpPr>
          <p:spPr>
            <a:xfrm>
              <a:off x="1721825" y="1582300"/>
              <a:ext cx="1650" cy="8975"/>
            </a:xfrm>
            <a:custGeom>
              <a:rect b="b" l="l" r="r" t="t"/>
              <a:pathLst>
                <a:path extrusionOk="0" h="359" w="66">
                  <a:moveTo>
                    <a:pt x="1" y="0"/>
                  </a:moveTo>
                  <a:lnTo>
                    <a:pt x="2" y="321"/>
                  </a:lnTo>
                  <a:lnTo>
                    <a:pt x="66" y="359"/>
                  </a:lnTo>
                  <a:lnTo>
                    <a:pt x="66" y="37"/>
                  </a:lnTo>
                  <a:lnTo>
                    <a:pt x="1"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9" name="Google Shape;3259;p12"/>
            <p:cNvSpPr/>
            <p:nvPr/>
          </p:nvSpPr>
          <p:spPr>
            <a:xfrm>
              <a:off x="1721825" y="1579425"/>
              <a:ext cx="5400" cy="3125"/>
            </a:xfrm>
            <a:custGeom>
              <a:rect b="b" l="l" r="r" t="t"/>
              <a:pathLst>
                <a:path extrusionOk="0" h="125" w="216">
                  <a:moveTo>
                    <a:pt x="151" y="1"/>
                  </a:moveTo>
                  <a:lnTo>
                    <a:pt x="1" y="88"/>
                  </a:lnTo>
                  <a:lnTo>
                    <a:pt x="66" y="124"/>
                  </a:lnTo>
                  <a:lnTo>
                    <a:pt x="215" y="39"/>
                  </a:lnTo>
                  <a:lnTo>
                    <a:pt x="151"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Google Shape;3260;p12"/>
            <p:cNvSpPr/>
            <p:nvPr/>
          </p:nvSpPr>
          <p:spPr>
            <a:xfrm>
              <a:off x="1726175" y="1571050"/>
              <a:ext cx="1650" cy="9000"/>
            </a:xfrm>
            <a:custGeom>
              <a:rect b="b" l="l" r="r" t="t"/>
              <a:pathLst>
                <a:path extrusionOk="0" h="360" w="66">
                  <a:moveTo>
                    <a:pt x="1" y="1"/>
                  </a:moveTo>
                  <a:lnTo>
                    <a:pt x="2" y="321"/>
                  </a:lnTo>
                  <a:lnTo>
                    <a:pt x="66" y="359"/>
                  </a:lnTo>
                  <a:lnTo>
                    <a:pt x="66" y="359"/>
                  </a:lnTo>
                  <a:lnTo>
                    <a:pt x="64" y="39"/>
                  </a:lnTo>
                  <a:lnTo>
                    <a:pt x="1"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Google Shape;3261;p12"/>
            <p:cNvSpPr/>
            <p:nvPr/>
          </p:nvSpPr>
          <p:spPr>
            <a:xfrm>
              <a:off x="1726175" y="1568875"/>
              <a:ext cx="5400" cy="3150"/>
            </a:xfrm>
            <a:custGeom>
              <a:rect b="b" l="l" r="r" t="t"/>
              <a:pathLst>
                <a:path extrusionOk="0" h="126" w="216">
                  <a:moveTo>
                    <a:pt x="151" y="1"/>
                  </a:moveTo>
                  <a:lnTo>
                    <a:pt x="1" y="88"/>
                  </a:lnTo>
                  <a:lnTo>
                    <a:pt x="64" y="126"/>
                  </a:lnTo>
                  <a:lnTo>
                    <a:pt x="215" y="39"/>
                  </a:lnTo>
                  <a:lnTo>
                    <a:pt x="151"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Google Shape;3262;p12"/>
            <p:cNvSpPr/>
            <p:nvPr/>
          </p:nvSpPr>
          <p:spPr>
            <a:xfrm>
              <a:off x="1725550" y="1571425"/>
              <a:ext cx="1675" cy="8975"/>
            </a:xfrm>
            <a:custGeom>
              <a:rect b="b" l="l" r="r" t="t"/>
              <a:pathLst>
                <a:path extrusionOk="0" h="359" w="67">
                  <a:moveTo>
                    <a:pt x="1" y="0"/>
                  </a:moveTo>
                  <a:lnTo>
                    <a:pt x="2" y="321"/>
                  </a:lnTo>
                  <a:lnTo>
                    <a:pt x="66" y="359"/>
                  </a:lnTo>
                  <a:lnTo>
                    <a:pt x="66" y="37"/>
                  </a:lnTo>
                  <a:lnTo>
                    <a:pt x="1"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Google Shape;3263;p12"/>
            <p:cNvSpPr/>
            <p:nvPr/>
          </p:nvSpPr>
          <p:spPr>
            <a:xfrm>
              <a:off x="1721825" y="1571425"/>
              <a:ext cx="5400" cy="3100"/>
            </a:xfrm>
            <a:custGeom>
              <a:rect b="b" l="l" r="r" t="t"/>
              <a:pathLst>
                <a:path extrusionOk="0" h="124" w="216">
                  <a:moveTo>
                    <a:pt x="150" y="0"/>
                  </a:moveTo>
                  <a:lnTo>
                    <a:pt x="1" y="86"/>
                  </a:lnTo>
                  <a:lnTo>
                    <a:pt x="64" y="124"/>
                  </a:lnTo>
                  <a:lnTo>
                    <a:pt x="215" y="37"/>
                  </a:lnTo>
                  <a:lnTo>
                    <a:pt x="150"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Google Shape;3264;p12"/>
            <p:cNvSpPr/>
            <p:nvPr/>
          </p:nvSpPr>
          <p:spPr>
            <a:xfrm>
              <a:off x="1727800" y="1578525"/>
              <a:ext cx="3800" cy="10250"/>
            </a:xfrm>
            <a:custGeom>
              <a:rect b="b" l="l" r="r" t="t"/>
              <a:pathLst>
                <a:path extrusionOk="0" h="410" w="152">
                  <a:moveTo>
                    <a:pt x="152" y="1"/>
                  </a:moveTo>
                  <a:lnTo>
                    <a:pt x="1" y="88"/>
                  </a:lnTo>
                  <a:lnTo>
                    <a:pt x="2" y="410"/>
                  </a:lnTo>
                  <a:lnTo>
                    <a:pt x="152" y="323"/>
                  </a:lnTo>
                  <a:lnTo>
                    <a:pt x="152"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5" name="Google Shape;3265;p12"/>
            <p:cNvSpPr/>
            <p:nvPr/>
          </p:nvSpPr>
          <p:spPr>
            <a:xfrm>
              <a:off x="1723450" y="1581075"/>
              <a:ext cx="3800" cy="10200"/>
            </a:xfrm>
            <a:custGeom>
              <a:rect b="b" l="l" r="r" t="t"/>
              <a:pathLst>
                <a:path extrusionOk="0" h="408" w="152">
                  <a:moveTo>
                    <a:pt x="150" y="0"/>
                  </a:moveTo>
                  <a:lnTo>
                    <a:pt x="1" y="86"/>
                  </a:lnTo>
                  <a:lnTo>
                    <a:pt x="1" y="408"/>
                  </a:lnTo>
                  <a:lnTo>
                    <a:pt x="152" y="321"/>
                  </a:lnTo>
                  <a:lnTo>
                    <a:pt x="150"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6" name="Google Shape;3266;p12"/>
            <p:cNvSpPr/>
            <p:nvPr/>
          </p:nvSpPr>
          <p:spPr>
            <a:xfrm>
              <a:off x="1727775" y="1569825"/>
              <a:ext cx="3825" cy="10225"/>
            </a:xfrm>
            <a:custGeom>
              <a:rect b="b" l="l" r="r" t="t"/>
              <a:pathLst>
                <a:path extrusionOk="0" h="409" w="153">
                  <a:moveTo>
                    <a:pt x="151" y="1"/>
                  </a:moveTo>
                  <a:lnTo>
                    <a:pt x="0" y="88"/>
                  </a:lnTo>
                  <a:lnTo>
                    <a:pt x="2" y="408"/>
                  </a:lnTo>
                  <a:lnTo>
                    <a:pt x="153" y="321"/>
                  </a:lnTo>
                  <a:lnTo>
                    <a:pt x="15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Google Shape;3267;p12"/>
            <p:cNvSpPr/>
            <p:nvPr/>
          </p:nvSpPr>
          <p:spPr>
            <a:xfrm>
              <a:off x="1723425" y="1572325"/>
              <a:ext cx="3800" cy="10225"/>
            </a:xfrm>
            <a:custGeom>
              <a:rect b="b" l="l" r="r" t="t"/>
              <a:pathLst>
                <a:path extrusionOk="0" h="409" w="152">
                  <a:moveTo>
                    <a:pt x="151" y="1"/>
                  </a:moveTo>
                  <a:lnTo>
                    <a:pt x="0" y="88"/>
                  </a:lnTo>
                  <a:lnTo>
                    <a:pt x="2" y="408"/>
                  </a:lnTo>
                  <a:lnTo>
                    <a:pt x="151" y="323"/>
                  </a:lnTo>
                  <a:lnTo>
                    <a:pt x="15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Google Shape;3268;p12"/>
            <p:cNvSpPr/>
            <p:nvPr/>
          </p:nvSpPr>
          <p:spPr>
            <a:xfrm>
              <a:off x="1721825" y="1573550"/>
              <a:ext cx="1650" cy="9000"/>
            </a:xfrm>
            <a:custGeom>
              <a:rect b="b" l="l" r="r" t="t"/>
              <a:pathLst>
                <a:path extrusionOk="0" h="360" w="66">
                  <a:moveTo>
                    <a:pt x="1" y="1"/>
                  </a:moveTo>
                  <a:lnTo>
                    <a:pt x="1" y="323"/>
                  </a:lnTo>
                  <a:lnTo>
                    <a:pt x="66" y="359"/>
                  </a:lnTo>
                  <a:lnTo>
                    <a:pt x="66" y="359"/>
                  </a:lnTo>
                  <a:lnTo>
                    <a:pt x="64" y="39"/>
                  </a:lnTo>
                  <a:lnTo>
                    <a:pt x="1"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Google Shape;3269;p12"/>
            <p:cNvSpPr/>
            <p:nvPr/>
          </p:nvSpPr>
          <p:spPr>
            <a:xfrm>
              <a:off x="1723000" y="1569075"/>
              <a:ext cx="9075" cy="22900"/>
            </a:xfrm>
            <a:custGeom>
              <a:rect b="b" l="l" r="r" t="t"/>
              <a:pathLst>
                <a:path extrusionOk="0" h="916" w="363">
                  <a:moveTo>
                    <a:pt x="344" y="31"/>
                  </a:moveTo>
                  <a:lnTo>
                    <a:pt x="344" y="351"/>
                  </a:lnTo>
                  <a:lnTo>
                    <a:pt x="193" y="438"/>
                  </a:lnTo>
                  <a:lnTo>
                    <a:pt x="193" y="118"/>
                  </a:lnTo>
                  <a:lnTo>
                    <a:pt x="344" y="31"/>
                  </a:lnTo>
                  <a:close/>
                  <a:moveTo>
                    <a:pt x="168" y="131"/>
                  </a:moveTo>
                  <a:lnTo>
                    <a:pt x="168" y="453"/>
                  </a:lnTo>
                  <a:lnTo>
                    <a:pt x="19" y="538"/>
                  </a:lnTo>
                  <a:lnTo>
                    <a:pt x="17" y="218"/>
                  </a:lnTo>
                  <a:lnTo>
                    <a:pt x="168" y="131"/>
                  </a:lnTo>
                  <a:close/>
                  <a:moveTo>
                    <a:pt x="344" y="379"/>
                  </a:moveTo>
                  <a:lnTo>
                    <a:pt x="344" y="701"/>
                  </a:lnTo>
                  <a:lnTo>
                    <a:pt x="193" y="788"/>
                  </a:lnTo>
                  <a:lnTo>
                    <a:pt x="193" y="466"/>
                  </a:lnTo>
                  <a:lnTo>
                    <a:pt x="344" y="379"/>
                  </a:lnTo>
                  <a:close/>
                  <a:moveTo>
                    <a:pt x="170" y="480"/>
                  </a:moveTo>
                  <a:lnTo>
                    <a:pt x="170" y="801"/>
                  </a:lnTo>
                  <a:lnTo>
                    <a:pt x="19" y="888"/>
                  </a:lnTo>
                  <a:lnTo>
                    <a:pt x="19" y="567"/>
                  </a:lnTo>
                  <a:lnTo>
                    <a:pt x="170" y="480"/>
                  </a:lnTo>
                  <a:close/>
                  <a:moveTo>
                    <a:pt x="360" y="0"/>
                  </a:moveTo>
                  <a:lnTo>
                    <a:pt x="0" y="208"/>
                  </a:lnTo>
                  <a:lnTo>
                    <a:pt x="1" y="915"/>
                  </a:lnTo>
                  <a:lnTo>
                    <a:pt x="363" y="706"/>
                  </a:lnTo>
                  <a:lnTo>
                    <a:pt x="360"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Google Shape;3270;p12"/>
            <p:cNvSpPr/>
            <p:nvPr/>
          </p:nvSpPr>
          <p:spPr>
            <a:xfrm>
              <a:off x="1721350" y="1573300"/>
              <a:ext cx="1700" cy="18675"/>
            </a:xfrm>
            <a:custGeom>
              <a:rect b="b" l="l" r="r" t="t"/>
              <a:pathLst>
                <a:path extrusionOk="0" h="747" w="68">
                  <a:moveTo>
                    <a:pt x="1" y="1"/>
                  </a:moveTo>
                  <a:lnTo>
                    <a:pt x="4" y="708"/>
                  </a:lnTo>
                  <a:lnTo>
                    <a:pt x="67" y="746"/>
                  </a:lnTo>
                  <a:lnTo>
                    <a:pt x="66" y="39"/>
                  </a:lnTo>
                  <a:lnTo>
                    <a:pt x="1"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Google Shape;3271;p12"/>
            <p:cNvSpPr/>
            <p:nvPr/>
          </p:nvSpPr>
          <p:spPr>
            <a:xfrm>
              <a:off x="1721350" y="1568125"/>
              <a:ext cx="10650" cy="6150"/>
            </a:xfrm>
            <a:custGeom>
              <a:rect b="b" l="l" r="r" t="t"/>
              <a:pathLst>
                <a:path extrusionOk="0" h="246" w="426">
                  <a:moveTo>
                    <a:pt x="362" y="0"/>
                  </a:moveTo>
                  <a:lnTo>
                    <a:pt x="1" y="208"/>
                  </a:lnTo>
                  <a:lnTo>
                    <a:pt x="66" y="246"/>
                  </a:lnTo>
                  <a:lnTo>
                    <a:pt x="426" y="38"/>
                  </a:lnTo>
                  <a:lnTo>
                    <a:pt x="362"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2" name="Google Shape;3272;p12"/>
            <p:cNvSpPr/>
            <p:nvPr/>
          </p:nvSpPr>
          <p:spPr>
            <a:xfrm>
              <a:off x="1598750" y="1501300"/>
              <a:ext cx="111325" cy="52250"/>
            </a:xfrm>
            <a:custGeom>
              <a:rect b="b" l="l" r="r" t="t"/>
              <a:pathLst>
                <a:path extrusionOk="0" h="2090" w="4453">
                  <a:moveTo>
                    <a:pt x="4452" y="1"/>
                  </a:moveTo>
                  <a:lnTo>
                    <a:pt x="2737" y="500"/>
                  </a:lnTo>
                  <a:lnTo>
                    <a:pt x="1" y="2089"/>
                  </a:lnTo>
                  <a:lnTo>
                    <a:pt x="1" y="2089"/>
                  </a:lnTo>
                  <a:lnTo>
                    <a:pt x="1715" y="1592"/>
                  </a:lnTo>
                  <a:lnTo>
                    <a:pt x="4452"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3" name="Google Shape;3273;p12"/>
            <p:cNvSpPr/>
            <p:nvPr/>
          </p:nvSpPr>
          <p:spPr>
            <a:xfrm>
              <a:off x="1598750" y="1499000"/>
              <a:ext cx="111325" cy="52225"/>
            </a:xfrm>
            <a:custGeom>
              <a:rect b="b" l="l" r="r" t="t"/>
              <a:pathLst>
                <a:path extrusionOk="0" h="2089" w="4453">
                  <a:moveTo>
                    <a:pt x="4452" y="0"/>
                  </a:moveTo>
                  <a:lnTo>
                    <a:pt x="2737" y="499"/>
                  </a:lnTo>
                  <a:lnTo>
                    <a:pt x="1" y="2088"/>
                  </a:lnTo>
                  <a:lnTo>
                    <a:pt x="1716" y="1591"/>
                  </a:lnTo>
                  <a:lnTo>
                    <a:pt x="4452"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Google Shape;3274;p12"/>
            <p:cNvSpPr/>
            <p:nvPr/>
          </p:nvSpPr>
          <p:spPr>
            <a:xfrm>
              <a:off x="1641600" y="1501300"/>
              <a:ext cx="111100" cy="101650"/>
            </a:xfrm>
            <a:custGeom>
              <a:rect b="b" l="l" r="r" t="t"/>
              <a:pathLst>
                <a:path extrusionOk="0" h="4066" w="4444">
                  <a:moveTo>
                    <a:pt x="2738" y="1"/>
                  </a:moveTo>
                  <a:lnTo>
                    <a:pt x="1" y="1592"/>
                  </a:lnTo>
                  <a:lnTo>
                    <a:pt x="1707" y="4066"/>
                  </a:lnTo>
                  <a:lnTo>
                    <a:pt x="4444" y="2475"/>
                  </a:lnTo>
                  <a:lnTo>
                    <a:pt x="2738"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Google Shape;3275;p12"/>
            <p:cNvSpPr/>
            <p:nvPr/>
          </p:nvSpPr>
          <p:spPr>
            <a:xfrm>
              <a:off x="1598750" y="1541075"/>
              <a:ext cx="85550" cy="61875"/>
            </a:xfrm>
            <a:custGeom>
              <a:rect b="b" l="l" r="r" t="t"/>
              <a:pathLst>
                <a:path extrusionOk="0" h="2475" w="3422">
                  <a:moveTo>
                    <a:pt x="1715" y="1"/>
                  </a:moveTo>
                  <a:lnTo>
                    <a:pt x="1" y="498"/>
                  </a:lnTo>
                  <a:lnTo>
                    <a:pt x="257" y="647"/>
                  </a:lnTo>
                  <a:lnTo>
                    <a:pt x="1715" y="224"/>
                  </a:lnTo>
                  <a:lnTo>
                    <a:pt x="3165" y="2325"/>
                  </a:lnTo>
                  <a:lnTo>
                    <a:pt x="3421" y="2475"/>
                  </a:lnTo>
                  <a:lnTo>
                    <a:pt x="1715"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6" name="Google Shape;3276;p12"/>
            <p:cNvSpPr/>
            <p:nvPr/>
          </p:nvSpPr>
          <p:spPr>
            <a:xfrm>
              <a:off x="1598750" y="1538750"/>
              <a:ext cx="85550" cy="64200"/>
            </a:xfrm>
            <a:custGeom>
              <a:rect b="b" l="l" r="r" t="t"/>
              <a:pathLst>
                <a:path extrusionOk="0" h="2568" w="3422">
                  <a:moveTo>
                    <a:pt x="1716" y="1"/>
                  </a:moveTo>
                  <a:lnTo>
                    <a:pt x="1" y="498"/>
                  </a:lnTo>
                  <a:lnTo>
                    <a:pt x="1" y="591"/>
                  </a:lnTo>
                  <a:lnTo>
                    <a:pt x="1715" y="94"/>
                  </a:lnTo>
                  <a:lnTo>
                    <a:pt x="3421" y="2568"/>
                  </a:lnTo>
                  <a:lnTo>
                    <a:pt x="3421" y="2473"/>
                  </a:lnTo>
                  <a:lnTo>
                    <a:pt x="1716"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7" name="Google Shape;3277;p12"/>
            <p:cNvSpPr/>
            <p:nvPr/>
          </p:nvSpPr>
          <p:spPr>
            <a:xfrm>
              <a:off x="1641650" y="1499000"/>
              <a:ext cx="111050" cy="101600"/>
            </a:xfrm>
            <a:custGeom>
              <a:rect b="b" l="l" r="r" t="t"/>
              <a:pathLst>
                <a:path extrusionOk="0" h="4064" w="4442">
                  <a:moveTo>
                    <a:pt x="2736" y="0"/>
                  </a:moveTo>
                  <a:lnTo>
                    <a:pt x="0" y="1591"/>
                  </a:lnTo>
                  <a:lnTo>
                    <a:pt x="1705" y="4063"/>
                  </a:lnTo>
                  <a:lnTo>
                    <a:pt x="4442" y="2474"/>
                  </a:lnTo>
                  <a:lnTo>
                    <a:pt x="27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8" name="Google Shape;3278;p12"/>
            <p:cNvSpPr/>
            <p:nvPr/>
          </p:nvSpPr>
          <p:spPr>
            <a:xfrm>
              <a:off x="1684275" y="1560825"/>
              <a:ext cx="68425" cy="42125"/>
            </a:xfrm>
            <a:custGeom>
              <a:rect b="b" l="l" r="r" t="t"/>
              <a:pathLst>
                <a:path extrusionOk="0" h="1685" w="2737">
                  <a:moveTo>
                    <a:pt x="2737" y="1"/>
                  </a:moveTo>
                  <a:lnTo>
                    <a:pt x="0" y="1590"/>
                  </a:lnTo>
                  <a:lnTo>
                    <a:pt x="0" y="1685"/>
                  </a:lnTo>
                  <a:lnTo>
                    <a:pt x="2737" y="94"/>
                  </a:lnTo>
                  <a:lnTo>
                    <a:pt x="273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9" name="Google Shape;3279;p12"/>
            <p:cNvSpPr/>
            <p:nvPr/>
          </p:nvSpPr>
          <p:spPr>
            <a:xfrm>
              <a:off x="1600700" y="1614100"/>
              <a:ext cx="3300" cy="16475"/>
            </a:xfrm>
            <a:custGeom>
              <a:rect b="b" l="l" r="r" t="t"/>
              <a:pathLst>
                <a:path extrusionOk="0" h="659" w="132">
                  <a:moveTo>
                    <a:pt x="2" y="0"/>
                  </a:moveTo>
                  <a:lnTo>
                    <a:pt x="1" y="583"/>
                  </a:lnTo>
                  <a:lnTo>
                    <a:pt x="130" y="658"/>
                  </a:lnTo>
                  <a:lnTo>
                    <a:pt x="131" y="76"/>
                  </a:ln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0" name="Google Shape;3280;p12"/>
            <p:cNvSpPr/>
            <p:nvPr/>
          </p:nvSpPr>
          <p:spPr>
            <a:xfrm>
              <a:off x="1600750" y="1613150"/>
              <a:ext cx="4875" cy="2850"/>
            </a:xfrm>
            <a:custGeom>
              <a:rect b="b" l="l" r="r" t="t"/>
              <a:pathLst>
                <a:path extrusionOk="0" h="114" w="195">
                  <a:moveTo>
                    <a:pt x="64" y="0"/>
                  </a:moveTo>
                  <a:lnTo>
                    <a:pt x="0" y="38"/>
                  </a:lnTo>
                  <a:lnTo>
                    <a:pt x="129" y="114"/>
                  </a:lnTo>
                  <a:lnTo>
                    <a:pt x="195" y="76"/>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1" name="Google Shape;3281;p12"/>
            <p:cNvSpPr/>
            <p:nvPr/>
          </p:nvSpPr>
          <p:spPr>
            <a:xfrm>
              <a:off x="1603925" y="1615025"/>
              <a:ext cx="1700" cy="15550"/>
            </a:xfrm>
            <a:custGeom>
              <a:rect b="b" l="l" r="r" t="t"/>
              <a:pathLst>
                <a:path extrusionOk="0" h="622" w="68">
                  <a:moveTo>
                    <a:pt x="68" y="1"/>
                  </a:moveTo>
                  <a:lnTo>
                    <a:pt x="2" y="39"/>
                  </a:lnTo>
                  <a:lnTo>
                    <a:pt x="1" y="621"/>
                  </a:lnTo>
                  <a:lnTo>
                    <a:pt x="66" y="584"/>
                  </a:lnTo>
                  <a:lnTo>
                    <a:pt x="6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Google Shape;3282;p12"/>
            <p:cNvSpPr/>
            <p:nvPr/>
          </p:nvSpPr>
          <p:spPr>
            <a:xfrm>
              <a:off x="1611850" y="1620500"/>
              <a:ext cx="3325" cy="16500"/>
            </a:xfrm>
            <a:custGeom>
              <a:rect b="b" l="l" r="r" t="t"/>
              <a:pathLst>
                <a:path extrusionOk="0" h="660" w="133">
                  <a:moveTo>
                    <a:pt x="2" y="1"/>
                  </a:moveTo>
                  <a:lnTo>
                    <a:pt x="0" y="585"/>
                  </a:lnTo>
                  <a:lnTo>
                    <a:pt x="131" y="659"/>
                  </a:lnTo>
                  <a:lnTo>
                    <a:pt x="132" y="76"/>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Google Shape;3283;p12"/>
            <p:cNvSpPr/>
            <p:nvPr/>
          </p:nvSpPr>
          <p:spPr>
            <a:xfrm>
              <a:off x="1611875" y="1619600"/>
              <a:ext cx="4875" cy="2825"/>
            </a:xfrm>
            <a:custGeom>
              <a:rect b="b" l="l" r="r" t="t"/>
              <a:pathLst>
                <a:path extrusionOk="0" h="113" w="195">
                  <a:moveTo>
                    <a:pt x="66" y="1"/>
                  </a:moveTo>
                  <a:lnTo>
                    <a:pt x="1" y="37"/>
                  </a:lnTo>
                  <a:lnTo>
                    <a:pt x="131" y="112"/>
                  </a:lnTo>
                  <a:lnTo>
                    <a:pt x="195" y="7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Google Shape;3284;p12"/>
            <p:cNvSpPr/>
            <p:nvPr/>
          </p:nvSpPr>
          <p:spPr>
            <a:xfrm>
              <a:off x="1615100" y="1621450"/>
              <a:ext cx="1650" cy="15550"/>
            </a:xfrm>
            <a:custGeom>
              <a:rect b="b" l="l" r="r" t="t"/>
              <a:pathLst>
                <a:path extrusionOk="0" h="622" w="66">
                  <a:moveTo>
                    <a:pt x="66" y="0"/>
                  </a:moveTo>
                  <a:lnTo>
                    <a:pt x="2" y="38"/>
                  </a:lnTo>
                  <a:lnTo>
                    <a:pt x="1" y="621"/>
                  </a:lnTo>
                  <a:lnTo>
                    <a:pt x="64" y="585"/>
                  </a:lnTo>
                  <a:lnTo>
                    <a:pt x="66"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Google Shape;3285;p12"/>
            <p:cNvSpPr/>
            <p:nvPr/>
          </p:nvSpPr>
          <p:spPr>
            <a:xfrm>
              <a:off x="1623000" y="1626950"/>
              <a:ext cx="3300" cy="16500"/>
            </a:xfrm>
            <a:custGeom>
              <a:rect b="b" l="l" r="r" t="t"/>
              <a:pathLst>
                <a:path extrusionOk="0" h="660" w="132">
                  <a:moveTo>
                    <a:pt x="2" y="1"/>
                  </a:moveTo>
                  <a:lnTo>
                    <a:pt x="1" y="584"/>
                  </a:lnTo>
                  <a:lnTo>
                    <a:pt x="130" y="659"/>
                  </a:lnTo>
                  <a:lnTo>
                    <a:pt x="131" y="75"/>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6" name="Google Shape;3286;p12"/>
            <p:cNvSpPr/>
            <p:nvPr/>
          </p:nvSpPr>
          <p:spPr>
            <a:xfrm>
              <a:off x="1623050" y="1626025"/>
              <a:ext cx="4850" cy="2800"/>
            </a:xfrm>
            <a:custGeom>
              <a:rect b="b" l="l" r="r" t="t"/>
              <a:pathLst>
                <a:path extrusionOk="0" h="112" w="194">
                  <a:moveTo>
                    <a:pt x="64" y="0"/>
                  </a:moveTo>
                  <a:lnTo>
                    <a:pt x="0" y="38"/>
                  </a:lnTo>
                  <a:lnTo>
                    <a:pt x="129" y="112"/>
                  </a:lnTo>
                  <a:lnTo>
                    <a:pt x="193" y="76"/>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7" name="Google Shape;3287;p12"/>
            <p:cNvSpPr/>
            <p:nvPr/>
          </p:nvSpPr>
          <p:spPr>
            <a:xfrm>
              <a:off x="1626225" y="1627900"/>
              <a:ext cx="1675" cy="15550"/>
            </a:xfrm>
            <a:custGeom>
              <a:rect b="b" l="l" r="r" t="t"/>
              <a:pathLst>
                <a:path extrusionOk="0" h="622" w="67">
                  <a:moveTo>
                    <a:pt x="66" y="1"/>
                  </a:moveTo>
                  <a:lnTo>
                    <a:pt x="2" y="37"/>
                  </a:lnTo>
                  <a:lnTo>
                    <a:pt x="1" y="621"/>
                  </a:lnTo>
                  <a:lnTo>
                    <a:pt x="1" y="621"/>
                  </a:lnTo>
                  <a:lnTo>
                    <a:pt x="65" y="584"/>
                  </a:lnTo>
                  <a:lnTo>
                    <a:pt x="6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Google Shape;3288;p12"/>
            <p:cNvSpPr/>
            <p:nvPr/>
          </p:nvSpPr>
          <p:spPr>
            <a:xfrm>
              <a:off x="1634125" y="1633375"/>
              <a:ext cx="3300" cy="16475"/>
            </a:xfrm>
            <a:custGeom>
              <a:rect b="b" l="l" r="r" t="t"/>
              <a:pathLst>
                <a:path extrusionOk="0" h="659" w="132">
                  <a:moveTo>
                    <a:pt x="2" y="1"/>
                  </a:moveTo>
                  <a:lnTo>
                    <a:pt x="1" y="585"/>
                  </a:lnTo>
                  <a:lnTo>
                    <a:pt x="130" y="659"/>
                  </a:lnTo>
                  <a:lnTo>
                    <a:pt x="131" y="76"/>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9" name="Google Shape;3289;p12"/>
            <p:cNvSpPr/>
            <p:nvPr/>
          </p:nvSpPr>
          <p:spPr>
            <a:xfrm>
              <a:off x="1634175" y="1632425"/>
              <a:ext cx="4875" cy="2850"/>
            </a:xfrm>
            <a:custGeom>
              <a:rect b="b" l="l" r="r" t="t"/>
              <a:pathLst>
                <a:path extrusionOk="0" h="114" w="195">
                  <a:moveTo>
                    <a:pt x="64" y="1"/>
                  </a:moveTo>
                  <a:lnTo>
                    <a:pt x="0" y="39"/>
                  </a:lnTo>
                  <a:lnTo>
                    <a:pt x="129" y="114"/>
                  </a:lnTo>
                  <a:lnTo>
                    <a:pt x="195" y="76"/>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0" name="Google Shape;3290;p12"/>
            <p:cNvSpPr/>
            <p:nvPr/>
          </p:nvSpPr>
          <p:spPr>
            <a:xfrm>
              <a:off x="1637350" y="1634325"/>
              <a:ext cx="1700" cy="15525"/>
            </a:xfrm>
            <a:custGeom>
              <a:rect b="b" l="l" r="r" t="t"/>
              <a:pathLst>
                <a:path extrusionOk="0" h="621" w="68">
                  <a:moveTo>
                    <a:pt x="68" y="0"/>
                  </a:moveTo>
                  <a:lnTo>
                    <a:pt x="2" y="38"/>
                  </a:lnTo>
                  <a:lnTo>
                    <a:pt x="1" y="621"/>
                  </a:lnTo>
                  <a:lnTo>
                    <a:pt x="66" y="583"/>
                  </a:lnTo>
                  <a:lnTo>
                    <a:pt x="6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Google Shape;3291;p12"/>
            <p:cNvSpPr/>
            <p:nvPr/>
          </p:nvSpPr>
          <p:spPr>
            <a:xfrm>
              <a:off x="1645275" y="1639825"/>
              <a:ext cx="3300" cy="16500"/>
            </a:xfrm>
            <a:custGeom>
              <a:rect b="b" l="l" r="r" t="t"/>
              <a:pathLst>
                <a:path extrusionOk="0" h="660" w="132">
                  <a:moveTo>
                    <a:pt x="2" y="1"/>
                  </a:moveTo>
                  <a:lnTo>
                    <a:pt x="0" y="584"/>
                  </a:lnTo>
                  <a:lnTo>
                    <a:pt x="129" y="659"/>
                  </a:lnTo>
                  <a:lnTo>
                    <a:pt x="132" y="75"/>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2" name="Google Shape;3292;p12"/>
            <p:cNvSpPr/>
            <p:nvPr/>
          </p:nvSpPr>
          <p:spPr>
            <a:xfrm>
              <a:off x="1645300" y="1638875"/>
              <a:ext cx="4875" cy="2825"/>
            </a:xfrm>
            <a:custGeom>
              <a:rect b="b" l="l" r="r" t="t"/>
              <a:pathLst>
                <a:path extrusionOk="0" h="113" w="195">
                  <a:moveTo>
                    <a:pt x="66" y="1"/>
                  </a:moveTo>
                  <a:lnTo>
                    <a:pt x="1" y="39"/>
                  </a:lnTo>
                  <a:lnTo>
                    <a:pt x="131" y="113"/>
                  </a:lnTo>
                  <a:lnTo>
                    <a:pt x="195" y="75"/>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3" name="Google Shape;3293;p12"/>
            <p:cNvSpPr/>
            <p:nvPr/>
          </p:nvSpPr>
          <p:spPr>
            <a:xfrm>
              <a:off x="1648500" y="1640725"/>
              <a:ext cx="1675" cy="15600"/>
            </a:xfrm>
            <a:custGeom>
              <a:rect b="b" l="l" r="r" t="t"/>
              <a:pathLst>
                <a:path extrusionOk="0" h="624" w="67">
                  <a:moveTo>
                    <a:pt x="67" y="1"/>
                  </a:moveTo>
                  <a:lnTo>
                    <a:pt x="3" y="39"/>
                  </a:lnTo>
                  <a:lnTo>
                    <a:pt x="0" y="623"/>
                  </a:lnTo>
                  <a:lnTo>
                    <a:pt x="65" y="585"/>
                  </a:lnTo>
                  <a:lnTo>
                    <a:pt x="6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Google Shape;3294;p12"/>
            <p:cNvSpPr/>
            <p:nvPr/>
          </p:nvSpPr>
          <p:spPr>
            <a:xfrm>
              <a:off x="1656400" y="1646250"/>
              <a:ext cx="3325" cy="16475"/>
            </a:xfrm>
            <a:custGeom>
              <a:rect b="b" l="l" r="r" t="t"/>
              <a:pathLst>
                <a:path extrusionOk="0" h="659" w="133">
                  <a:moveTo>
                    <a:pt x="2" y="0"/>
                  </a:moveTo>
                  <a:lnTo>
                    <a:pt x="0" y="583"/>
                  </a:lnTo>
                  <a:lnTo>
                    <a:pt x="131" y="659"/>
                  </a:lnTo>
                  <a:lnTo>
                    <a:pt x="132" y="76"/>
                  </a:ln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Google Shape;3295;p12"/>
            <p:cNvSpPr/>
            <p:nvPr/>
          </p:nvSpPr>
          <p:spPr>
            <a:xfrm>
              <a:off x="1656425" y="1645300"/>
              <a:ext cx="4875" cy="2850"/>
            </a:xfrm>
            <a:custGeom>
              <a:rect b="b" l="l" r="r" t="t"/>
              <a:pathLst>
                <a:path extrusionOk="0" h="114" w="195">
                  <a:moveTo>
                    <a:pt x="66" y="1"/>
                  </a:moveTo>
                  <a:lnTo>
                    <a:pt x="1" y="38"/>
                  </a:lnTo>
                  <a:lnTo>
                    <a:pt x="131" y="114"/>
                  </a:lnTo>
                  <a:lnTo>
                    <a:pt x="195" y="76"/>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Google Shape;3296;p12"/>
            <p:cNvSpPr/>
            <p:nvPr/>
          </p:nvSpPr>
          <p:spPr>
            <a:xfrm>
              <a:off x="1659650" y="1647200"/>
              <a:ext cx="1650" cy="15525"/>
            </a:xfrm>
            <a:custGeom>
              <a:rect b="b" l="l" r="r" t="t"/>
              <a:pathLst>
                <a:path extrusionOk="0" h="621" w="66">
                  <a:moveTo>
                    <a:pt x="66" y="0"/>
                  </a:moveTo>
                  <a:lnTo>
                    <a:pt x="2" y="38"/>
                  </a:lnTo>
                  <a:lnTo>
                    <a:pt x="1" y="621"/>
                  </a:lnTo>
                  <a:lnTo>
                    <a:pt x="65" y="583"/>
                  </a:lnTo>
                  <a:lnTo>
                    <a:pt x="66"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p12"/>
            <p:cNvSpPr/>
            <p:nvPr/>
          </p:nvSpPr>
          <p:spPr>
            <a:xfrm>
              <a:off x="1667550" y="1652675"/>
              <a:ext cx="3300" cy="16475"/>
            </a:xfrm>
            <a:custGeom>
              <a:rect b="b" l="l" r="r" t="t"/>
              <a:pathLst>
                <a:path extrusionOk="0" h="659" w="132">
                  <a:moveTo>
                    <a:pt x="2" y="0"/>
                  </a:moveTo>
                  <a:lnTo>
                    <a:pt x="1" y="584"/>
                  </a:lnTo>
                  <a:lnTo>
                    <a:pt x="130" y="658"/>
                  </a:lnTo>
                  <a:lnTo>
                    <a:pt x="131" y="75"/>
                  </a:ln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Google Shape;3298;p12"/>
            <p:cNvSpPr/>
            <p:nvPr/>
          </p:nvSpPr>
          <p:spPr>
            <a:xfrm>
              <a:off x="1667600" y="1651750"/>
              <a:ext cx="4875" cy="2825"/>
            </a:xfrm>
            <a:custGeom>
              <a:rect b="b" l="l" r="r" t="t"/>
              <a:pathLst>
                <a:path extrusionOk="0" h="113" w="195">
                  <a:moveTo>
                    <a:pt x="64" y="1"/>
                  </a:moveTo>
                  <a:lnTo>
                    <a:pt x="0" y="37"/>
                  </a:lnTo>
                  <a:lnTo>
                    <a:pt x="129" y="112"/>
                  </a:lnTo>
                  <a:lnTo>
                    <a:pt x="195" y="75"/>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9" name="Google Shape;3299;p12"/>
            <p:cNvSpPr/>
            <p:nvPr/>
          </p:nvSpPr>
          <p:spPr>
            <a:xfrm>
              <a:off x="1670775" y="1653600"/>
              <a:ext cx="1700" cy="15550"/>
            </a:xfrm>
            <a:custGeom>
              <a:rect b="b" l="l" r="r" t="t"/>
              <a:pathLst>
                <a:path extrusionOk="0" h="622" w="68">
                  <a:moveTo>
                    <a:pt x="68" y="1"/>
                  </a:moveTo>
                  <a:lnTo>
                    <a:pt x="2" y="38"/>
                  </a:lnTo>
                  <a:lnTo>
                    <a:pt x="1" y="621"/>
                  </a:lnTo>
                  <a:lnTo>
                    <a:pt x="65" y="585"/>
                  </a:lnTo>
                  <a:lnTo>
                    <a:pt x="6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Google Shape;3300;p12"/>
            <p:cNvSpPr/>
            <p:nvPr/>
          </p:nvSpPr>
          <p:spPr>
            <a:xfrm>
              <a:off x="1589625" y="1606725"/>
              <a:ext cx="4875" cy="2825"/>
            </a:xfrm>
            <a:custGeom>
              <a:rect b="b" l="l" r="r" t="t"/>
              <a:pathLst>
                <a:path extrusionOk="0" h="113" w="195">
                  <a:moveTo>
                    <a:pt x="64" y="1"/>
                  </a:moveTo>
                  <a:lnTo>
                    <a:pt x="0" y="38"/>
                  </a:lnTo>
                  <a:lnTo>
                    <a:pt x="129" y="112"/>
                  </a:lnTo>
                  <a:lnTo>
                    <a:pt x="194" y="75"/>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Google Shape;3301;p12"/>
            <p:cNvSpPr/>
            <p:nvPr/>
          </p:nvSpPr>
          <p:spPr>
            <a:xfrm>
              <a:off x="1592800" y="1608575"/>
              <a:ext cx="1700" cy="15575"/>
            </a:xfrm>
            <a:custGeom>
              <a:rect b="b" l="l" r="r" t="t"/>
              <a:pathLst>
                <a:path extrusionOk="0" h="623" w="68">
                  <a:moveTo>
                    <a:pt x="67" y="1"/>
                  </a:moveTo>
                  <a:lnTo>
                    <a:pt x="2" y="38"/>
                  </a:lnTo>
                  <a:lnTo>
                    <a:pt x="1" y="623"/>
                  </a:lnTo>
                  <a:lnTo>
                    <a:pt x="65" y="585"/>
                  </a:lnTo>
                  <a:lnTo>
                    <a:pt x="6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2" name="Google Shape;3302;p12"/>
            <p:cNvSpPr/>
            <p:nvPr/>
          </p:nvSpPr>
          <p:spPr>
            <a:xfrm>
              <a:off x="1589625" y="1602500"/>
              <a:ext cx="1650" cy="5200"/>
            </a:xfrm>
            <a:custGeom>
              <a:rect b="b" l="l" r="r" t="t"/>
              <a:pathLst>
                <a:path extrusionOk="0" h="208" w="66">
                  <a:moveTo>
                    <a:pt x="65" y="0"/>
                  </a:moveTo>
                  <a:lnTo>
                    <a:pt x="0" y="38"/>
                  </a:lnTo>
                  <a:lnTo>
                    <a:pt x="0" y="207"/>
                  </a:lnTo>
                  <a:lnTo>
                    <a:pt x="64" y="170"/>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Google Shape;3303;p12"/>
            <p:cNvSpPr/>
            <p:nvPr/>
          </p:nvSpPr>
          <p:spPr>
            <a:xfrm>
              <a:off x="1589625" y="1602500"/>
              <a:ext cx="4875" cy="2800"/>
            </a:xfrm>
            <a:custGeom>
              <a:rect b="b" l="l" r="r" t="t"/>
              <a:pathLst>
                <a:path extrusionOk="0" h="112" w="195">
                  <a:moveTo>
                    <a:pt x="65" y="0"/>
                  </a:moveTo>
                  <a:lnTo>
                    <a:pt x="0" y="38"/>
                  </a:lnTo>
                  <a:lnTo>
                    <a:pt x="131" y="112"/>
                  </a:lnTo>
                  <a:lnTo>
                    <a:pt x="194" y="74"/>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Google Shape;3304;p12"/>
            <p:cNvSpPr/>
            <p:nvPr/>
          </p:nvSpPr>
          <p:spPr>
            <a:xfrm>
              <a:off x="1592875" y="1595850"/>
              <a:ext cx="1650" cy="9450"/>
            </a:xfrm>
            <a:custGeom>
              <a:rect b="b" l="l" r="r" t="t"/>
              <a:pathLst>
                <a:path extrusionOk="0" h="378" w="66">
                  <a:moveTo>
                    <a:pt x="66" y="1"/>
                  </a:moveTo>
                  <a:lnTo>
                    <a:pt x="1" y="38"/>
                  </a:lnTo>
                  <a:lnTo>
                    <a:pt x="1" y="378"/>
                  </a:lnTo>
                  <a:lnTo>
                    <a:pt x="64" y="340"/>
                  </a:lnTo>
                  <a:lnTo>
                    <a:pt x="6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Google Shape;3305;p12"/>
            <p:cNvSpPr/>
            <p:nvPr/>
          </p:nvSpPr>
          <p:spPr>
            <a:xfrm>
              <a:off x="1590125" y="1592875"/>
              <a:ext cx="1775" cy="1050"/>
            </a:xfrm>
            <a:custGeom>
              <a:rect b="b" l="l" r="r" t="t"/>
              <a:pathLst>
                <a:path extrusionOk="0" h="42" w="71">
                  <a:moveTo>
                    <a:pt x="70" y="1"/>
                  </a:moveTo>
                  <a:lnTo>
                    <a:pt x="68" y="2"/>
                  </a:lnTo>
                  <a:lnTo>
                    <a:pt x="68" y="2"/>
                  </a:lnTo>
                  <a:cubicBezTo>
                    <a:pt x="69" y="2"/>
                    <a:pt x="70" y="1"/>
                    <a:pt x="70" y="1"/>
                  </a:cubicBezTo>
                  <a:close/>
                  <a:moveTo>
                    <a:pt x="68" y="2"/>
                  </a:moveTo>
                  <a:cubicBezTo>
                    <a:pt x="67" y="2"/>
                    <a:pt x="65" y="3"/>
                    <a:pt x="64" y="4"/>
                  </a:cubicBezTo>
                  <a:lnTo>
                    <a:pt x="30" y="24"/>
                  </a:lnTo>
                  <a:lnTo>
                    <a:pt x="30" y="24"/>
                  </a:lnTo>
                  <a:lnTo>
                    <a:pt x="68" y="2"/>
                  </a:lnTo>
                  <a:close/>
                  <a:moveTo>
                    <a:pt x="30" y="24"/>
                  </a:moveTo>
                  <a:lnTo>
                    <a:pt x="5" y="39"/>
                  </a:lnTo>
                  <a:cubicBezTo>
                    <a:pt x="3" y="40"/>
                    <a:pt x="2" y="40"/>
                    <a:pt x="0" y="41"/>
                  </a:cubicBezTo>
                  <a:lnTo>
                    <a:pt x="30" y="24"/>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Google Shape;3306;p12"/>
            <p:cNvSpPr/>
            <p:nvPr/>
          </p:nvSpPr>
          <p:spPr>
            <a:xfrm>
              <a:off x="1590225" y="1592875"/>
              <a:ext cx="1775" cy="975"/>
            </a:xfrm>
            <a:custGeom>
              <a:rect b="b" l="l" r="r" t="t"/>
              <a:pathLst>
                <a:path extrusionOk="0" h="39" w="71">
                  <a:moveTo>
                    <a:pt x="66" y="1"/>
                  </a:moveTo>
                  <a:lnTo>
                    <a:pt x="1" y="39"/>
                  </a:lnTo>
                  <a:lnTo>
                    <a:pt x="7" y="37"/>
                  </a:lnTo>
                  <a:lnTo>
                    <a:pt x="70"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7" name="Google Shape;3307;p12"/>
            <p:cNvSpPr/>
            <p:nvPr/>
          </p:nvSpPr>
          <p:spPr>
            <a:xfrm>
              <a:off x="1590375" y="1592875"/>
              <a:ext cx="1700" cy="950"/>
            </a:xfrm>
            <a:custGeom>
              <a:rect b="b" l="l" r="r" t="t"/>
              <a:pathLst>
                <a:path extrusionOk="0" h="38" w="68">
                  <a:moveTo>
                    <a:pt x="64" y="1"/>
                  </a:moveTo>
                  <a:lnTo>
                    <a:pt x="1" y="37"/>
                  </a:lnTo>
                  <a:lnTo>
                    <a:pt x="4" y="37"/>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8" name="Google Shape;3308;p12"/>
            <p:cNvSpPr/>
            <p:nvPr/>
          </p:nvSpPr>
          <p:spPr>
            <a:xfrm>
              <a:off x="1590450" y="1592850"/>
              <a:ext cx="1725" cy="975"/>
            </a:xfrm>
            <a:custGeom>
              <a:rect b="b" l="l" r="r" t="t"/>
              <a:pathLst>
                <a:path extrusionOk="0" h="39" w="69">
                  <a:moveTo>
                    <a:pt x="66" y="0"/>
                  </a:moveTo>
                  <a:lnTo>
                    <a:pt x="1" y="38"/>
                  </a:lnTo>
                  <a:lnTo>
                    <a:pt x="3" y="38"/>
                  </a:lnTo>
                  <a:lnTo>
                    <a:pt x="69"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Google Shape;3309;p12"/>
            <p:cNvSpPr/>
            <p:nvPr/>
          </p:nvSpPr>
          <p:spPr>
            <a:xfrm>
              <a:off x="1590525" y="1592850"/>
              <a:ext cx="1725" cy="975"/>
            </a:xfrm>
            <a:custGeom>
              <a:rect b="b" l="l" r="r" t="t"/>
              <a:pathLst>
                <a:path extrusionOk="0" h="39" w="69">
                  <a:moveTo>
                    <a:pt x="66" y="0"/>
                  </a:moveTo>
                  <a:lnTo>
                    <a:pt x="0" y="38"/>
                  </a:lnTo>
                  <a:lnTo>
                    <a:pt x="5" y="38"/>
                  </a:lnTo>
                  <a:lnTo>
                    <a:pt x="69"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0" name="Google Shape;3310;p12"/>
            <p:cNvSpPr/>
            <p:nvPr/>
          </p:nvSpPr>
          <p:spPr>
            <a:xfrm>
              <a:off x="1590625" y="1592850"/>
              <a:ext cx="1700" cy="975"/>
            </a:xfrm>
            <a:custGeom>
              <a:rect b="b" l="l" r="r" t="t"/>
              <a:pathLst>
                <a:path extrusionOk="0" h="39" w="68">
                  <a:moveTo>
                    <a:pt x="65" y="0"/>
                  </a:moveTo>
                  <a:lnTo>
                    <a:pt x="1" y="38"/>
                  </a:lnTo>
                  <a:lnTo>
                    <a:pt x="2" y="38"/>
                  </a:lnTo>
                  <a:lnTo>
                    <a:pt x="6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Google Shape;3311;p12"/>
            <p:cNvSpPr/>
            <p:nvPr/>
          </p:nvSpPr>
          <p:spPr>
            <a:xfrm>
              <a:off x="1590700" y="1592850"/>
              <a:ext cx="1700" cy="975"/>
            </a:xfrm>
            <a:custGeom>
              <a:rect b="b" l="l" r="r" t="t"/>
              <a:pathLst>
                <a:path extrusionOk="0" h="39" w="68">
                  <a:moveTo>
                    <a:pt x="64" y="0"/>
                  </a:moveTo>
                  <a:lnTo>
                    <a:pt x="1" y="38"/>
                  </a:lnTo>
                  <a:lnTo>
                    <a:pt x="4" y="38"/>
                  </a:lnTo>
                  <a:lnTo>
                    <a:pt x="6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Google Shape;3312;p12"/>
            <p:cNvSpPr/>
            <p:nvPr/>
          </p:nvSpPr>
          <p:spPr>
            <a:xfrm>
              <a:off x="1590775" y="1592875"/>
              <a:ext cx="1700" cy="950"/>
            </a:xfrm>
            <a:custGeom>
              <a:rect b="b" l="l" r="r" t="t"/>
              <a:pathLst>
                <a:path extrusionOk="0" h="38" w="68">
                  <a:moveTo>
                    <a:pt x="64" y="1"/>
                  </a:moveTo>
                  <a:lnTo>
                    <a:pt x="1" y="37"/>
                  </a:lnTo>
                  <a:lnTo>
                    <a:pt x="2" y="37"/>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3" name="Google Shape;3313;p12"/>
            <p:cNvSpPr/>
            <p:nvPr/>
          </p:nvSpPr>
          <p:spPr>
            <a:xfrm>
              <a:off x="1590825" y="1592875"/>
              <a:ext cx="1675" cy="975"/>
            </a:xfrm>
            <a:custGeom>
              <a:rect b="b" l="l" r="r" t="t"/>
              <a:pathLst>
                <a:path extrusionOk="0" h="39" w="67">
                  <a:moveTo>
                    <a:pt x="65" y="1"/>
                  </a:moveTo>
                  <a:lnTo>
                    <a:pt x="0" y="39"/>
                  </a:lnTo>
                  <a:lnTo>
                    <a:pt x="3" y="39"/>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4" name="Google Shape;3314;p12"/>
            <p:cNvSpPr/>
            <p:nvPr/>
          </p:nvSpPr>
          <p:spPr>
            <a:xfrm>
              <a:off x="1590875" y="1592925"/>
              <a:ext cx="1700" cy="950"/>
            </a:xfrm>
            <a:custGeom>
              <a:rect b="b" l="l" r="r" t="t"/>
              <a:pathLst>
                <a:path extrusionOk="0" h="38" w="68">
                  <a:moveTo>
                    <a:pt x="66" y="0"/>
                  </a:moveTo>
                  <a:lnTo>
                    <a:pt x="1" y="37"/>
                  </a:lnTo>
                  <a:lnTo>
                    <a:pt x="4" y="38"/>
                  </a:lnTo>
                  <a:lnTo>
                    <a:pt x="68"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Google Shape;3315;p12"/>
            <p:cNvSpPr/>
            <p:nvPr/>
          </p:nvSpPr>
          <p:spPr>
            <a:xfrm>
              <a:off x="1590950" y="1592925"/>
              <a:ext cx="1700" cy="950"/>
            </a:xfrm>
            <a:custGeom>
              <a:rect b="b" l="l" r="r" t="t"/>
              <a:pathLst>
                <a:path extrusionOk="0" h="38" w="68">
                  <a:moveTo>
                    <a:pt x="1" y="37"/>
                  </a:moveTo>
                  <a:lnTo>
                    <a:pt x="1" y="38"/>
                  </a:lnTo>
                  <a:lnTo>
                    <a:pt x="2" y="37"/>
                  </a:lnTo>
                  <a:lnTo>
                    <a:pt x="2" y="37"/>
                  </a:lnTo>
                  <a:lnTo>
                    <a:pt x="1" y="37"/>
                  </a:lnTo>
                  <a:close/>
                  <a:moveTo>
                    <a:pt x="65" y="0"/>
                  </a:moveTo>
                  <a:lnTo>
                    <a:pt x="2" y="37"/>
                  </a:lnTo>
                  <a:lnTo>
                    <a:pt x="2" y="37"/>
                  </a:lnTo>
                  <a:lnTo>
                    <a:pt x="4" y="38"/>
                  </a:lnTo>
                  <a:lnTo>
                    <a:pt x="68"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6" name="Google Shape;3316;p12"/>
            <p:cNvSpPr/>
            <p:nvPr/>
          </p:nvSpPr>
          <p:spPr>
            <a:xfrm>
              <a:off x="1591025" y="1592950"/>
              <a:ext cx="1700" cy="975"/>
            </a:xfrm>
            <a:custGeom>
              <a:rect b="b" l="l" r="r" t="t"/>
              <a:pathLst>
                <a:path extrusionOk="0" h="39" w="68">
                  <a:moveTo>
                    <a:pt x="65" y="1"/>
                  </a:moveTo>
                  <a:lnTo>
                    <a:pt x="1" y="38"/>
                  </a:lnTo>
                  <a:lnTo>
                    <a:pt x="4" y="38"/>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7" name="Google Shape;3317;p12"/>
            <p:cNvSpPr/>
            <p:nvPr/>
          </p:nvSpPr>
          <p:spPr>
            <a:xfrm>
              <a:off x="1591100" y="1592950"/>
              <a:ext cx="1700" cy="1000"/>
            </a:xfrm>
            <a:custGeom>
              <a:rect b="b" l="l" r="r" t="t"/>
              <a:pathLst>
                <a:path extrusionOk="0" h="40" w="68">
                  <a:moveTo>
                    <a:pt x="64" y="1"/>
                  </a:moveTo>
                  <a:lnTo>
                    <a:pt x="1" y="38"/>
                  </a:lnTo>
                  <a:lnTo>
                    <a:pt x="2" y="40"/>
                  </a:lnTo>
                  <a:lnTo>
                    <a:pt x="67" y="2"/>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8" name="Google Shape;3318;p12"/>
            <p:cNvSpPr/>
            <p:nvPr/>
          </p:nvSpPr>
          <p:spPr>
            <a:xfrm>
              <a:off x="1591150" y="1593000"/>
              <a:ext cx="1725" cy="1025"/>
            </a:xfrm>
            <a:custGeom>
              <a:rect b="b" l="l" r="r" t="t"/>
              <a:pathLst>
                <a:path extrusionOk="0" h="41" w="69">
                  <a:moveTo>
                    <a:pt x="65" y="0"/>
                  </a:moveTo>
                  <a:lnTo>
                    <a:pt x="0" y="38"/>
                  </a:lnTo>
                  <a:lnTo>
                    <a:pt x="0" y="39"/>
                  </a:lnTo>
                  <a:lnTo>
                    <a:pt x="3" y="41"/>
                  </a:lnTo>
                  <a:lnTo>
                    <a:pt x="68" y="2"/>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9" name="Google Shape;3319;p12"/>
            <p:cNvSpPr/>
            <p:nvPr/>
          </p:nvSpPr>
          <p:spPr>
            <a:xfrm>
              <a:off x="1591200" y="1593075"/>
              <a:ext cx="1700" cy="950"/>
            </a:xfrm>
            <a:custGeom>
              <a:rect b="b" l="l" r="r" t="t"/>
              <a:pathLst>
                <a:path extrusionOk="0" h="38" w="68">
                  <a:moveTo>
                    <a:pt x="65" y="0"/>
                  </a:moveTo>
                  <a:lnTo>
                    <a:pt x="1" y="38"/>
                  </a:lnTo>
                  <a:lnTo>
                    <a:pt x="2" y="38"/>
                  </a:lnTo>
                  <a:lnTo>
                    <a:pt x="68" y="2"/>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Google Shape;3320;p12"/>
            <p:cNvSpPr/>
            <p:nvPr/>
          </p:nvSpPr>
          <p:spPr>
            <a:xfrm>
              <a:off x="1592875" y="1604350"/>
              <a:ext cx="9525" cy="5525"/>
            </a:xfrm>
            <a:custGeom>
              <a:rect b="b" l="l" r="r" t="t"/>
              <a:pathLst>
                <a:path extrusionOk="0" h="221" w="381">
                  <a:moveTo>
                    <a:pt x="64" y="0"/>
                  </a:moveTo>
                  <a:lnTo>
                    <a:pt x="1" y="38"/>
                  </a:lnTo>
                  <a:lnTo>
                    <a:pt x="315" y="220"/>
                  </a:lnTo>
                  <a:lnTo>
                    <a:pt x="381" y="183"/>
                  </a:lnTo>
                  <a:lnTo>
                    <a:pt x="6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Google Shape;3321;p12"/>
            <p:cNvSpPr/>
            <p:nvPr/>
          </p:nvSpPr>
          <p:spPr>
            <a:xfrm>
              <a:off x="1589575" y="1593775"/>
              <a:ext cx="3325" cy="30350"/>
            </a:xfrm>
            <a:custGeom>
              <a:rect b="b" l="l" r="r" t="t"/>
              <a:pathLst>
                <a:path extrusionOk="0" h="1214" w="133">
                  <a:moveTo>
                    <a:pt x="39" y="1"/>
                  </a:moveTo>
                  <a:cubicBezTo>
                    <a:pt x="18" y="1"/>
                    <a:pt x="4" y="17"/>
                    <a:pt x="4" y="46"/>
                  </a:cubicBezTo>
                  <a:lnTo>
                    <a:pt x="3" y="386"/>
                  </a:lnTo>
                  <a:lnTo>
                    <a:pt x="133" y="461"/>
                  </a:lnTo>
                  <a:lnTo>
                    <a:pt x="133" y="121"/>
                  </a:lnTo>
                  <a:cubicBezTo>
                    <a:pt x="130" y="75"/>
                    <a:pt x="107" y="34"/>
                    <a:pt x="69" y="10"/>
                  </a:cubicBezTo>
                  <a:cubicBezTo>
                    <a:pt x="58" y="4"/>
                    <a:pt x="48" y="1"/>
                    <a:pt x="39" y="1"/>
                  </a:cubicBezTo>
                  <a:close/>
                  <a:moveTo>
                    <a:pt x="2" y="385"/>
                  </a:moveTo>
                  <a:lnTo>
                    <a:pt x="2" y="555"/>
                  </a:lnTo>
                  <a:lnTo>
                    <a:pt x="2" y="555"/>
                  </a:lnTo>
                  <a:lnTo>
                    <a:pt x="2" y="555"/>
                  </a:lnTo>
                  <a:lnTo>
                    <a:pt x="3" y="386"/>
                  </a:lnTo>
                  <a:lnTo>
                    <a:pt x="2" y="385"/>
                  </a:lnTo>
                  <a:close/>
                  <a:moveTo>
                    <a:pt x="2" y="555"/>
                  </a:moveTo>
                  <a:lnTo>
                    <a:pt x="1" y="1139"/>
                  </a:lnTo>
                  <a:lnTo>
                    <a:pt x="130" y="1213"/>
                  </a:lnTo>
                  <a:lnTo>
                    <a:pt x="133" y="630"/>
                  </a:lnTo>
                  <a:lnTo>
                    <a:pt x="2" y="555"/>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2" name="Google Shape;3322;p12"/>
            <p:cNvSpPr/>
            <p:nvPr/>
          </p:nvSpPr>
          <p:spPr>
            <a:xfrm>
              <a:off x="1591275" y="1593075"/>
              <a:ext cx="1625" cy="950"/>
            </a:xfrm>
            <a:custGeom>
              <a:rect b="b" l="l" r="r" t="t"/>
              <a:pathLst>
                <a:path extrusionOk="0" h="38" w="65">
                  <a:moveTo>
                    <a:pt x="1" y="38"/>
                  </a:moveTo>
                  <a:lnTo>
                    <a:pt x="65" y="0"/>
                  </a:lnTo>
                  <a:lnTo>
                    <a:pt x="65" y="0"/>
                  </a:lnTo>
                  <a:lnTo>
                    <a:pt x="1" y="38"/>
                  </a:lnTo>
                  <a:lnTo>
                    <a:pt x="1" y="38"/>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3" name="Google Shape;3323;p12"/>
            <p:cNvSpPr/>
            <p:nvPr/>
          </p:nvSpPr>
          <p:spPr>
            <a:xfrm>
              <a:off x="1591275" y="1593075"/>
              <a:ext cx="1700" cy="1000"/>
            </a:xfrm>
            <a:custGeom>
              <a:rect b="b" l="l" r="r" t="t"/>
              <a:pathLst>
                <a:path extrusionOk="0" h="40" w="68">
                  <a:moveTo>
                    <a:pt x="65" y="0"/>
                  </a:moveTo>
                  <a:lnTo>
                    <a:pt x="1" y="38"/>
                  </a:lnTo>
                  <a:lnTo>
                    <a:pt x="4" y="39"/>
                  </a:lnTo>
                  <a:lnTo>
                    <a:pt x="68" y="3"/>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4" name="Google Shape;3324;p12"/>
            <p:cNvSpPr/>
            <p:nvPr/>
          </p:nvSpPr>
          <p:spPr>
            <a:xfrm>
              <a:off x="1591350" y="1593125"/>
              <a:ext cx="1700" cy="1025"/>
            </a:xfrm>
            <a:custGeom>
              <a:rect b="b" l="l" r="r" t="t"/>
              <a:pathLst>
                <a:path extrusionOk="0" h="41" w="68">
                  <a:moveTo>
                    <a:pt x="65" y="1"/>
                  </a:moveTo>
                  <a:lnTo>
                    <a:pt x="1" y="37"/>
                  </a:lnTo>
                  <a:lnTo>
                    <a:pt x="4" y="40"/>
                  </a:lnTo>
                  <a:lnTo>
                    <a:pt x="67" y="2"/>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5" name="Google Shape;3325;p12"/>
            <p:cNvSpPr/>
            <p:nvPr/>
          </p:nvSpPr>
          <p:spPr>
            <a:xfrm>
              <a:off x="1591425" y="1593175"/>
              <a:ext cx="1700" cy="1000"/>
            </a:xfrm>
            <a:custGeom>
              <a:rect b="b" l="l" r="r" t="t"/>
              <a:pathLst>
                <a:path extrusionOk="0" h="40" w="68">
                  <a:moveTo>
                    <a:pt x="64" y="0"/>
                  </a:moveTo>
                  <a:lnTo>
                    <a:pt x="1" y="38"/>
                  </a:lnTo>
                  <a:cubicBezTo>
                    <a:pt x="1" y="38"/>
                    <a:pt x="2" y="38"/>
                    <a:pt x="4" y="40"/>
                  </a:cubicBezTo>
                  <a:lnTo>
                    <a:pt x="67" y="2"/>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6" name="Google Shape;3326;p12"/>
            <p:cNvSpPr/>
            <p:nvPr/>
          </p:nvSpPr>
          <p:spPr>
            <a:xfrm>
              <a:off x="1591500" y="1593200"/>
              <a:ext cx="1700" cy="1050"/>
            </a:xfrm>
            <a:custGeom>
              <a:rect b="b" l="l" r="r" t="t"/>
              <a:pathLst>
                <a:path extrusionOk="0" h="42" w="68">
                  <a:moveTo>
                    <a:pt x="64" y="1"/>
                  </a:moveTo>
                  <a:lnTo>
                    <a:pt x="1" y="39"/>
                  </a:lnTo>
                  <a:lnTo>
                    <a:pt x="3" y="41"/>
                  </a:lnTo>
                  <a:lnTo>
                    <a:pt x="67"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7" name="Google Shape;3327;p12"/>
            <p:cNvSpPr/>
            <p:nvPr/>
          </p:nvSpPr>
          <p:spPr>
            <a:xfrm>
              <a:off x="1591575" y="1593275"/>
              <a:ext cx="1700" cy="1000"/>
            </a:xfrm>
            <a:custGeom>
              <a:rect b="b" l="l" r="r" t="t"/>
              <a:pathLst>
                <a:path extrusionOk="0" h="40" w="68">
                  <a:moveTo>
                    <a:pt x="64" y="1"/>
                  </a:moveTo>
                  <a:lnTo>
                    <a:pt x="0" y="38"/>
                  </a:lnTo>
                  <a:lnTo>
                    <a:pt x="3" y="40"/>
                  </a:lnTo>
                  <a:lnTo>
                    <a:pt x="67" y="2"/>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Google Shape;3328;p12"/>
            <p:cNvSpPr/>
            <p:nvPr/>
          </p:nvSpPr>
          <p:spPr>
            <a:xfrm>
              <a:off x="1591650" y="1593325"/>
              <a:ext cx="1700" cy="1025"/>
            </a:xfrm>
            <a:custGeom>
              <a:rect b="b" l="l" r="r" t="t"/>
              <a:pathLst>
                <a:path extrusionOk="0" h="41" w="68">
                  <a:moveTo>
                    <a:pt x="64" y="0"/>
                  </a:moveTo>
                  <a:lnTo>
                    <a:pt x="0" y="38"/>
                  </a:lnTo>
                  <a:lnTo>
                    <a:pt x="3" y="41"/>
                  </a:lnTo>
                  <a:lnTo>
                    <a:pt x="67"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9" name="Google Shape;3329;p12"/>
            <p:cNvSpPr/>
            <p:nvPr/>
          </p:nvSpPr>
          <p:spPr>
            <a:xfrm>
              <a:off x="1591725" y="1593400"/>
              <a:ext cx="1675" cy="1025"/>
            </a:xfrm>
            <a:custGeom>
              <a:rect b="b" l="l" r="r" t="t"/>
              <a:pathLst>
                <a:path extrusionOk="0" h="41" w="67">
                  <a:moveTo>
                    <a:pt x="64" y="0"/>
                  </a:moveTo>
                  <a:lnTo>
                    <a:pt x="0" y="38"/>
                  </a:lnTo>
                  <a:lnTo>
                    <a:pt x="3" y="41"/>
                  </a:lnTo>
                  <a:lnTo>
                    <a:pt x="67"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Google Shape;3330;p12"/>
            <p:cNvSpPr/>
            <p:nvPr/>
          </p:nvSpPr>
          <p:spPr>
            <a:xfrm>
              <a:off x="1591800" y="1593475"/>
              <a:ext cx="1675" cy="1025"/>
            </a:xfrm>
            <a:custGeom>
              <a:rect b="b" l="l" r="r" t="t"/>
              <a:pathLst>
                <a:path extrusionOk="0" h="41" w="67">
                  <a:moveTo>
                    <a:pt x="64" y="0"/>
                  </a:moveTo>
                  <a:lnTo>
                    <a:pt x="0" y="38"/>
                  </a:lnTo>
                  <a:lnTo>
                    <a:pt x="3" y="41"/>
                  </a:lnTo>
                  <a:lnTo>
                    <a:pt x="67"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1" name="Google Shape;3331;p12"/>
            <p:cNvSpPr/>
            <p:nvPr/>
          </p:nvSpPr>
          <p:spPr>
            <a:xfrm>
              <a:off x="1591875" y="1593525"/>
              <a:ext cx="1675" cy="1050"/>
            </a:xfrm>
            <a:custGeom>
              <a:rect b="b" l="l" r="r" t="t"/>
              <a:pathLst>
                <a:path extrusionOk="0" h="42" w="67">
                  <a:moveTo>
                    <a:pt x="65" y="1"/>
                  </a:moveTo>
                  <a:lnTo>
                    <a:pt x="0" y="37"/>
                  </a:lnTo>
                  <a:lnTo>
                    <a:pt x="0" y="39"/>
                  </a:lnTo>
                  <a:lnTo>
                    <a:pt x="3" y="42"/>
                  </a:lnTo>
                  <a:lnTo>
                    <a:pt x="67" y="4"/>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Google Shape;3332;p12"/>
            <p:cNvSpPr/>
            <p:nvPr/>
          </p:nvSpPr>
          <p:spPr>
            <a:xfrm>
              <a:off x="1591900" y="1593600"/>
              <a:ext cx="1725" cy="1000"/>
            </a:xfrm>
            <a:custGeom>
              <a:rect b="b" l="l" r="r" t="t"/>
              <a:pathLst>
                <a:path extrusionOk="0" h="40" w="69">
                  <a:moveTo>
                    <a:pt x="66" y="1"/>
                  </a:moveTo>
                  <a:lnTo>
                    <a:pt x="1" y="37"/>
                  </a:lnTo>
                  <a:lnTo>
                    <a:pt x="3" y="40"/>
                  </a:lnTo>
                  <a:lnTo>
                    <a:pt x="69"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Google Shape;3333;p12"/>
            <p:cNvSpPr/>
            <p:nvPr/>
          </p:nvSpPr>
          <p:spPr>
            <a:xfrm>
              <a:off x="1591975" y="1593675"/>
              <a:ext cx="1700" cy="1000"/>
            </a:xfrm>
            <a:custGeom>
              <a:rect b="b" l="l" r="r" t="t"/>
              <a:pathLst>
                <a:path extrusionOk="0" h="40" w="68">
                  <a:moveTo>
                    <a:pt x="66" y="1"/>
                  </a:moveTo>
                  <a:lnTo>
                    <a:pt x="0" y="37"/>
                  </a:lnTo>
                  <a:lnTo>
                    <a:pt x="3" y="40"/>
                  </a:lnTo>
                  <a:lnTo>
                    <a:pt x="67" y="4"/>
                  </a:lnTo>
                  <a:cubicBezTo>
                    <a:pt x="67" y="2"/>
                    <a:pt x="66" y="1"/>
                    <a:pt x="66"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Google Shape;3334;p12"/>
            <p:cNvSpPr/>
            <p:nvPr/>
          </p:nvSpPr>
          <p:spPr>
            <a:xfrm>
              <a:off x="1592050" y="1593750"/>
              <a:ext cx="1700" cy="1050"/>
            </a:xfrm>
            <a:custGeom>
              <a:rect b="b" l="l" r="r" t="t"/>
              <a:pathLst>
                <a:path extrusionOk="0" h="42" w="68">
                  <a:moveTo>
                    <a:pt x="64" y="1"/>
                  </a:moveTo>
                  <a:lnTo>
                    <a:pt x="0" y="37"/>
                  </a:lnTo>
                  <a:cubicBezTo>
                    <a:pt x="0" y="38"/>
                    <a:pt x="2" y="40"/>
                    <a:pt x="3" y="41"/>
                  </a:cubicBezTo>
                  <a:lnTo>
                    <a:pt x="67" y="4"/>
                  </a:lnTo>
                  <a:lnTo>
                    <a:pt x="6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5" name="Google Shape;3335;p12"/>
            <p:cNvSpPr/>
            <p:nvPr/>
          </p:nvSpPr>
          <p:spPr>
            <a:xfrm>
              <a:off x="1592125" y="1593825"/>
              <a:ext cx="1675" cy="1050"/>
            </a:xfrm>
            <a:custGeom>
              <a:rect b="b" l="l" r="r" t="t"/>
              <a:pathLst>
                <a:path extrusionOk="0" h="42" w="67">
                  <a:moveTo>
                    <a:pt x="64" y="1"/>
                  </a:moveTo>
                  <a:lnTo>
                    <a:pt x="0" y="37"/>
                  </a:lnTo>
                  <a:lnTo>
                    <a:pt x="3" y="41"/>
                  </a:lnTo>
                  <a:lnTo>
                    <a:pt x="67" y="3"/>
                  </a:lnTo>
                  <a:lnTo>
                    <a:pt x="6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6" name="Google Shape;3336;p12"/>
            <p:cNvSpPr/>
            <p:nvPr/>
          </p:nvSpPr>
          <p:spPr>
            <a:xfrm>
              <a:off x="1592150" y="1593900"/>
              <a:ext cx="1775" cy="1100"/>
            </a:xfrm>
            <a:custGeom>
              <a:rect b="b" l="l" r="r" t="t"/>
              <a:pathLst>
                <a:path extrusionOk="0" h="44" w="71">
                  <a:moveTo>
                    <a:pt x="66" y="0"/>
                  </a:moveTo>
                  <a:lnTo>
                    <a:pt x="2" y="38"/>
                  </a:lnTo>
                  <a:lnTo>
                    <a:pt x="1" y="38"/>
                  </a:lnTo>
                  <a:lnTo>
                    <a:pt x="5" y="44"/>
                  </a:lnTo>
                  <a:lnTo>
                    <a:pt x="70" y="6"/>
                  </a:lnTo>
                  <a:lnTo>
                    <a:pt x="6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7" name="Google Shape;3337;p12"/>
            <p:cNvSpPr/>
            <p:nvPr/>
          </p:nvSpPr>
          <p:spPr>
            <a:xfrm>
              <a:off x="1592275" y="1594050"/>
              <a:ext cx="1750" cy="1175"/>
            </a:xfrm>
            <a:custGeom>
              <a:rect b="b" l="l" r="r" t="t"/>
              <a:pathLst>
                <a:path extrusionOk="0" h="47" w="70">
                  <a:moveTo>
                    <a:pt x="65" y="0"/>
                  </a:moveTo>
                  <a:lnTo>
                    <a:pt x="0" y="38"/>
                  </a:lnTo>
                  <a:lnTo>
                    <a:pt x="6" y="47"/>
                  </a:lnTo>
                  <a:lnTo>
                    <a:pt x="70" y="9"/>
                  </a:lnTo>
                  <a:cubicBezTo>
                    <a:pt x="68" y="6"/>
                    <a:pt x="67" y="3"/>
                    <a:pt x="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8" name="Google Shape;3338;p12"/>
            <p:cNvSpPr/>
            <p:nvPr/>
          </p:nvSpPr>
          <p:spPr>
            <a:xfrm>
              <a:off x="1592400" y="1594250"/>
              <a:ext cx="1700" cy="1075"/>
            </a:xfrm>
            <a:custGeom>
              <a:rect b="b" l="l" r="r" t="t"/>
              <a:pathLst>
                <a:path extrusionOk="0" h="43" w="68">
                  <a:moveTo>
                    <a:pt x="65" y="1"/>
                  </a:moveTo>
                  <a:lnTo>
                    <a:pt x="1" y="39"/>
                  </a:lnTo>
                  <a:lnTo>
                    <a:pt x="4" y="43"/>
                  </a:lnTo>
                  <a:lnTo>
                    <a:pt x="68" y="7"/>
                  </a:lnTo>
                  <a:cubicBezTo>
                    <a:pt x="68" y="4"/>
                    <a:pt x="66" y="2"/>
                    <a:pt x="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9" name="Google Shape;3339;p12"/>
            <p:cNvSpPr/>
            <p:nvPr/>
          </p:nvSpPr>
          <p:spPr>
            <a:xfrm>
              <a:off x="1592475" y="1594400"/>
              <a:ext cx="1700" cy="1075"/>
            </a:xfrm>
            <a:custGeom>
              <a:rect b="b" l="l" r="r" t="t"/>
              <a:pathLst>
                <a:path extrusionOk="0" h="43" w="68">
                  <a:moveTo>
                    <a:pt x="65" y="1"/>
                  </a:moveTo>
                  <a:lnTo>
                    <a:pt x="1" y="38"/>
                  </a:lnTo>
                  <a:cubicBezTo>
                    <a:pt x="1" y="40"/>
                    <a:pt x="2" y="41"/>
                    <a:pt x="2" y="43"/>
                  </a:cubicBezTo>
                  <a:lnTo>
                    <a:pt x="67" y="5"/>
                  </a:lnTo>
                  <a:lnTo>
                    <a:pt x="6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Google Shape;3340;p12"/>
            <p:cNvSpPr/>
            <p:nvPr/>
          </p:nvSpPr>
          <p:spPr>
            <a:xfrm>
              <a:off x="1592525" y="1594475"/>
              <a:ext cx="1675" cy="1050"/>
            </a:xfrm>
            <a:custGeom>
              <a:rect b="b" l="l" r="r" t="t"/>
              <a:pathLst>
                <a:path extrusionOk="0" h="42" w="67">
                  <a:moveTo>
                    <a:pt x="65" y="1"/>
                  </a:moveTo>
                  <a:lnTo>
                    <a:pt x="0" y="38"/>
                  </a:lnTo>
                  <a:lnTo>
                    <a:pt x="2" y="41"/>
                  </a:lnTo>
                  <a:lnTo>
                    <a:pt x="67" y="5"/>
                  </a:lnTo>
                  <a:lnTo>
                    <a:pt x="6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Google Shape;3341;p12"/>
            <p:cNvSpPr/>
            <p:nvPr/>
          </p:nvSpPr>
          <p:spPr>
            <a:xfrm>
              <a:off x="1592600" y="1594575"/>
              <a:ext cx="1650" cy="1050"/>
            </a:xfrm>
            <a:custGeom>
              <a:rect b="b" l="l" r="r" t="t"/>
              <a:pathLst>
                <a:path extrusionOk="0" h="42" w="66">
                  <a:moveTo>
                    <a:pt x="64" y="1"/>
                  </a:moveTo>
                  <a:lnTo>
                    <a:pt x="0" y="37"/>
                  </a:lnTo>
                  <a:cubicBezTo>
                    <a:pt x="0" y="39"/>
                    <a:pt x="0" y="40"/>
                    <a:pt x="2" y="42"/>
                  </a:cubicBezTo>
                  <a:lnTo>
                    <a:pt x="65" y="4"/>
                  </a:lnTo>
                  <a:cubicBezTo>
                    <a:pt x="65" y="2"/>
                    <a:pt x="64" y="1"/>
                    <a:pt x="6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2" name="Google Shape;3342;p12"/>
            <p:cNvSpPr/>
            <p:nvPr/>
          </p:nvSpPr>
          <p:spPr>
            <a:xfrm>
              <a:off x="1592600" y="1594650"/>
              <a:ext cx="1675" cy="1050"/>
            </a:xfrm>
            <a:custGeom>
              <a:rect b="b" l="l" r="r" t="t"/>
              <a:pathLst>
                <a:path extrusionOk="0" h="42" w="67">
                  <a:moveTo>
                    <a:pt x="65" y="1"/>
                  </a:moveTo>
                  <a:lnTo>
                    <a:pt x="0" y="39"/>
                  </a:lnTo>
                  <a:cubicBezTo>
                    <a:pt x="2" y="39"/>
                    <a:pt x="2" y="40"/>
                    <a:pt x="2" y="41"/>
                  </a:cubicBezTo>
                  <a:lnTo>
                    <a:pt x="67" y="4"/>
                  </a:lnTo>
                  <a:cubicBezTo>
                    <a:pt x="65" y="2"/>
                    <a:pt x="65" y="1"/>
                    <a:pt x="65"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3" name="Google Shape;3343;p12"/>
            <p:cNvSpPr/>
            <p:nvPr/>
          </p:nvSpPr>
          <p:spPr>
            <a:xfrm>
              <a:off x="1592625" y="1594725"/>
              <a:ext cx="1700" cy="1050"/>
            </a:xfrm>
            <a:custGeom>
              <a:rect b="b" l="l" r="r" t="t"/>
              <a:pathLst>
                <a:path extrusionOk="0" h="42" w="68">
                  <a:moveTo>
                    <a:pt x="66" y="1"/>
                  </a:moveTo>
                  <a:lnTo>
                    <a:pt x="1" y="38"/>
                  </a:lnTo>
                  <a:cubicBezTo>
                    <a:pt x="2" y="38"/>
                    <a:pt x="2" y="40"/>
                    <a:pt x="2" y="41"/>
                  </a:cubicBezTo>
                  <a:lnTo>
                    <a:pt x="67"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Google Shape;3344;p12"/>
            <p:cNvSpPr/>
            <p:nvPr/>
          </p:nvSpPr>
          <p:spPr>
            <a:xfrm>
              <a:off x="1592650" y="1594800"/>
              <a:ext cx="1675" cy="1050"/>
            </a:xfrm>
            <a:custGeom>
              <a:rect b="b" l="l" r="r" t="t"/>
              <a:pathLst>
                <a:path extrusionOk="0" h="42" w="67">
                  <a:moveTo>
                    <a:pt x="66" y="1"/>
                  </a:moveTo>
                  <a:lnTo>
                    <a:pt x="1" y="38"/>
                  </a:lnTo>
                  <a:lnTo>
                    <a:pt x="2" y="41"/>
                  </a:lnTo>
                  <a:lnTo>
                    <a:pt x="66"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Google Shape;3345;p12"/>
            <p:cNvSpPr/>
            <p:nvPr/>
          </p:nvSpPr>
          <p:spPr>
            <a:xfrm>
              <a:off x="1592700" y="1594875"/>
              <a:ext cx="1650" cy="1050"/>
            </a:xfrm>
            <a:custGeom>
              <a:rect b="b" l="l" r="r" t="t"/>
              <a:pathLst>
                <a:path extrusionOk="0" h="42" w="66">
                  <a:moveTo>
                    <a:pt x="64" y="1"/>
                  </a:moveTo>
                  <a:lnTo>
                    <a:pt x="0" y="38"/>
                  </a:lnTo>
                  <a:lnTo>
                    <a:pt x="2" y="41"/>
                  </a:lnTo>
                  <a:lnTo>
                    <a:pt x="66" y="5"/>
                  </a:lnTo>
                  <a:cubicBezTo>
                    <a:pt x="66" y="3"/>
                    <a:pt x="66" y="2"/>
                    <a:pt x="6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Google Shape;3346;p12"/>
            <p:cNvSpPr/>
            <p:nvPr/>
          </p:nvSpPr>
          <p:spPr>
            <a:xfrm>
              <a:off x="1592725" y="1594975"/>
              <a:ext cx="1675" cy="1050"/>
            </a:xfrm>
            <a:custGeom>
              <a:rect b="b" l="l" r="r" t="t"/>
              <a:pathLst>
                <a:path extrusionOk="0" h="42" w="67">
                  <a:moveTo>
                    <a:pt x="65" y="1"/>
                  </a:moveTo>
                  <a:lnTo>
                    <a:pt x="1" y="37"/>
                  </a:lnTo>
                  <a:cubicBezTo>
                    <a:pt x="1" y="39"/>
                    <a:pt x="1" y="40"/>
                    <a:pt x="2" y="42"/>
                  </a:cubicBezTo>
                  <a:lnTo>
                    <a:pt x="66" y="4"/>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7" name="Google Shape;3347;p12"/>
            <p:cNvSpPr/>
            <p:nvPr/>
          </p:nvSpPr>
          <p:spPr>
            <a:xfrm>
              <a:off x="1592775" y="1595050"/>
              <a:ext cx="1650" cy="1050"/>
            </a:xfrm>
            <a:custGeom>
              <a:rect b="b" l="l" r="r" t="t"/>
              <a:pathLst>
                <a:path extrusionOk="0" h="42" w="66">
                  <a:moveTo>
                    <a:pt x="64" y="1"/>
                  </a:moveTo>
                  <a:lnTo>
                    <a:pt x="0" y="39"/>
                  </a:lnTo>
                  <a:lnTo>
                    <a:pt x="0" y="41"/>
                  </a:lnTo>
                  <a:lnTo>
                    <a:pt x="66" y="4"/>
                  </a:lnTo>
                  <a:cubicBezTo>
                    <a:pt x="64" y="2"/>
                    <a:pt x="64" y="2"/>
                    <a:pt x="6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8" name="Google Shape;3348;p12"/>
            <p:cNvSpPr/>
            <p:nvPr/>
          </p:nvSpPr>
          <p:spPr>
            <a:xfrm>
              <a:off x="1592775" y="1595125"/>
              <a:ext cx="1650" cy="1050"/>
            </a:xfrm>
            <a:custGeom>
              <a:rect b="b" l="l" r="r" t="t"/>
              <a:pathLst>
                <a:path extrusionOk="0" h="42" w="66">
                  <a:moveTo>
                    <a:pt x="66" y="1"/>
                  </a:moveTo>
                  <a:lnTo>
                    <a:pt x="0" y="38"/>
                  </a:lnTo>
                  <a:cubicBezTo>
                    <a:pt x="0" y="40"/>
                    <a:pt x="0" y="41"/>
                    <a:pt x="0" y="41"/>
                  </a:cubicBezTo>
                  <a:lnTo>
                    <a:pt x="66" y="5"/>
                  </a:lnTo>
                  <a:cubicBezTo>
                    <a:pt x="66" y="4"/>
                    <a:pt x="66" y="2"/>
                    <a:pt x="66"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9" name="Google Shape;3349;p12"/>
            <p:cNvSpPr/>
            <p:nvPr/>
          </p:nvSpPr>
          <p:spPr>
            <a:xfrm>
              <a:off x="1592800" y="1595250"/>
              <a:ext cx="1675" cy="1025"/>
            </a:xfrm>
            <a:custGeom>
              <a:rect b="b" l="l" r="r" t="t"/>
              <a:pathLst>
                <a:path extrusionOk="0" h="41" w="67">
                  <a:moveTo>
                    <a:pt x="65" y="0"/>
                  </a:moveTo>
                  <a:lnTo>
                    <a:pt x="1" y="36"/>
                  </a:lnTo>
                  <a:lnTo>
                    <a:pt x="1" y="41"/>
                  </a:lnTo>
                  <a:lnTo>
                    <a:pt x="66" y="3"/>
                  </a:lnTo>
                  <a:cubicBezTo>
                    <a:pt x="65" y="2"/>
                    <a:pt x="65" y="0"/>
                    <a:pt x="6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0" name="Google Shape;3350;p12"/>
            <p:cNvSpPr/>
            <p:nvPr/>
          </p:nvSpPr>
          <p:spPr>
            <a:xfrm>
              <a:off x="1592800" y="1595300"/>
              <a:ext cx="1675" cy="1050"/>
            </a:xfrm>
            <a:custGeom>
              <a:rect b="b" l="l" r="r" t="t"/>
              <a:pathLst>
                <a:path extrusionOk="0" h="42" w="67">
                  <a:moveTo>
                    <a:pt x="66" y="1"/>
                  </a:moveTo>
                  <a:lnTo>
                    <a:pt x="1" y="39"/>
                  </a:lnTo>
                  <a:lnTo>
                    <a:pt x="2" y="39"/>
                  </a:lnTo>
                  <a:cubicBezTo>
                    <a:pt x="2" y="40"/>
                    <a:pt x="2" y="42"/>
                    <a:pt x="2" y="42"/>
                  </a:cubicBezTo>
                  <a:lnTo>
                    <a:pt x="66" y="5"/>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1" name="Google Shape;3351;p12"/>
            <p:cNvSpPr/>
            <p:nvPr/>
          </p:nvSpPr>
          <p:spPr>
            <a:xfrm>
              <a:off x="1592850" y="1595375"/>
              <a:ext cx="1625" cy="1050"/>
            </a:xfrm>
            <a:custGeom>
              <a:rect b="b" l="l" r="r" t="t"/>
              <a:pathLst>
                <a:path extrusionOk="0" h="42" w="65">
                  <a:moveTo>
                    <a:pt x="64" y="1"/>
                  </a:moveTo>
                  <a:lnTo>
                    <a:pt x="0" y="39"/>
                  </a:lnTo>
                  <a:lnTo>
                    <a:pt x="0" y="41"/>
                  </a:lnTo>
                  <a:lnTo>
                    <a:pt x="64" y="5"/>
                  </a:lnTo>
                  <a:cubicBezTo>
                    <a:pt x="64" y="4"/>
                    <a:pt x="64" y="2"/>
                    <a:pt x="6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2" name="Google Shape;3352;p12"/>
            <p:cNvSpPr/>
            <p:nvPr/>
          </p:nvSpPr>
          <p:spPr>
            <a:xfrm>
              <a:off x="1592850" y="1595500"/>
              <a:ext cx="1650" cy="1025"/>
            </a:xfrm>
            <a:custGeom>
              <a:rect b="b" l="l" r="r" t="t"/>
              <a:pathLst>
                <a:path extrusionOk="0" h="41" w="66">
                  <a:moveTo>
                    <a:pt x="65" y="0"/>
                  </a:moveTo>
                  <a:lnTo>
                    <a:pt x="0" y="36"/>
                  </a:lnTo>
                  <a:lnTo>
                    <a:pt x="0" y="41"/>
                  </a:lnTo>
                  <a:lnTo>
                    <a:pt x="65" y="3"/>
                  </a:lnTo>
                  <a:cubicBezTo>
                    <a:pt x="65" y="2"/>
                    <a:pt x="65" y="0"/>
                    <a:pt x="6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3" name="Google Shape;3353;p12"/>
            <p:cNvSpPr/>
            <p:nvPr/>
          </p:nvSpPr>
          <p:spPr>
            <a:xfrm>
              <a:off x="1592875" y="1595575"/>
              <a:ext cx="1625" cy="1025"/>
            </a:xfrm>
            <a:custGeom>
              <a:rect b="b" l="l" r="r" t="t"/>
              <a:pathLst>
                <a:path extrusionOk="0" h="41" w="65">
                  <a:moveTo>
                    <a:pt x="64" y="0"/>
                  </a:moveTo>
                  <a:lnTo>
                    <a:pt x="1" y="38"/>
                  </a:lnTo>
                  <a:lnTo>
                    <a:pt x="1" y="41"/>
                  </a:lnTo>
                  <a:lnTo>
                    <a:pt x="64"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4" name="Google Shape;3354;p12"/>
            <p:cNvSpPr/>
            <p:nvPr/>
          </p:nvSpPr>
          <p:spPr>
            <a:xfrm>
              <a:off x="1592875" y="1595650"/>
              <a:ext cx="1625" cy="1025"/>
            </a:xfrm>
            <a:custGeom>
              <a:rect b="b" l="l" r="r" t="t"/>
              <a:pathLst>
                <a:path extrusionOk="0" h="41" w="65">
                  <a:moveTo>
                    <a:pt x="64" y="0"/>
                  </a:moveTo>
                  <a:lnTo>
                    <a:pt x="1" y="38"/>
                  </a:lnTo>
                  <a:lnTo>
                    <a:pt x="1" y="41"/>
                  </a:lnTo>
                  <a:lnTo>
                    <a:pt x="64" y="3"/>
                  </a:lnTo>
                  <a:cubicBezTo>
                    <a:pt x="64" y="1"/>
                    <a:pt x="64" y="1"/>
                    <a:pt x="6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5" name="Google Shape;3355;p12"/>
            <p:cNvSpPr/>
            <p:nvPr/>
          </p:nvSpPr>
          <p:spPr>
            <a:xfrm>
              <a:off x="1592875" y="1595700"/>
              <a:ext cx="1625" cy="1050"/>
            </a:xfrm>
            <a:custGeom>
              <a:rect b="b" l="l" r="r" t="t"/>
              <a:pathLst>
                <a:path extrusionOk="0" h="42" w="65">
                  <a:moveTo>
                    <a:pt x="64" y="1"/>
                  </a:moveTo>
                  <a:lnTo>
                    <a:pt x="1" y="39"/>
                  </a:lnTo>
                  <a:cubicBezTo>
                    <a:pt x="1" y="40"/>
                    <a:pt x="1" y="40"/>
                    <a:pt x="1" y="42"/>
                  </a:cubicBezTo>
                  <a:lnTo>
                    <a:pt x="64" y="4"/>
                  </a:lnTo>
                  <a:cubicBezTo>
                    <a:pt x="64" y="4"/>
                    <a:pt x="64" y="2"/>
                    <a:pt x="6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6" name="Google Shape;3356;p12"/>
            <p:cNvSpPr/>
            <p:nvPr/>
          </p:nvSpPr>
          <p:spPr>
            <a:xfrm>
              <a:off x="1592875" y="1595775"/>
              <a:ext cx="1650" cy="1050"/>
            </a:xfrm>
            <a:custGeom>
              <a:rect b="b" l="l" r="r" t="t"/>
              <a:pathLst>
                <a:path extrusionOk="0" h="42" w="66">
                  <a:moveTo>
                    <a:pt x="66" y="1"/>
                  </a:moveTo>
                  <a:lnTo>
                    <a:pt x="1" y="39"/>
                  </a:lnTo>
                  <a:lnTo>
                    <a:pt x="1" y="41"/>
                  </a:lnTo>
                  <a:lnTo>
                    <a:pt x="66"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Google Shape;3357;p12"/>
            <p:cNvSpPr/>
            <p:nvPr/>
          </p:nvSpPr>
          <p:spPr>
            <a:xfrm>
              <a:off x="1600750" y="1608900"/>
              <a:ext cx="4875" cy="2850"/>
            </a:xfrm>
            <a:custGeom>
              <a:rect b="b" l="l" r="r" t="t"/>
              <a:pathLst>
                <a:path extrusionOk="0" h="114" w="195">
                  <a:moveTo>
                    <a:pt x="66" y="1"/>
                  </a:moveTo>
                  <a:lnTo>
                    <a:pt x="0" y="38"/>
                  </a:lnTo>
                  <a:lnTo>
                    <a:pt x="131" y="114"/>
                  </a:lnTo>
                  <a:lnTo>
                    <a:pt x="195" y="76"/>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8" name="Google Shape;3358;p12"/>
            <p:cNvSpPr/>
            <p:nvPr/>
          </p:nvSpPr>
          <p:spPr>
            <a:xfrm>
              <a:off x="1604000" y="1602300"/>
              <a:ext cx="1675" cy="9450"/>
            </a:xfrm>
            <a:custGeom>
              <a:rect b="b" l="l" r="r" t="t"/>
              <a:pathLst>
                <a:path extrusionOk="0" h="378" w="67">
                  <a:moveTo>
                    <a:pt x="66" y="1"/>
                  </a:moveTo>
                  <a:lnTo>
                    <a:pt x="1" y="39"/>
                  </a:lnTo>
                  <a:lnTo>
                    <a:pt x="1" y="378"/>
                  </a:lnTo>
                  <a:lnTo>
                    <a:pt x="65" y="340"/>
                  </a:lnTo>
                  <a:lnTo>
                    <a:pt x="6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9" name="Google Shape;3359;p12"/>
            <p:cNvSpPr/>
            <p:nvPr/>
          </p:nvSpPr>
          <p:spPr>
            <a:xfrm>
              <a:off x="1601250" y="1599325"/>
              <a:ext cx="1775" cy="1050"/>
            </a:xfrm>
            <a:custGeom>
              <a:rect b="b" l="l" r="r" t="t"/>
              <a:pathLst>
                <a:path extrusionOk="0" h="42" w="71">
                  <a:moveTo>
                    <a:pt x="70" y="1"/>
                  </a:moveTo>
                  <a:lnTo>
                    <a:pt x="70" y="1"/>
                  </a:lnTo>
                  <a:cubicBezTo>
                    <a:pt x="69" y="1"/>
                    <a:pt x="67" y="2"/>
                    <a:pt x="64" y="4"/>
                  </a:cubicBezTo>
                  <a:lnTo>
                    <a:pt x="5" y="39"/>
                  </a:lnTo>
                  <a:lnTo>
                    <a:pt x="5" y="39"/>
                  </a:lnTo>
                  <a:cubicBezTo>
                    <a:pt x="6" y="39"/>
                    <a:pt x="6" y="39"/>
                    <a:pt x="6" y="39"/>
                  </a:cubicBezTo>
                  <a:lnTo>
                    <a:pt x="70" y="1"/>
                  </a:lnTo>
                  <a:close/>
                  <a:moveTo>
                    <a:pt x="5" y="39"/>
                  </a:moveTo>
                  <a:cubicBezTo>
                    <a:pt x="3" y="39"/>
                    <a:pt x="2" y="40"/>
                    <a:pt x="1" y="40"/>
                  </a:cubicBezTo>
                  <a:lnTo>
                    <a:pt x="1" y="42"/>
                  </a:lnTo>
                  <a:lnTo>
                    <a:pt x="5" y="39"/>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0" name="Google Shape;3360;p12"/>
            <p:cNvSpPr/>
            <p:nvPr/>
          </p:nvSpPr>
          <p:spPr>
            <a:xfrm>
              <a:off x="1601400" y="1599300"/>
              <a:ext cx="1725" cy="1000"/>
            </a:xfrm>
            <a:custGeom>
              <a:rect b="b" l="l" r="r" t="t"/>
              <a:pathLst>
                <a:path extrusionOk="0" h="40" w="69">
                  <a:moveTo>
                    <a:pt x="69" y="1"/>
                  </a:moveTo>
                  <a:lnTo>
                    <a:pt x="64" y="2"/>
                  </a:lnTo>
                  <a:lnTo>
                    <a:pt x="0" y="40"/>
                  </a:lnTo>
                  <a:lnTo>
                    <a:pt x="5" y="38"/>
                  </a:lnTo>
                  <a:lnTo>
                    <a:pt x="69"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1" name="Google Shape;3361;p12"/>
            <p:cNvSpPr/>
            <p:nvPr/>
          </p:nvSpPr>
          <p:spPr>
            <a:xfrm>
              <a:off x="1601500" y="1599300"/>
              <a:ext cx="1725" cy="975"/>
            </a:xfrm>
            <a:custGeom>
              <a:rect b="b" l="l" r="r" t="t"/>
              <a:pathLst>
                <a:path extrusionOk="0" h="39" w="69">
                  <a:moveTo>
                    <a:pt x="65" y="1"/>
                  </a:moveTo>
                  <a:lnTo>
                    <a:pt x="1" y="38"/>
                  </a:lnTo>
                  <a:lnTo>
                    <a:pt x="4" y="38"/>
                  </a:lnTo>
                  <a:lnTo>
                    <a:pt x="69"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2" name="Google Shape;3362;p12"/>
            <p:cNvSpPr/>
            <p:nvPr/>
          </p:nvSpPr>
          <p:spPr>
            <a:xfrm>
              <a:off x="1601575" y="1599275"/>
              <a:ext cx="1725" cy="950"/>
            </a:xfrm>
            <a:custGeom>
              <a:rect b="b" l="l" r="r" t="t"/>
              <a:pathLst>
                <a:path extrusionOk="0" h="38" w="69">
                  <a:moveTo>
                    <a:pt x="66" y="0"/>
                  </a:moveTo>
                  <a:lnTo>
                    <a:pt x="1" y="38"/>
                  </a:lnTo>
                  <a:lnTo>
                    <a:pt x="5" y="38"/>
                  </a:lnTo>
                  <a:lnTo>
                    <a:pt x="69"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3" name="Google Shape;3363;p12"/>
            <p:cNvSpPr/>
            <p:nvPr/>
          </p:nvSpPr>
          <p:spPr>
            <a:xfrm>
              <a:off x="1601700" y="1599275"/>
              <a:ext cx="1675" cy="950"/>
            </a:xfrm>
            <a:custGeom>
              <a:rect b="b" l="l" r="r" t="t"/>
              <a:pathLst>
                <a:path extrusionOk="0" h="38" w="67">
                  <a:moveTo>
                    <a:pt x="64" y="0"/>
                  </a:moveTo>
                  <a:lnTo>
                    <a:pt x="0" y="38"/>
                  </a:lnTo>
                  <a:lnTo>
                    <a:pt x="3" y="38"/>
                  </a:lnTo>
                  <a:lnTo>
                    <a:pt x="6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4" name="Google Shape;3364;p12"/>
            <p:cNvSpPr/>
            <p:nvPr/>
          </p:nvSpPr>
          <p:spPr>
            <a:xfrm>
              <a:off x="1601750" y="1599275"/>
              <a:ext cx="1700" cy="950"/>
            </a:xfrm>
            <a:custGeom>
              <a:rect b="b" l="l" r="r" t="t"/>
              <a:pathLst>
                <a:path extrusionOk="0" h="38" w="68">
                  <a:moveTo>
                    <a:pt x="65" y="0"/>
                  </a:moveTo>
                  <a:lnTo>
                    <a:pt x="1" y="38"/>
                  </a:lnTo>
                  <a:lnTo>
                    <a:pt x="4" y="38"/>
                  </a:lnTo>
                  <a:lnTo>
                    <a:pt x="68"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5" name="Google Shape;3365;p12"/>
            <p:cNvSpPr/>
            <p:nvPr/>
          </p:nvSpPr>
          <p:spPr>
            <a:xfrm>
              <a:off x="1601825" y="1599300"/>
              <a:ext cx="1700" cy="975"/>
            </a:xfrm>
            <a:custGeom>
              <a:rect b="b" l="l" r="r" t="t"/>
              <a:pathLst>
                <a:path extrusionOk="0" h="39" w="68">
                  <a:moveTo>
                    <a:pt x="65" y="1"/>
                  </a:moveTo>
                  <a:lnTo>
                    <a:pt x="3" y="37"/>
                  </a:lnTo>
                  <a:lnTo>
                    <a:pt x="4" y="37"/>
                  </a:lnTo>
                  <a:lnTo>
                    <a:pt x="68" y="1"/>
                  </a:lnTo>
                  <a:close/>
                  <a:moveTo>
                    <a:pt x="1" y="37"/>
                  </a:moveTo>
                  <a:lnTo>
                    <a:pt x="1" y="38"/>
                  </a:lnTo>
                  <a:lnTo>
                    <a:pt x="3" y="37"/>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6" name="Google Shape;3366;p12"/>
            <p:cNvSpPr/>
            <p:nvPr/>
          </p:nvSpPr>
          <p:spPr>
            <a:xfrm>
              <a:off x="1601900" y="1599300"/>
              <a:ext cx="1700" cy="975"/>
            </a:xfrm>
            <a:custGeom>
              <a:rect b="b" l="l" r="r" t="t"/>
              <a:pathLst>
                <a:path extrusionOk="0" h="39" w="68">
                  <a:moveTo>
                    <a:pt x="65" y="1"/>
                  </a:moveTo>
                  <a:lnTo>
                    <a:pt x="1" y="38"/>
                  </a:lnTo>
                  <a:lnTo>
                    <a:pt x="4" y="38"/>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7" name="Google Shape;3367;p12"/>
            <p:cNvSpPr/>
            <p:nvPr/>
          </p:nvSpPr>
          <p:spPr>
            <a:xfrm>
              <a:off x="1601975" y="1599300"/>
              <a:ext cx="1700" cy="975"/>
            </a:xfrm>
            <a:custGeom>
              <a:rect b="b" l="l" r="r" t="t"/>
              <a:pathLst>
                <a:path extrusionOk="0" h="39" w="68">
                  <a:moveTo>
                    <a:pt x="64" y="1"/>
                  </a:moveTo>
                  <a:lnTo>
                    <a:pt x="1" y="38"/>
                  </a:lnTo>
                  <a:lnTo>
                    <a:pt x="2" y="38"/>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8" name="Google Shape;3368;p12"/>
            <p:cNvSpPr/>
            <p:nvPr/>
          </p:nvSpPr>
          <p:spPr>
            <a:xfrm>
              <a:off x="1602025" y="1599325"/>
              <a:ext cx="1725" cy="975"/>
            </a:xfrm>
            <a:custGeom>
              <a:rect b="b" l="l" r="r" t="t"/>
              <a:pathLst>
                <a:path extrusionOk="0" h="39" w="69">
                  <a:moveTo>
                    <a:pt x="65" y="1"/>
                  </a:moveTo>
                  <a:lnTo>
                    <a:pt x="0" y="39"/>
                  </a:lnTo>
                  <a:lnTo>
                    <a:pt x="3" y="39"/>
                  </a:lnTo>
                  <a:lnTo>
                    <a:pt x="68" y="2"/>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9" name="Google Shape;3369;p12"/>
            <p:cNvSpPr/>
            <p:nvPr/>
          </p:nvSpPr>
          <p:spPr>
            <a:xfrm>
              <a:off x="1602100" y="1599375"/>
              <a:ext cx="1675" cy="925"/>
            </a:xfrm>
            <a:custGeom>
              <a:rect b="b" l="l" r="r" t="t"/>
              <a:pathLst>
                <a:path extrusionOk="0" h="37" w="67">
                  <a:moveTo>
                    <a:pt x="65" y="0"/>
                  </a:moveTo>
                  <a:lnTo>
                    <a:pt x="0" y="37"/>
                  </a:lnTo>
                  <a:lnTo>
                    <a:pt x="3" y="37"/>
                  </a:lnTo>
                  <a:lnTo>
                    <a:pt x="6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0" name="Google Shape;3370;p12"/>
            <p:cNvSpPr/>
            <p:nvPr/>
          </p:nvSpPr>
          <p:spPr>
            <a:xfrm>
              <a:off x="1602150" y="1599400"/>
              <a:ext cx="1700" cy="975"/>
            </a:xfrm>
            <a:custGeom>
              <a:rect b="b" l="l" r="r" t="t"/>
              <a:pathLst>
                <a:path extrusionOk="0" h="39" w="68">
                  <a:moveTo>
                    <a:pt x="65" y="1"/>
                  </a:moveTo>
                  <a:lnTo>
                    <a:pt x="1" y="39"/>
                  </a:lnTo>
                  <a:lnTo>
                    <a:pt x="4" y="39"/>
                  </a:lnTo>
                  <a:lnTo>
                    <a:pt x="68"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1" name="Google Shape;3371;p12"/>
            <p:cNvSpPr/>
            <p:nvPr/>
          </p:nvSpPr>
          <p:spPr>
            <a:xfrm>
              <a:off x="1602225" y="1599400"/>
              <a:ext cx="1700" cy="975"/>
            </a:xfrm>
            <a:custGeom>
              <a:rect b="b" l="l" r="r" t="t"/>
              <a:pathLst>
                <a:path extrusionOk="0" h="39" w="68">
                  <a:moveTo>
                    <a:pt x="65" y="1"/>
                  </a:moveTo>
                  <a:lnTo>
                    <a:pt x="1" y="39"/>
                  </a:lnTo>
                  <a:lnTo>
                    <a:pt x="4" y="39"/>
                  </a:lnTo>
                  <a:lnTo>
                    <a:pt x="68" y="2"/>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2" name="Google Shape;3372;p12"/>
            <p:cNvSpPr/>
            <p:nvPr/>
          </p:nvSpPr>
          <p:spPr>
            <a:xfrm>
              <a:off x="1602300" y="1599450"/>
              <a:ext cx="1700" cy="975"/>
            </a:xfrm>
            <a:custGeom>
              <a:rect b="b" l="l" r="r" t="t"/>
              <a:pathLst>
                <a:path extrusionOk="0" h="39" w="68">
                  <a:moveTo>
                    <a:pt x="1" y="37"/>
                  </a:moveTo>
                  <a:lnTo>
                    <a:pt x="1" y="38"/>
                  </a:lnTo>
                  <a:lnTo>
                    <a:pt x="2" y="37"/>
                  </a:lnTo>
                  <a:lnTo>
                    <a:pt x="2" y="37"/>
                  </a:lnTo>
                  <a:lnTo>
                    <a:pt x="1" y="37"/>
                  </a:lnTo>
                  <a:close/>
                  <a:moveTo>
                    <a:pt x="65" y="0"/>
                  </a:moveTo>
                  <a:lnTo>
                    <a:pt x="2" y="37"/>
                  </a:lnTo>
                  <a:lnTo>
                    <a:pt x="2" y="37"/>
                  </a:lnTo>
                  <a:lnTo>
                    <a:pt x="2" y="38"/>
                  </a:lnTo>
                  <a:lnTo>
                    <a:pt x="67" y="2"/>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3" name="Google Shape;3373;p12"/>
            <p:cNvSpPr/>
            <p:nvPr/>
          </p:nvSpPr>
          <p:spPr>
            <a:xfrm>
              <a:off x="1602350" y="1599475"/>
              <a:ext cx="1675" cy="975"/>
            </a:xfrm>
            <a:custGeom>
              <a:rect b="b" l="l" r="r" t="t"/>
              <a:pathLst>
                <a:path extrusionOk="0" h="39" w="67">
                  <a:moveTo>
                    <a:pt x="65" y="1"/>
                  </a:moveTo>
                  <a:lnTo>
                    <a:pt x="0" y="38"/>
                  </a:lnTo>
                  <a:lnTo>
                    <a:pt x="3" y="38"/>
                  </a:lnTo>
                  <a:lnTo>
                    <a:pt x="67" y="2"/>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4" name="Google Shape;3374;p12"/>
            <p:cNvSpPr/>
            <p:nvPr/>
          </p:nvSpPr>
          <p:spPr>
            <a:xfrm>
              <a:off x="1604000" y="1610800"/>
              <a:ext cx="9525" cy="5500"/>
            </a:xfrm>
            <a:custGeom>
              <a:rect b="b" l="l" r="r" t="t"/>
              <a:pathLst>
                <a:path extrusionOk="0" h="220" w="381">
                  <a:moveTo>
                    <a:pt x="65" y="0"/>
                  </a:moveTo>
                  <a:lnTo>
                    <a:pt x="1" y="38"/>
                  </a:lnTo>
                  <a:lnTo>
                    <a:pt x="317" y="219"/>
                  </a:lnTo>
                  <a:lnTo>
                    <a:pt x="381" y="183"/>
                  </a:lnTo>
                  <a:lnTo>
                    <a:pt x="6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5" name="Google Shape;3375;p12"/>
            <p:cNvSpPr/>
            <p:nvPr/>
          </p:nvSpPr>
          <p:spPr>
            <a:xfrm>
              <a:off x="1600750" y="1600200"/>
              <a:ext cx="3275" cy="11550"/>
            </a:xfrm>
            <a:custGeom>
              <a:rect b="b" l="l" r="r" t="t"/>
              <a:pathLst>
                <a:path extrusionOk="0" h="462" w="131">
                  <a:moveTo>
                    <a:pt x="38" y="1"/>
                  </a:moveTo>
                  <a:cubicBezTo>
                    <a:pt x="17" y="1"/>
                    <a:pt x="2" y="18"/>
                    <a:pt x="2" y="47"/>
                  </a:cubicBezTo>
                  <a:lnTo>
                    <a:pt x="0" y="386"/>
                  </a:lnTo>
                  <a:lnTo>
                    <a:pt x="131" y="462"/>
                  </a:lnTo>
                  <a:lnTo>
                    <a:pt x="131" y="123"/>
                  </a:lnTo>
                  <a:cubicBezTo>
                    <a:pt x="129" y="76"/>
                    <a:pt x="105" y="34"/>
                    <a:pt x="67" y="9"/>
                  </a:cubicBezTo>
                  <a:cubicBezTo>
                    <a:pt x="57" y="4"/>
                    <a:pt x="47" y="1"/>
                    <a:pt x="38"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6" name="Google Shape;3376;p12"/>
            <p:cNvSpPr/>
            <p:nvPr/>
          </p:nvSpPr>
          <p:spPr>
            <a:xfrm>
              <a:off x="1602425" y="1599525"/>
              <a:ext cx="1600" cy="925"/>
            </a:xfrm>
            <a:custGeom>
              <a:rect b="b" l="l" r="r" t="t"/>
              <a:pathLst>
                <a:path extrusionOk="0" h="37" w="64">
                  <a:moveTo>
                    <a:pt x="0" y="36"/>
                  </a:moveTo>
                  <a:lnTo>
                    <a:pt x="64" y="0"/>
                  </a:lnTo>
                  <a:lnTo>
                    <a:pt x="64" y="0"/>
                  </a:lnTo>
                  <a:lnTo>
                    <a:pt x="0" y="36"/>
                  </a:lnTo>
                  <a:lnTo>
                    <a:pt x="0" y="36"/>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7" name="Google Shape;3377;p12"/>
            <p:cNvSpPr/>
            <p:nvPr/>
          </p:nvSpPr>
          <p:spPr>
            <a:xfrm>
              <a:off x="1602425" y="1599525"/>
              <a:ext cx="1725" cy="1000"/>
            </a:xfrm>
            <a:custGeom>
              <a:rect b="b" l="l" r="r" t="t"/>
              <a:pathLst>
                <a:path extrusionOk="0" h="40" w="69">
                  <a:moveTo>
                    <a:pt x="65" y="0"/>
                  </a:moveTo>
                  <a:lnTo>
                    <a:pt x="0" y="38"/>
                  </a:lnTo>
                  <a:lnTo>
                    <a:pt x="3" y="39"/>
                  </a:lnTo>
                  <a:lnTo>
                    <a:pt x="68" y="2"/>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8" name="Google Shape;3378;p12"/>
            <p:cNvSpPr/>
            <p:nvPr/>
          </p:nvSpPr>
          <p:spPr>
            <a:xfrm>
              <a:off x="1602475" y="1599550"/>
              <a:ext cx="1750" cy="1000"/>
            </a:xfrm>
            <a:custGeom>
              <a:rect b="b" l="l" r="r" t="t"/>
              <a:pathLst>
                <a:path extrusionOk="0" h="40" w="70">
                  <a:moveTo>
                    <a:pt x="66" y="1"/>
                  </a:moveTo>
                  <a:lnTo>
                    <a:pt x="1" y="38"/>
                  </a:lnTo>
                  <a:lnTo>
                    <a:pt x="4" y="40"/>
                  </a:lnTo>
                  <a:lnTo>
                    <a:pt x="69" y="2"/>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9" name="Google Shape;3379;p12"/>
            <p:cNvSpPr/>
            <p:nvPr/>
          </p:nvSpPr>
          <p:spPr>
            <a:xfrm>
              <a:off x="1602550" y="1599600"/>
              <a:ext cx="1700" cy="1000"/>
            </a:xfrm>
            <a:custGeom>
              <a:rect b="b" l="l" r="r" t="t"/>
              <a:pathLst>
                <a:path extrusionOk="0" h="40" w="68">
                  <a:moveTo>
                    <a:pt x="66" y="0"/>
                  </a:moveTo>
                  <a:lnTo>
                    <a:pt x="1" y="38"/>
                  </a:lnTo>
                  <a:lnTo>
                    <a:pt x="4" y="39"/>
                  </a:lnTo>
                  <a:lnTo>
                    <a:pt x="68"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0" name="Google Shape;3380;p12"/>
            <p:cNvSpPr/>
            <p:nvPr/>
          </p:nvSpPr>
          <p:spPr>
            <a:xfrm>
              <a:off x="1602625" y="1599675"/>
              <a:ext cx="1700" cy="1000"/>
            </a:xfrm>
            <a:custGeom>
              <a:rect b="b" l="l" r="r" t="t"/>
              <a:pathLst>
                <a:path extrusionOk="0" h="40" w="68">
                  <a:moveTo>
                    <a:pt x="65" y="0"/>
                  </a:moveTo>
                  <a:lnTo>
                    <a:pt x="1" y="36"/>
                  </a:lnTo>
                  <a:lnTo>
                    <a:pt x="4" y="39"/>
                  </a:lnTo>
                  <a:lnTo>
                    <a:pt x="67" y="1"/>
                  </a:lnTo>
                  <a:cubicBezTo>
                    <a:pt x="67" y="0"/>
                    <a:pt x="66" y="0"/>
                    <a:pt x="6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1" name="Google Shape;3381;p12"/>
            <p:cNvSpPr/>
            <p:nvPr/>
          </p:nvSpPr>
          <p:spPr>
            <a:xfrm>
              <a:off x="1602700" y="1599700"/>
              <a:ext cx="1700" cy="1000"/>
            </a:xfrm>
            <a:custGeom>
              <a:rect b="b" l="l" r="r" t="t"/>
              <a:pathLst>
                <a:path extrusionOk="0" h="40" w="68">
                  <a:moveTo>
                    <a:pt x="64" y="0"/>
                  </a:moveTo>
                  <a:lnTo>
                    <a:pt x="1" y="38"/>
                  </a:lnTo>
                  <a:lnTo>
                    <a:pt x="4" y="40"/>
                  </a:lnTo>
                  <a:lnTo>
                    <a:pt x="67"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2" name="Google Shape;3382;p12"/>
            <p:cNvSpPr/>
            <p:nvPr/>
          </p:nvSpPr>
          <p:spPr>
            <a:xfrm>
              <a:off x="1602775" y="1599775"/>
              <a:ext cx="1700" cy="1000"/>
            </a:xfrm>
            <a:custGeom>
              <a:rect b="b" l="l" r="r" t="t"/>
              <a:pathLst>
                <a:path extrusionOk="0" h="40" w="68">
                  <a:moveTo>
                    <a:pt x="64" y="0"/>
                  </a:moveTo>
                  <a:lnTo>
                    <a:pt x="1" y="38"/>
                  </a:lnTo>
                  <a:lnTo>
                    <a:pt x="3" y="40"/>
                  </a:lnTo>
                  <a:lnTo>
                    <a:pt x="67" y="2"/>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3" name="Google Shape;3383;p12"/>
            <p:cNvSpPr/>
            <p:nvPr/>
          </p:nvSpPr>
          <p:spPr>
            <a:xfrm>
              <a:off x="1602850" y="1599800"/>
              <a:ext cx="1700" cy="1050"/>
            </a:xfrm>
            <a:custGeom>
              <a:rect b="b" l="l" r="r" t="t"/>
              <a:pathLst>
                <a:path extrusionOk="0" h="42" w="68">
                  <a:moveTo>
                    <a:pt x="64" y="1"/>
                  </a:moveTo>
                  <a:lnTo>
                    <a:pt x="0" y="39"/>
                  </a:lnTo>
                  <a:lnTo>
                    <a:pt x="3" y="41"/>
                  </a:lnTo>
                  <a:lnTo>
                    <a:pt x="67"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4" name="Google Shape;3384;p12"/>
            <p:cNvSpPr/>
            <p:nvPr/>
          </p:nvSpPr>
          <p:spPr>
            <a:xfrm>
              <a:off x="1602925" y="1599875"/>
              <a:ext cx="1700" cy="1050"/>
            </a:xfrm>
            <a:custGeom>
              <a:rect b="b" l="l" r="r" t="t"/>
              <a:pathLst>
                <a:path extrusionOk="0" h="42" w="68">
                  <a:moveTo>
                    <a:pt x="64" y="1"/>
                  </a:moveTo>
                  <a:lnTo>
                    <a:pt x="0" y="38"/>
                  </a:lnTo>
                  <a:lnTo>
                    <a:pt x="3" y="41"/>
                  </a:lnTo>
                  <a:lnTo>
                    <a:pt x="67"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5" name="Google Shape;3385;p12"/>
            <p:cNvSpPr/>
            <p:nvPr/>
          </p:nvSpPr>
          <p:spPr>
            <a:xfrm>
              <a:off x="1603000" y="1599950"/>
              <a:ext cx="1675" cy="1050"/>
            </a:xfrm>
            <a:custGeom>
              <a:rect b="b" l="l" r="r" t="t"/>
              <a:pathLst>
                <a:path extrusionOk="0" h="42" w="67">
                  <a:moveTo>
                    <a:pt x="64" y="1"/>
                  </a:moveTo>
                  <a:lnTo>
                    <a:pt x="0" y="38"/>
                  </a:lnTo>
                  <a:lnTo>
                    <a:pt x="3" y="41"/>
                  </a:lnTo>
                  <a:lnTo>
                    <a:pt x="67"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6" name="Google Shape;3386;p12"/>
            <p:cNvSpPr/>
            <p:nvPr/>
          </p:nvSpPr>
          <p:spPr>
            <a:xfrm>
              <a:off x="1603075" y="1600025"/>
              <a:ext cx="1675" cy="1050"/>
            </a:xfrm>
            <a:custGeom>
              <a:rect b="b" l="l" r="r" t="t"/>
              <a:pathLst>
                <a:path extrusionOk="0" h="42" w="67">
                  <a:moveTo>
                    <a:pt x="64" y="1"/>
                  </a:moveTo>
                  <a:lnTo>
                    <a:pt x="0" y="38"/>
                  </a:lnTo>
                  <a:lnTo>
                    <a:pt x="2" y="41"/>
                  </a:lnTo>
                  <a:lnTo>
                    <a:pt x="67" y="3"/>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7" name="Google Shape;3387;p12"/>
            <p:cNvSpPr/>
            <p:nvPr/>
          </p:nvSpPr>
          <p:spPr>
            <a:xfrm>
              <a:off x="1603100" y="1600100"/>
              <a:ext cx="1725" cy="1050"/>
            </a:xfrm>
            <a:custGeom>
              <a:rect b="b" l="l" r="r" t="t"/>
              <a:pathLst>
                <a:path extrusionOk="0" h="42" w="69">
                  <a:moveTo>
                    <a:pt x="66" y="0"/>
                  </a:moveTo>
                  <a:lnTo>
                    <a:pt x="1" y="38"/>
                  </a:lnTo>
                  <a:lnTo>
                    <a:pt x="4" y="41"/>
                  </a:lnTo>
                  <a:lnTo>
                    <a:pt x="69"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8" name="Google Shape;3388;p12"/>
            <p:cNvSpPr/>
            <p:nvPr/>
          </p:nvSpPr>
          <p:spPr>
            <a:xfrm>
              <a:off x="1603175" y="1600175"/>
              <a:ext cx="1700" cy="1025"/>
            </a:xfrm>
            <a:custGeom>
              <a:rect b="b" l="l" r="r" t="t"/>
              <a:pathLst>
                <a:path extrusionOk="0" h="41" w="68">
                  <a:moveTo>
                    <a:pt x="66" y="0"/>
                  </a:moveTo>
                  <a:lnTo>
                    <a:pt x="1" y="38"/>
                  </a:lnTo>
                  <a:cubicBezTo>
                    <a:pt x="2" y="38"/>
                    <a:pt x="2" y="39"/>
                    <a:pt x="3" y="41"/>
                  </a:cubicBezTo>
                  <a:lnTo>
                    <a:pt x="67" y="3"/>
                  </a:lnTo>
                  <a:lnTo>
                    <a:pt x="6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9" name="Google Shape;3389;p12"/>
            <p:cNvSpPr/>
            <p:nvPr/>
          </p:nvSpPr>
          <p:spPr>
            <a:xfrm>
              <a:off x="1603250" y="1600250"/>
              <a:ext cx="1700" cy="1075"/>
            </a:xfrm>
            <a:custGeom>
              <a:rect b="b" l="l" r="r" t="t"/>
              <a:pathLst>
                <a:path extrusionOk="0" h="43" w="68">
                  <a:moveTo>
                    <a:pt x="64" y="0"/>
                  </a:moveTo>
                  <a:lnTo>
                    <a:pt x="0" y="38"/>
                  </a:lnTo>
                  <a:lnTo>
                    <a:pt x="3" y="42"/>
                  </a:lnTo>
                  <a:lnTo>
                    <a:pt x="67" y="5"/>
                  </a:lnTo>
                  <a:cubicBezTo>
                    <a:pt x="67" y="3"/>
                    <a:pt x="66" y="2"/>
                    <a:pt x="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0" name="Google Shape;3390;p12"/>
            <p:cNvSpPr/>
            <p:nvPr/>
          </p:nvSpPr>
          <p:spPr>
            <a:xfrm>
              <a:off x="1603325" y="1600350"/>
              <a:ext cx="1725" cy="1075"/>
            </a:xfrm>
            <a:custGeom>
              <a:rect b="b" l="l" r="r" t="t"/>
              <a:pathLst>
                <a:path extrusionOk="0" h="43" w="69">
                  <a:moveTo>
                    <a:pt x="64" y="1"/>
                  </a:moveTo>
                  <a:lnTo>
                    <a:pt x="1" y="38"/>
                  </a:lnTo>
                  <a:lnTo>
                    <a:pt x="1" y="38"/>
                  </a:lnTo>
                  <a:cubicBezTo>
                    <a:pt x="1" y="38"/>
                    <a:pt x="1" y="37"/>
                    <a:pt x="0" y="37"/>
                  </a:cubicBezTo>
                  <a:lnTo>
                    <a:pt x="0" y="38"/>
                  </a:lnTo>
                  <a:lnTo>
                    <a:pt x="1" y="38"/>
                  </a:lnTo>
                  <a:lnTo>
                    <a:pt x="1" y="38"/>
                  </a:lnTo>
                  <a:cubicBezTo>
                    <a:pt x="2" y="40"/>
                    <a:pt x="3" y="41"/>
                    <a:pt x="5" y="43"/>
                  </a:cubicBezTo>
                  <a:lnTo>
                    <a:pt x="68" y="6"/>
                  </a:lnTo>
                  <a:lnTo>
                    <a:pt x="6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1" name="Google Shape;3391;p12"/>
            <p:cNvSpPr/>
            <p:nvPr/>
          </p:nvSpPr>
          <p:spPr>
            <a:xfrm>
              <a:off x="1603425" y="1600500"/>
              <a:ext cx="1725" cy="1150"/>
            </a:xfrm>
            <a:custGeom>
              <a:rect b="b" l="l" r="r" t="t"/>
              <a:pathLst>
                <a:path extrusionOk="0" h="46" w="69">
                  <a:moveTo>
                    <a:pt x="64" y="0"/>
                  </a:moveTo>
                  <a:lnTo>
                    <a:pt x="1" y="38"/>
                  </a:lnTo>
                  <a:cubicBezTo>
                    <a:pt x="2" y="40"/>
                    <a:pt x="4" y="42"/>
                    <a:pt x="5" y="45"/>
                  </a:cubicBezTo>
                  <a:lnTo>
                    <a:pt x="69" y="8"/>
                  </a:lnTo>
                  <a:cubicBezTo>
                    <a:pt x="67" y="5"/>
                    <a:pt x="66" y="2"/>
                    <a:pt x="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2" name="Google Shape;3392;p12"/>
            <p:cNvSpPr/>
            <p:nvPr/>
          </p:nvSpPr>
          <p:spPr>
            <a:xfrm>
              <a:off x="1603550" y="1600675"/>
              <a:ext cx="1725" cy="1125"/>
            </a:xfrm>
            <a:custGeom>
              <a:rect b="b" l="l" r="r" t="t"/>
              <a:pathLst>
                <a:path extrusionOk="0" h="45" w="69">
                  <a:moveTo>
                    <a:pt x="64" y="1"/>
                  </a:moveTo>
                  <a:lnTo>
                    <a:pt x="0" y="38"/>
                  </a:lnTo>
                  <a:lnTo>
                    <a:pt x="3" y="44"/>
                  </a:lnTo>
                  <a:lnTo>
                    <a:pt x="68" y="6"/>
                  </a:lnTo>
                  <a:cubicBezTo>
                    <a:pt x="67" y="5"/>
                    <a:pt x="65" y="2"/>
                    <a:pt x="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3" name="Google Shape;3393;p12"/>
            <p:cNvSpPr/>
            <p:nvPr/>
          </p:nvSpPr>
          <p:spPr>
            <a:xfrm>
              <a:off x="1603600" y="1600825"/>
              <a:ext cx="1700" cy="1050"/>
            </a:xfrm>
            <a:custGeom>
              <a:rect b="b" l="l" r="r" t="t"/>
              <a:pathLst>
                <a:path extrusionOk="0" h="42" w="68">
                  <a:moveTo>
                    <a:pt x="66" y="0"/>
                  </a:moveTo>
                  <a:lnTo>
                    <a:pt x="1" y="38"/>
                  </a:lnTo>
                  <a:lnTo>
                    <a:pt x="4" y="41"/>
                  </a:lnTo>
                  <a:lnTo>
                    <a:pt x="68" y="5"/>
                  </a:lnTo>
                  <a:cubicBezTo>
                    <a:pt x="66" y="3"/>
                    <a:pt x="66" y="2"/>
                    <a:pt x="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4" name="Google Shape;3394;p12"/>
            <p:cNvSpPr/>
            <p:nvPr/>
          </p:nvSpPr>
          <p:spPr>
            <a:xfrm>
              <a:off x="1603675" y="1600925"/>
              <a:ext cx="1675" cy="1050"/>
            </a:xfrm>
            <a:custGeom>
              <a:rect b="b" l="l" r="r" t="t"/>
              <a:pathLst>
                <a:path extrusionOk="0" h="42" w="67">
                  <a:moveTo>
                    <a:pt x="65" y="1"/>
                  </a:moveTo>
                  <a:lnTo>
                    <a:pt x="1" y="37"/>
                  </a:lnTo>
                  <a:lnTo>
                    <a:pt x="2" y="41"/>
                  </a:lnTo>
                  <a:lnTo>
                    <a:pt x="66" y="4"/>
                  </a:lnTo>
                  <a:lnTo>
                    <a:pt x="6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5" name="Google Shape;3395;p12"/>
            <p:cNvSpPr/>
            <p:nvPr/>
          </p:nvSpPr>
          <p:spPr>
            <a:xfrm>
              <a:off x="1603725" y="1601000"/>
              <a:ext cx="1650" cy="1050"/>
            </a:xfrm>
            <a:custGeom>
              <a:rect b="b" l="l" r="r" t="t"/>
              <a:pathLst>
                <a:path extrusionOk="0" h="42" w="66">
                  <a:moveTo>
                    <a:pt x="64" y="1"/>
                  </a:moveTo>
                  <a:lnTo>
                    <a:pt x="0" y="38"/>
                  </a:lnTo>
                  <a:lnTo>
                    <a:pt x="2" y="41"/>
                  </a:lnTo>
                  <a:lnTo>
                    <a:pt x="66" y="4"/>
                  </a:lnTo>
                  <a:cubicBezTo>
                    <a:pt x="66" y="2"/>
                    <a:pt x="64" y="2"/>
                    <a:pt x="6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6" name="Google Shape;3396;p12"/>
            <p:cNvSpPr/>
            <p:nvPr/>
          </p:nvSpPr>
          <p:spPr>
            <a:xfrm>
              <a:off x="1603750" y="1601075"/>
              <a:ext cx="1650" cy="1050"/>
            </a:xfrm>
            <a:custGeom>
              <a:rect b="b" l="l" r="r" t="t"/>
              <a:pathLst>
                <a:path extrusionOk="0" h="42" w="66">
                  <a:moveTo>
                    <a:pt x="65" y="1"/>
                  </a:moveTo>
                  <a:lnTo>
                    <a:pt x="1" y="38"/>
                  </a:lnTo>
                  <a:cubicBezTo>
                    <a:pt x="2" y="40"/>
                    <a:pt x="2" y="40"/>
                    <a:pt x="2" y="41"/>
                  </a:cubicBezTo>
                  <a:lnTo>
                    <a:pt x="66" y="3"/>
                  </a:lnTo>
                  <a:cubicBezTo>
                    <a:pt x="66" y="3"/>
                    <a:pt x="65" y="1"/>
                    <a:pt x="65"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7" name="Google Shape;3397;p12"/>
            <p:cNvSpPr/>
            <p:nvPr/>
          </p:nvSpPr>
          <p:spPr>
            <a:xfrm>
              <a:off x="1603800" y="1601150"/>
              <a:ext cx="1650" cy="1050"/>
            </a:xfrm>
            <a:custGeom>
              <a:rect b="b" l="l" r="r" t="t"/>
              <a:pathLst>
                <a:path extrusionOk="0" h="42" w="66">
                  <a:moveTo>
                    <a:pt x="64" y="0"/>
                  </a:moveTo>
                  <a:lnTo>
                    <a:pt x="0" y="38"/>
                  </a:lnTo>
                  <a:cubicBezTo>
                    <a:pt x="0" y="40"/>
                    <a:pt x="0" y="40"/>
                    <a:pt x="0" y="41"/>
                  </a:cubicBezTo>
                  <a:lnTo>
                    <a:pt x="65" y="3"/>
                  </a:lnTo>
                  <a:cubicBezTo>
                    <a:pt x="65" y="3"/>
                    <a:pt x="64" y="2"/>
                    <a:pt x="6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8" name="Google Shape;3398;p12"/>
            <p:cNvSpPr/>
            <p:nvPr/>
          </p:nvSpPr>
          <p:spPr>
            <a:xfrm>
              <a:off x="1603800" y="1601225"/>
              <a:ext cx="1675" cy="1025"/>
            </a:xfrm>
            <a:custGeom>
              <a:rect b="b" l="l" r="r" t="t"/>
              <a:pathLst>
                <a:path extrusionOk="0" h="41" w="67">
                  <a:moveTo>
                    <a:pt x="65" y="0"/>
                  </a:moveTo>
                  <a:lnTo>
                    <a:pt x="0" y="38"/>
                  </a:lnTo>
                  <a:cubicBezTo>
                    <a:pt x="2" y="40"/>
                    <a:pt x="2" y="41"/>
                    <a:pt x="2" y="41"/>
                  </a:cubicBezTo>
                  <a:lnTo>
                    <a:pt x="67" y="5"/>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9" name="Google Shape;3399;p12"/>
            <p:cNvSpPr/>
            <p:nvPr/>
          </p:nvSpPr>
          <p:spPr>
            <a:xfrm>
              <a:off x="1603825" y="1601325"/>
              <a:ext cx="1650" cy="1050"/>
            </a:xfrm>
            <a:custGeom>
              <a:rect b="b" l="l" r="r" t="t"/>
              <a:pathLst>
                <a:path extrusionOk="0" h="42" w="66">
                  <a:moveTo>
                    <a:pt x="66" y="1"/>
                  </a:moveTo>
                  <a:lnTo>
                    <a:pt x="1" y="37"/>
                  </a:lnTo>
                  <a:lnTo>
                    <a:pt x="2" y="41"/>
                  </a:lnTo>
                  <a:lnTo>
                    <a:pt x="66"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0" name="Google Shape;3400;p12"/>
            <p:cNvSpPr/>
            <p:nvPr/>
          </p:nvSpPr>
          <p:spPr>
            <a:xfrm>
              <a:off x="1603875" y="1601400"/>
              <a:ext cx="1650" cy="1050"/>
            </a:xfrm>
            <a:custGeom>
              <a:rect b="b" l="l" r="r" t="t"/>
              <a:pathLst>
                <a:path extrusionOk="0" h="42" w="66">
                  <a:moveTo>
                    <a:pt x="64" y="1"/>
                  </a:moveTo>
                  <a:lnTo>
                    <a:pt x="0" y="38"/>
                  </a:lnTo>
                  <a:lnTo>
                    <a:pt x="2" y="41"/>
                  </a:lnTo>
                  <a:lnTo>
                    <a:pt x="65"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1" name="Google Shape;3401;p12"/>
            <p:cNvSpPr/>
            <p:nvPr/>
          </p:nvSpPr>
          <p:spPr>
            <a:xfrm>
              <a:off x="1603900" y="1601475"/>
              <a:ext cx="1650" cy="1050"/>
            </a:xfrm>
            <a:custGeom>
              <a:rect b="b" l="l" r="r" t="t"/>
              <a:pathLst>
                <a:path extrusionOk="0" h="42" w="66">
                  <a:moveTo>
                    <a:pt x="64" y="1"/>
                  </a:moveTo>
                  <a:lnTo>
                    <a:pt x="1" y="38"/>
                  </a:lnTo>
                  <a:lnTo>
                    <a:pt x="2" y="41"/>
                  </a:lnTo>
                  <a:lnTo>
                    <a:pt x="66" y="5"/>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2" name="Google Shape;3402;p12"/>
            <p:cNvSpPr/>
            <p:nvPr/>
          </p:nvSpPr>
          <p:spPr>
            <a:xfrm>
              <a:off x="1603875" y="1601575"/>
              <a:ext cx="1650" cy="1050"/>
            </a:xfrm>
            <a:custGeom>
              <a:rect b="b" l="l" r="r" t="t"/>
              <a:pathLst>
                <a:path extrusionOk="0" h="42" w="66">
                  <a:moveTo>
                    <a:pt x="65" y="1"/>
                  </a:moveTo>
                  <a:lnTo>
                    <a:pt x="2" y="37"/>
                  </a:lnTo>
                  <a:lnTo>
                    <a:pt x="0" y="37"/>
                  </a:lnTo>
                  <a:cubicBezTo>
                    <a:pt x="2" y="39"/>
                    <a:pt x="2" y="40"/>
                    <a:pt x="2" y="41"/>
                  </a:cubicBezTo>
                  <a:lnTo>
                    <a:pt x="65" y="4"/>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3" name="Google Shape;3403;p12"/>
            <p:cNvSpPr/>
            <p:nvPr/>
          </p:nvSpPr>
          <p:spPr>
            <a:xfrm>
              <a:off x="1603925" y="1601650"/>
              <a:ext cx="1675" cy="1050"/>
            </a:xfrm>
            <a:custGeom>
              <a:rect b="b" l="l" r="r" t="t"/>
              <a:pathLst>
                <a:path extrusionOk="0" h="42" w="67">
                  <a:moveTo>
                    <a:pt x="66" y="1"/>
                  </a:moveTo>
                  <a:lnTo>
                    <a:pt x="1" y="38"/>
                  </a:lnTo>
                  <a:lnTo>
                    <a:pt x="1" y="41"/>
                  </a:lnTo>
                  <a:lnTo>
                    <a:pt x="66" y="5"/>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4" name="Google Shape;3404;p12"/>
            <p:cNvSpPr/>
            <p:nvPr/>
          </p:nvSpPr>
          <p:spPr>
            <a:xfrm>
              <a:off x="1603975" y="1601725"/>
              <a:ext cx="1625" cy="1075"/>
            </a:xfrm>
            <a:custGeom>
              <a:rect b="b" l="l" r="r" t="t"/>
              <a:pathLst>
                <a:path extrusionOk="0" h="43" w="65">
                  <a:moveTo>
                    <a:pt x="64" y="1"/>
                  </a:moveTo>
                  <a:lnTo>
                    <a:pt x="0" y="38"/>
                  </a:lnTo>
                  <a:lnTo>
                    <a:pt x="0" y="43"/>
                  </a:lnTo>
                  <a:lnTo>
                    <a:pt x="64" y="5"/>
                  </a:lnTo>
                  <a:cubicBezTo>
                    <a:pt x="64" y="4"/>
                    <a:pt x="64" y="2"/>
                    <a:pt x="6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5" name="Google Shape;3405;p12"/>
            <p:cNvSpPr/>
            <p:nvPr/>
          </p:nvSpPr>
          <p:spPr>
            <a:xfrm>
              <a:off x="1603975" y="1601850"/>
              <a:ext cx="1650" cy="1025"/>
            </a:xfrm>
            <a:custGeom>
              <a:rect b="b" l="l" r="r" t="t"/>
              <a:pathLst>
                <a:path extrusionOk="0" h="41" w="66">
                  <a:moveTo>
                    <a:pt x="66" y="0"/>
                  </a:moveTo>
                  <a:lnTo>
                    <a:pt x="0" y="38"/>
                  </a:lnTo>
                  <a:lnTo>
                    <a:pt x="0" y="41"/>
                  </a:lnTo>
                  <a:lnTo>
                    <a:pt x="66"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6" name="Google Shape;3406;p12"/>
            <p:cNvSpPr/>
            <p:nvPr/>
          </p:nvSpPr>
          <p:spPr>
            <a:xfrm>
              <a:off x="1604000" y="1601900"/>
              <a:ext cx="1625" cy="1050"/>
            </a:xfrm>
            <a:custGeom>
              <a:rect b="b" l="l" r="r" t="t"/>
              <a:pathLst>
                <a:path extrusionOk="0" h="42" w="65">
                  <a:moveTo>
                    <a:pt x="65" y="1"/>
                  </a:moveTo>
                  <a:lnTo>
                    <a:pt x="1" y="39"/>
                  </a:lnTo>
                  <a:lnTo>
                    <a:pt x="1" y="42"/>
                  </a:lnTo>
                  <a:lnTo>
                    <a:pt x="65" y="4"/>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7" name="Google Shape;3407;p12"/>
            <p:cNvSpPr/>
            <p:nvPr/>
          </p:nvSpPr>
          <p:spPr>
            <a:xfrm>
              <a:off x="1604000" y="1601975"/>
              <a:ext cx="1625" cy="1050"/>
            </a:xfrm>
            <a:custGeom>
              <a:rect b="b" l="l" r="r" t="t"/>
              <a:pathLst>
                <a:path extrusionOk="0" h="42" w="65">
                  <a:moveTo>
                    <a:pt x="65" y="1"/>
                  </a:moveTo>
                  <a:lnTo>
                    <a:pt x="1" y="39"/>
                  </a:lnTo>
                  <a:lnTo>
                    <a:pt x="1" y="41"/>
                  </a:lnTo>
                  <a:lnTo>
                    <a:pt x="65" y="4"/>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8" name="Google Shape;3408;p12"/>
            <p:cNvSpPr/>
            <p:nvPr/>
          </p:nvSpPr>
          <p:spPr>
            <a:xfrm>
              <a:off x="1604000" y="1602050"/>
              <a:ext cx="1675" cy="1050"/>
            </a:xfrm>
            <a:custGeom>
              <a:rect b="b" l="l" r="r" t="t"/>
              <a:pathLst>
                <a:path extrusionOk="0" h="42" w="67">
                  <a:moveTo>
                    <a:pt x="66" y="1"/>
                  </a:moveTo>
                  <a:lnTo>
                    <a:pt x="1" y="38"/>
                  </a:lnTo>
                  <a:lnTo>
                    <a:pt x="1" y="41"/>
                  </a:lnTo>
                  <a:lnTo>
                    <a:pt x="66" y="5"/>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9" name="Google Shape;3409;p12"/>
            <p:cNvSpPr/>
            <p:nvPr/>
          </p:nvSpPr>
          <p:spPr>
            <a:xfrm>
              <a:off x="1604000" y="1602175"/>
              <a:ext cx="1675" cy="1000"/>
            </a:xfrm>
            <a:custGeom>
              <a:rect b="b" l="l" r="r" t="t"/>
              <a:pathLst>
                <a:path extrusionOk="0" h="40" w="67">
                  <a:moveTo>
                    <a:pt x="66" y="0"/>
                  </a:moveTo>
                  <a:lnTo>
                    <a:pt x="1" y="36"/>
                  </a:lnTo>
                  <a:lnTo>
                    <a:pt x="1" y="39"/>
                  </a:lnTo>
                  <a:lnTo>
                    <a:pt x="66"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0" name="Google Shape;3410;p12"/>
            <p:cNvSpPr/>
            <p:nvPr/>
          </p:nvSpPr>
          <p:spPr>
            <a:xfrm>
              <a:off x="1604000" y="1602225"/>
              <a:ext cx="1675" cy="1025"/>
            </a:xfrm>
            <a:custGeom>
              <a:rect b="b" l="l" r="r" t="t"/>
              <a:pathLst>
                <a:path extrusionOk="0" h="41" w="67">
                  <a:moveTo>
                    <a:pt x="66" y="1"/>
                  </a:moveTo>
                  <a:lnTo>
                    <a:pt x="1" y="37"/>
                  </a:lnTo>
                  <a:lnTo>
                    <a:pt x="1" y="40"/>
                  </a:lnTo>
                  <a:lnTo>
                    <a:pt x="66"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1" name="Google Shape;3411;p12"/>
            <p:cNvSpPr/>
            <p:nvPr/>
          </p:nvSpPr>
          <p:spPr>
            <a:xfrm>
              <a:off x="1611900" y="1615350"/>
              <a:ext cx="4850" cy="2825"/>
            </a:xfrm>
            <a:custGeom>
              <a:rect b="b" l="l" r="r" t="t"/>
              <a:pathLst>
                <a:path extrusionOk="0" h="113" w="194">
                  <a:moveTo>
                    <a:pt x="65" y="1"/>
                  </a:moveTo>
                  <a:lnTo>
                    <a:pt x="1" y="37"/>
                  </a:lnTo>
                  <a:lnTo>
                    <a:pt x="130" y="113"/>
                  </a:lnTo>
                  <a:lnTo>
                    <a:pt x="194" y="75"/>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2" name="Google Shape;3412;p12"/>
            <p:cNvSpPr/>
            <p:nvPr/>
          </p:nvSpPr>
          <p:spPr>
            <a:xfrm>
              <a:off x="1615150" y="1608725"/>
              <a:ext cx="1650" cy="9450"/>
            </a:xfrm>
            <a:custGeom>
              <a:rect b="b" l="l" r="r" t="t"/>
              <a:pathLst>
                <a:path extrusionOk="0" h="378" w="66">
                  <a:moveTo>
                    <a:pt x="65" y="1"/>
                  </a:moveTo>
                  <a:lnTo>
                    <a:pt x="1" y="38"/>
                  </a:lnTo>
                  <a:lnTo>
                    <a:pt x="0" y="378"/>
                  </a:lnTo>
                  <a:lnTo>
                    <a:pt x="64" y="340"/>
                  </a:lnTo>
                  <a:lnTo>
                    <a:pt x="6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3" name="Google Shape;3413;p12"/>
            <p:cNvSpPr/>
            <p:nvPr/>
          </p:nvSpPr>
          <p:spPr>
            <a:xfrm>
              <a:off x="1612375" y="1605750"/>
              <a:ext cx="1775" cy="1050"/>
            </a:xfrm>
            <a:custGeom>
              <a:rect b="b" l="l" r="r" t="t"/>
              <a:pathLst>
                <a:path extrusionOk="0" h="42" w="71">
                  <a:moveTo>
                    <a:pt x="70" y="1"/>
                  </a:moveTo>
                  <a:lnTo>
                    <a:pt x="41" y="18"/>
                  </a:lnTo>
                  <a:lnTo>
                    <a:pt x="41" y="18"/>
                  </a:lnTo>
                  <a:lnTo>
                    <a:pt x="66" y="4"/>
                  </a:lnTo>
                  <a:cubicBezTo>
                    <a:pt x="68" y="2"/>
                    <a:pt x="69" y="2"/>
                    <a:pt x="70" y="1"/>
                  </a:cubicBezTo>
                  <a:close/>
                  <a:moveTo>
                    <a:pt x="41" y="18"/>
                  </a:moveTo>
                  <a:lnTo>
                    <a:pt x="6" y="38"/>
                  </a:lnTo>
                  <a:lnTo>
                    <a:pt x="6" y="38"/>
                  </a:lnTo>
                  <a:cubicBezTo>
                    <a:pt x="6" y="38"/>
                    <a:pt x="6" y="38"/>
                    <a:pt x="7" y="38"/>
                  </a:cubicBezTo>
                  <a:lnTo>
                    <a:pt x="41" y="18"/>
                  </a:lnTo>
                  <a:close/>
                  <a:moveTo>
                    <a:pt x="6" y="38"/>
                  </a:moveTo>
                  <a:cubicBezTo>
                    <a:pt x="3" y="38"/>
                    <a:pt x="2" y="38"/>
                    <a:pt x="1" y="40"/>
                  </a:cubicBezTo>
                  <a:lnTo>
                    <a:pt x="1" y="41"/>
                  </a:lnTo>
                  <a:lnTo>
                    <a:pt x="6" y="38"/>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4" name="Google Shape;3414;p12"/>
            <p:cNvSpPr/>
            <p:nvPr/>
          </p:nvSpPr>
          <p:spPr>
            <a:xfrm>
              <a:off x="1612525" y="1605725"/>
              <a:ext cx="1725" cy="1000"/>
            </a:xfrm>
            <a:custGeom>
              <a:rect b="b" l="l" r="r" t="t"/>
              <a:pathLst>
                <a:path extrusionOk="0" h="40" w="69">
                  <a:moveTo>
                    <a:pt x="69" y="0"/>
                  </a:moveTo>
                  <a:lnTo>
                    <a:pt x="64" y="2"/>
                  </a:lnTo>
                  <a:lnTo>
                    <a:pt x="3" y="38"/>
                  </a:lnTo>
                  <a:lnTo>
                    <a:pt x="3" y="38"/>
                  </a:lnTo>
                  <a:cubicBezTo>
                    <a:pt x="4" y="38"/>
                    <a:pt x="4" y="38"/>
                    <a:pt x="5" y="38"/>
                  </a:cubicBezTo>
                  <a:lnTo>
                    <a:pt x="69" y="0"/>
                  </a:lnTo>
                  <a:close/>
                  <a:moveTo>
                    <a:pt x="3" y="38"/>
                  </a:moveTo>
                  <a:cubicBezTo>
                    <a:pt x="2" y="38"/>
                    <a:pt x="1" y="38"/>
                    <a:pt x="1" y="39"/>
                  </a:cubicBezTo>
                  <a:lnTo>
                    <a:pt x="3" y="38"/>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5" name="Google Shape;3415;p12"/>
            <p:cNvSpPr/>
            <p:nvPr/>
          </p:nvSpPr>
          <p:spPr>
            <a:xfrm>
              <a:off x="1612625" y="1605750"/>
              <a:ext cx="1750" cy="975"/>
            </a:xfrm>
            <a:custGeom>
              <a:rect b="b" l="l" r="r" t="t"/>
              <a:pathLst>
                <a:path extrusionOk="0" h="39" w="70">
                  <a:moveTo>
                    <a:pt x="3" y="37"/>
                  </a:moveTo>
                  <a:lnTo>
                    <a:pt x="3" y="37"/>
                  </a:lnTo>
                  <a:cubicBezTo>
                    <a:pt x="2" y="37"/>
                    <a:pt x="2" y="38"/>
                    <a:pt x="1" y="38"/>
                  </a:cubicBezTo>
                  <a:lnTo>
                    <a:pt x="3" y="37"/>
                  </a:lnTo>
                  <a:close/>
                  <a:moveTo>
                    <a:pt x="66" y="1"/>
                  </a:moveTo>
                  <a:lnTo>
                    <a:pt x="3" y="37"/>
                  </a:lnTo>
                  <a:lnTo>
                    <a:pt x="3" y="37"/>
                  </a:lnTo>
                  <a:cubicBezTo>
                    <a:pt x="3" y="37"/>
                    <a:pt x="3" y="37"/>
                    <a:pt x="3" y="37"/>
                  </a:cubicBezTo>
                  <a:cubicBezTo>
                    <a:pt x="4" y="37"/>
                    <a:pt x="5" y="38"/>
                    <a:pt x="5" y="38"/>
                  </a:cubicBezTo>
                  <a:lnTo>
                    <a:pt x="69"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6" name="Google Shape;3416;p12"/>
            <p:cNvSpPr/>
            <p:nvPr/>
          </p:nvSpPr>
          <p:spPr>
            <a:xfrm>
              <a:off x="1612750" y="1605725"/>
              <a:ext cx="1700" cy="950"/>
            </a:xfrm>
            <a:custGeom>
              <a:rect b="b" l="l" r="r" t="t"/>
              <a:pathLst>
                <a:path extrusionOk="0" h="38" w="68">
                  <a:moveTo>
                    <a:pt x="64" y="0"/>
                  </a:moveTo>
                  <a:lnTo>
                    <a:pt x="0" y="38"/>
                  </a:lnTo>
                  <a:lnTo>
                    <a:pt x="3" y="38"/>
                  </a:lnTo>
                  <a:lnTo>
                    <a:pt x="6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7" name="Google Shape;3417;p12"/>
            <p:cNvSpPr/>
            <p:nvPr/>
          </p:nvSpPr>
          <p:spPr>
            <a:xfrm>
              <a:off x="1612825" y="1605725"/>
              <a:ext cx="1725" cy="950"/>
            </a:xfrm>
            <a:custGeom>
              <a:rect b="b" l="l" r="r" t="t"/>
              <a:pathLst>
                <a:path extrusionOk="0" h="38" w="69">
                  <a:moveTo>
                    <a:pt x="64" y="0"/>
                  </a:moveTo>
                  <a:lnTo>
                    <a:pt x="3" y="36"/>
                  </a:lnTo>
                  <a:lnTo>
                    <a:pt x="3" y="36"/>
                  </a:lnTo>
                  <a:lnTo>
                    <a:pt x="68" y="0"/>
                  </a:lnTo>
                  <a:close/>
                  <a:moveTo>
                    <a:pt x="0" y="36"/>
                  </a:moveTo>
                  <a:lnTo>
                    <a:pt x="0" y="38"/>
                  </a:lnTo>
                  <a:lnTo>
                    <a:pt x="3" y="36"/>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8" name="Google Shape;3418;p12"/>
            <p:cNvSpPr/>
            <p:nvPr/>
          </p:nvSpPr>
          <p:spPr>
            <a:xfrm>
              <a:off x="1612900" y="1605725"/>
              <a:ext cx="1725" cy="1000"/>
            </a:xfrm>
            <a:custGeom>
              <a:rect b="b" l="l" r="r" t="t"/>
              <a:pathLst>
                <a:path extrusionOk="0" h="40" w="69">
                  <a:moveTo>
                    <a:pt x="65" y="0"/>
                  </a:moveTo>
                  <a:lnTo>
                    <a:pt x="0" y="38"/>
                  </a:lnTo>
                  <a:lnTo>
                    <a:pt x="0" y="39"/>
                  </a:lnTo>
                  <a:lnTo>
                    <a:pt x="3" y="39"/>
                  </a:lnTo>
                  <a:lnTo>
                    <a:pt x="68"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9" name="Google Shape;3419;p12"/>
            <p:cNvSpPr/>
            <p:nvPr/>
          </p:nvSpPr>
          <p:spPr>
            <a:xfrm>
              <a:off x="1612975" y="1605750"/>
              <a:ext cx="1675" cy="975"/>
            </a:xfrm>
            <a:custGeom>
              <a:rect b="b" l="l" r="r" t="t"/>
              <a:pathLst>
                <a:path extrusionOk="0" h="39" w="67">
                  <a:moveTo>
                    <a:pt x="65" y="1"/>
                  </a:moveTo>
                  <a:lnTo>
                    <a:pt x="0" y="38"/>
                  </a:lnTo>
                  <a:lnTo>
                    <a:pt x="3" y="38"/>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0" name="Google Shape;3420;p12"/>
            <p:cNvSpPr/>
            <p:nvPr/>
          </p:nvSpPr>
          <p:spPr>
            <a:xfrm>
              <a:off x="1613025" y="1605750"/>
              <a:ext cx="1700" cy="975"/>
            </a:xfrm>
            <a:custGeom>
              <a:rect b="b" l="l" r="r" t="t"/>
              <a:pathLst>
                <a:path extrusionOk="0" h="39" w="68">
                  <a:moveTo>
                    <a:pt x="65" y="1"/>
                  </a:moveTo>
                  <a:lnTo>
                    <a:pt x="1" y="38"/>
                  </a:lnTo>
                  <a:lnTo>
                    <a:pt x="4" y="38"/>
                  </a:lnTo>
                  <a:lnTo>
                    <a:pt x="68"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1" name="Google Shape;3421;p12"/>
            <p:cNvSpPr/>
            <p:nvPr/>
          </p:nvSpPr>
          <p:spPr>
            <a:xfrm>
              <a:off x="1613100" y="1605750"/>
              <a:ext cx="1700" cy="975"/>
            </a:xfrm>
            <a:custGeom>
              <a:rect b="b" l="l" r="r" t="t"/>
              <a:pathLst>
                <a:path extrusionOk="0" h="39" w="68">
                  <a:moveTo>
                    <a:pt x="65" y="1"/>
                  </a:moveTo>
                  <a:lnTo>
                    <a:pt x="1" y="38"/>
                  </a:lnTo>
                  <a:lnTo>
                    <a:pt x="4" y="38"/>
                  </a:lnTo>
                  <a:lnTo>
                    <a:pt x="68"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2" name="Google Shape;3422;p12"/>
            <p:cNvSpPr/>
            <p:nvPr/>
          </p:nvSpPr>
          <p:spPr>
            <a:xfrm>
              <a:off x="1613175" y="1605800"/>
              <a:ext cx="1700" cy="950"/>
            </a:xfrm>
            <a:custGeom>
              <a:rect b="b" l="l" r="r" t="t"/>
              <a:pathLst>
                <a:path extrusionOk="0" h="38" w="68">
                  <a:moveTo>
                    <a:pt x="65" y="0"/>
                  </a:moveTo>
                  <a:lnTo>
                    <a:pt x="1" y="36"/>
                  </a:lnTo>
                  <a:lnTo>
                    <a:pt x="1" y="38"/>
                  </a:lnTo>
                  <a:lnTo>
                    <a:pt x="2" y="38"/>
                  </a:lnTo>
                  <a:lnTo>
                    <a:pt x="6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3" name="Google Shape;3423;p12"/>
            <p:cNvSpPr/>
            <p:nvPr/>
          </p:nvSpPr>
          <p:spPr>
            <a:xfrm>
              <a:off x="1613225" y="1605800"/>
              <a:ext cx="1725" cy="950"/>
            </a:xfrm>
            <a:custGeom>
              <a:rect b="b" l="l" r="r" t="t"/>
              <a:pathLst>
                <a:path extrusionOk="0" h="38" w="69">
                  <a:moveTo>
                    <a:pt x="0" y="36"/>
                  </a:moveTo>
                  <a:lnTo>
                    <a:pt x="0" y="38"/>
                  </a:lnTo>
                  <a:lnTo>
                    <a:pt x="2" y="37"/>
                  </a:lnTo>
                  <a:lnTo>
                    <a:pt x="2" y="37"/>
                  </a:lnTo>
                  <a:lnTo>
                    <a:pt x="0" y="36"/>
                  </a:lnTo>
                  <a:close/>
                  <a:moveTo>
                    <a:pt x="65" y="0"/>
                  </a:moveTo>
                  <a:lnTo>
                    <a:pt x="2" y="37"/>
                  </a:lnTo>
                  <a:lnTo>
                    <a:pt x="2" y="37"/>
                  </a:lnTo>
                  <a:lnTo>
                    <a:pt x="3" y="38"/>
                  </a:lnTo>
                  <a:lnTo>
                    <a:pt x="68"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4" name="Google Shape;3424;p12"/>
            <p:cNvSpPr/>
            <p:nvPr/>
          </p:nvSpPr>
          <p:spPr>
            <a:xfrm>
              <a:off x="1613300" y="1605825"/>
              <a:ext cx="1675" cy="975"/>
            </a:xfrm>
            <a:custGeom>
              <a:rect b="b" l="l" r="r" t="t"/>
              <a:pathLst>
                <a:path extrusionOk="0" h="39" w="67">
                  <a:moveTo>
                    <a:pt x="65" y="1"/>
                  </a:moveTo>
                  <a:lnTo>
                    <a:pt x="0" y="37"/>
                  </a:lnTo>
                  <a:lnTo>
                    <a:pt x="3" y="38"/>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5" name="Google Shape;3425;p12"/>
            <p:cNvSpPr/>
            <p:nvPr/>
          </p:nvSpPr>
          <p:spPr>
            <a:xfrm>
              <a:off x="1613350" y="1605825"/>
              <a:ext cx="1700" cy="1000"/>
            </a:xfrm>
            <a:custGeom>
              <a:rect b="b" l="l" r="r" t="t"/>
              <a:pathLst>
                <a:path extrusionOk="0" h="40" w="68">
                  <a:moveTo>
                    <a:pt x="65" y="1"/>
                  </a:moveTo>
                  <a:lnTo>
                    <a:pt x="1" y="38"/>
                  </a:lnTo>
                  <a:lnTo>
                    <a:pt x="4" y="40"/>
                  </a:lnTo>
                  <a:lnTo>
                    <a:pt x="68" y="2"/>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6" name="Google Shape;3426;p12"/>
            <p:cNvSpPr/>
            <p:nvPr/>
          </p:nvSpPr>
          <p:spPr>
            <a:xfrm>
              <a:off x="1613425" y="1605850"/>
              <a:ext cx="1700" cy="1025"/>
            </a:xfrm>
            <a:custGeom>
              <a:rect b="b" l="l" r="r" t="t"/>
              <a:pathLst>
                <a:path extrusionOk="0" h="41" w="68">
                  <a:moveTo>
                    <a:pt x="65" y="1"/>
                  </a:moveTo>
                  <a:lnTo>
                    <a:pt x="1" y="39"/>
                  </a:lnTo>
                  <a:lnTo>
                    <a:pt x="2" y="40"/>
                  </a:lnTo>
                  <a:lnTo>
                    <a:pt x="68" y="2"/>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7" name="Google Shape;3427;p12"/>
            <p:cNvSpPr/>
            <p:nvPr/>
          </p:nvSpPr>
          <p:spPr>
            <a:xfrm>
              <a:off x="1613500" y="1605900"/>
              <a:ext cx="1700" cy="1000"/>
            </a:xfrm>
            <a:custGeom>
              <a:rect b="b" l="l" r="r" t="t"/>
              <a:pathLst>
                <a:path extrusionOk="0" h="40" w="68">
                  <a:moveTo>
                    <a:pt x="65" y="0"/>
                  </a:moveTo>
                  <a:lnTo>
                    <a:pt x="1" y="38"/>
                  </a:lnTo>
                  <a:lnTo>
                    <a:pt x="2" y="40"/>
                  </a:lnTo>
                  <a:lnTo>
                    <a:pt x="67" y="2"/>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8" name="Google Shape;3428;p12"/>
            <p:cNvSpPr/>
            <p:nvPr/>
          </p:nvSpPr>
          <p:spPr>
            <a:xfrm>
              <a:off x="1615150" y="1617200"/>
              <a:ext cx="9500" cy="5550"/>
            </a:xfrm>
            <a:custGeom>
              <a:rect b="b" l="l" r="r" t="t"/>
              <a:pathLst>
                <a:path extrusionOk="0" h="222" w="380">
                  <a:moveTo>
                    <a:pt x="64" y="1"/>
                  </a:moveTo>
                  <a:lnTo>
                    <a:pt x="0" y="39"/>
                  </a:lnTo>
                  <a:lnTo>
                    <a:pt x="316" y="221"/>
                  </a:lnTo>
                  <a:lnTo>
                    <a:pt x="380" y="184"/>
                  </a:lnTo>
                  <a:lnTo>
                    <a:pt x="6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9" name="Google Shape;3429;p12"/>
            <p:cNvSpPr/>
            <p:nvPr/>
          </p:nvSpPr>
          <p:spPr>
            <a:xfrm>
              <a:off x="1611900" y="1606650"/>
              <a:ext cx="3300" cy="11525"/>
            </a:xfrm>
            <a:custGeom>
              <a:rect b="b" l="l" r="r" t="t"/>
              <a:pathLst>
                <a:path extrusionOk="0" h="461" w="132">
                  <a:moveTo>
                    <a:pt x="37" y="1"/>
                  </a:moveTo>
                  <a:cubicBezTo>
                    <a:pt x="15" y="1"/>
                    <a:pt x="1" y="17"/>
                    <a:pt x="1" y="46"/>
                  </a:cubicBezTo>
                  <a:lnTo>
                    <a:pt x="1" y="385"/>
                  </a:lnTo>
                  <a:lnTo>
                    <a:pt x="131" y="461"/>
                  </a:lnTo>
                  <a:lnTo>
                    <a:pt x="131" y="121"/>
                  </a:lnTo>
                  <a:cubicBezTo>
                    <a:pt x="129" y="76"/>
                    <a:pt x="104" y="34"/>
                    <a:pt x="66" y="10"/>
                  </a:cubicBezTo>
                  <a:cubicBezTo>
                    <a:pt x="56" y="4"/>
                    <a:pt x="46" y="1"/>
                    <a:pt x="37"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0" name="Google Shape;3430;p12"/>
            <p:cNvSpPr/>
            <p:nvPr/>
          </p:nvSpPr>
          <p:spPr>
            <a:xfrm>
              <a:off x="1613550" y="1605925"/>
              <a:ext cx="1650" cy="975"/>
            </a:xfrm>
            <a:custGeom>
              <a:rect b="b" l="l" r="r" t="t"/>
              <a:pathLst>
                <a:path extrusionOk="0" h="39" w="66">
                  <a:moveTo>
                    <a:pt x="0" y="39"/>
                  </a:moveTo>
                  <a:lnTo>
                    <a:pt x="65" y="1"/>
                  </a:lnTo>
                  <a:lnTo>
                    <a:pt x="65" y="1"/>
                  </a:lnTo>
                  <a:lnTo>
                    <a:pt x="0" y="39"/>
                  </a:lnTo>
                  <a:lnTo>
                    <a:pt x="0" y="39"/>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1" name="Google Shape;3431;p12"/>
            <p:cNvSpPr/>
            <p:nvPr/>
          </p:nvSpPr>
          <p:spPr>
            <a:xfrm>
              <a:off x="1613575" y="1605925"/>
              <a:ext cx="1700" cy="1025"/>
            </a:xfrm>
            <a:custGeom>
              <a:rect b="b" l="l" r="r" t="t"/>
              <a:pathLst>
                <a:path extrusionOk="0" h="41" w="68">
                  <a:moveTo>
                    <a:pt x="64" y="1"/>
                  </a:moveTo>
                  <a:lnTo>
                    <a:pt x="1" y="39"/>
                  </a:lnTo>
                  <a:lnTo>
                    <a:pt x="2" y="40"/>
                  </a:lnTo>
                  <a:lnTo>
                    <a:pt x="67" y="2"/>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2" name="Google Shape;3432;p12"/>
            <p:cNvSpPr/>
            <p:nvPr/>
          </p:nvSpPr>
          <p:spPr>
            <a:xfrm>
              <a:off x="1613625" y="1605975"/>
              <a:ext cx="1725" cy="1000"/>
            </a:xfrm>
            <a:custGeom>
              <a:rect b="b" l="l" r="r" t="t"/>
              <a:pathLst>
                <a:path extrusionOk="0" h="40" w="69">
                  <a:moveTo>
                    <a:pt x="65" y="0"/>
                  </a:moveTo>
                  <a:lnTo>
                    <a:pt x="0" y="38"/>
                  </a:lnTo>
                  <a:lnTo>
                    <a:pt x="3" y="39"/>
                  </a:lnTo>
                  <a:lnTo>
                    <a:pt x="68" y="3"/>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3" name="Google Shape;3433;p12"/>
            <p:cNvSpPr/>
            <p:nvPr/>
          </p:nvSpPr>
          <p:spPr>
            <a:xfrm>
              <a:off x="1613700" y="1606050"/>
              <a:ext cx="1725" cy="1000"/>
            </a:xfrm>
            <a:custGeom>
              <a:rect b="b" l="l" r="r" t="t"/>
              <a:pathLst>
                <a:path extrusionOk="0" h="40" w="69">
                  <a:moveTo>
                    <a:pt x="65" y="0"/>
                  </a:moveTo>
                  <a:lnTo>
                    <a:pt x="0" y="36"/>
                  </a:lnTo>
                  <a:lnTo>
                    <a:pt x="3" y="39"/>
                  </a:lnTo>
                  <a:lnTo>
                    <a:pt x="68" y="2"/>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4" name="Google Shape;3434;p12"/>
            <p:cNvSpPr/>
            <p:nvPr/>
          </p:nvSpPr>
          <p:spPr>
            <a:xfrm>
              <a:off x="1613750" y="1606075"/>
              <a:ext cx="1750" cy="1000"/>
            </a:xfrm>
            <a:custGeom>
              <a:rect b="b" l="l" r="r" t="t"/>
              <a:pathLst>
                <a:path extrusionOk="0" h="40" w="70">
                  <a:moveTo>
                    <a:pt x="66" y="1"/>
                  </a:moveTo>
                  <a:lnTo>
                    <a:pt x="1" y="38"/>
                  </a:lnTo>
                  <a:lnTo>
                    <a:pt x="4" y="40"/>
                  </a:lnTo>
                  <a:lnTo>
                    <a:pt x="69" y="2"/>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5" name="Google Shape;3435;p12"/>
            <p:cNvSpPr/>
            <p:nvPr/>
          </p:nvSpPr>
          <p:spPr>
            <a:xfrm>
              <a:off x="1613825" y="1606150"/>
              <a:ext cx="1725" cy="1000"/>
            </a:xfrm>
            <a:custGeom>
              <a:rect b="b" l="l" r="r" t="t"/>
              <a:pathLst>
                <a:path extrusionOk="0" h="40" w="69">
                  <a:moveTo>
                    <a:pt x="66" y="1"/>
                  </a:moveTo>
                  <a:lnTo>
                    <a:pt x="1" y="37"/>
                  </a:lnTo>
                  <a:lnTo>
                    <a:pt x="4" y="40"/>
                  </a:lnTo>
                  <a:lnTo>
                    <a:pt x="69" y="2"/>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6" name="Google Shape;3436;p12"/>
            <p:cNvSpPr/>
            <p:nvPr/>
          </p:nvSpPr>
          <p:spPr>
            <a:xfrm>
              <a:off x="1613900" y="1606200"/>
              <a:ext cx="1725" cy="1025"/>
            </a:xfrm>
            <a:custGeom>
              <a:rect b="b" l="l" r="r" t="t"/>
              <a:pathLst>
                <a:path extrusionOk="0" h="41" w="69">
                  <a:moveTo>
                    <a:pt x="66" y="0"/>
                  </a:moveTo>
                  <a:lnTo>
                    <a:pt x="1" y="38"/>
                  </a:lnTo>
                  <a:lnTo>
                    <a:pt x="4" y="41"/>
                  </a:lnTo>
                  <a:lnTo>
                    <a:pt x="69"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7" name="Google Shape;3437;p12"/>
            <p:cNvSpPr/>
            <p:nvPr/>
          </p:nvSpPr>
          <p:spPr>
            <a:xfrm>
              <a:off x="1613975" y="1606250"/>
              <a:ext cx="1725" cy="1050"/>
            </a:xfrm>
            <a:custGeom>
              <a:rect b="b" l="l" r="r" t="t"/>
              <a:pathLst>
                <a:path extrusionOk="0" h="42" w="69">
                  <a:moveTo>
                    <a:pt x="66" y="1"/>
                  </a:moveTo>
                  <a:lnTo>
                    <a:pt x="1" y="39"/>
                  </a:lnTo>
                  <a:lnTo>
                    <a:pt x="4" y="42"/>
                  </a:lnTo>
                  <a:lnTo>
                    <a:pt x="69"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8" name="Google Shape;3438;p12"/>
            <p:cNvSpPr/>
            <p:nvPr/>
          </p:nvSpPr>
          <p:spPr>
            <a:xfrm>
              <a:off x="1614050" y="1606325"/>
              <a:ext cx="1725" cy="1000"/>
            </a:xfrm>
            <a:custGeom>
              <a:rect b="b" l="l" r="r" t="t"/>
              <a:pathLst>
                <a:path extrusionOk="0" h="40" w="69">
                  <a:moveTo>
                    <a:pt x="66" y="1"/>
                  </a:moveTo>
                  <a:lnTo>
                    <a:pt x="1" y="39"/>
                  </a:lnTo>
                  <a:lnTo>
                    <a:pt x="3" y="40"/>
                  </a:lnTo>
                  <a:lnTo>
                    <a:pt x="69"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9" name="Google Shape;3439;p12"/>
            <p:cNvSpPr/>
            <p:nvPr/>
          </p:nvSpPr>
          <p:spPr>
            <a:xfrm>
              <a:off x="1614125" y="1606375"/>
              <a:ext cx="1700" cy="1025"/>
            </a:xfrm>
            <a:custGeom>
              <a:rect b="b" l="l" r="r" t="t"/>
              <a:pathLst>
                <a:path extrusionOk="0" h="41" w="68">
                  <a:moveTo>
                    <a:pt x="66" y="0"/>
                  </a:moveTo>
                  <a:lnTo>
                    <a:pt x="0" y="38"/>
                  </a:lnTo>
                  <a:lnTo>
                    <a:pt x="3" y="41"/>
                  </a:lnTo>
                  <a:lnTo>
                    <a:pt x="67" y="3"/>
                  </a:lnTo>
                  <a:cubicBezTo>
                    <a:pt x="67" y="3"/>
                    <a:pt x="66" y="2"/>
                    <a:pt x="66"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0" name="Google Shape;3440;p12"/>
            <p:cNvSpPr/>
            <p:nvPr/>
          </p:nvSpPr>
          <p:spPr>
            <a:xfrm>
              <a:off x="1614200" y="1606475"/>
              <a:ext cx="1700" cy="1000"/>
            </a:xfrm>
            <a:custGeom>
              <a:rect b="b" l="l" r="r" t="t"/>
              <a:pathLst>
                <a:path extrusionOk="0" h="40" w="68">
                  <a:moveTo>
                    <a:pt x="64" y="1"/>
                  </a:moveTo>
                  <a:lnTo>
                    <a:pt x="0" y="37"/>
                  </a:lnTo>
                  <a:cubicBezTo>
                    <a:pt x="2" y="38"/>
                    <a:pt x="2" y="40"/>
                    <a:pt x="3" y="40"/>
                  </a:cubicBezTo>
                  <a:lnTo>
                    <a:pt x="67" y="2"/>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1" name="Google Shape;3441;p12"/>
            <p:cNvSpPr/>
            <p:nvPr/>
          </p:nvSpPr>
          <p:spPr>
            <a:xfrm>
              <a:off x="1614275" y="1606525"/>
              <a:ext cx="1675" cy="1025"/>
            </a:xfrm>
            <a:custGeom>
              <a:rect b="b" l="l" r="r" t="t"/>
              <a:pathLst>
                <a:path extrusionOk="0" h="41" w="67">
                  <a:moveTo>
                    <a:pt x="64" y="0"/>
                  </a:moveTo>
                  <a:lnTo>
                    <a:pt x="0" y="38"/>
                  </a:lnTo>
                  <a:lnTo>
                    <a:pt x="2" y="41"/>
                  </a:lnTo>
                  <a:lnTo>
                    <a:pt x="67"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2" name="Google Shape;3442;p12"/>
            <p:cNvSpPr/>
            <p:nvPr/>
          </p:nvSpPr>
          <p:spPr>
            <a:xfrm>
              <a:off x="1614350" y="1606575"/>
              <a:ext cx="1675" cy="1050"/>
            </a:xfrm>
            <a:custGeom>
              <a:rect b="b" l="l" r="r" t="t"/>
              <a:pathLst>
                <a:path extrusionOk="0" h="42" w="67">
                  <a:moveTo>
                    <a:pt x="64" y="1"/>
                  </a:moveTo>
                  <a:lnTo>
                    <a:pt x="0" y="39"/>
                  </a:lnTo>
                  <a:cubicBezTo>
                    <a:pt x="0" y="40"/>
                    <a:pt x="2" y="42"/>
                    <a:pt x="2" y="42"/>
                  </a:cubicBezTo>
                  <a:lnTo>
                    <a:pt x="67" y="5"/>
                  </a:lnTo>
                  <a:cubicBezTo>
                    <a:pt x="65" y="4"/>
                    <a:pt x="65" y="2"/>
                    <a:pt x="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3" name="Google Shape;3443;p12"/>
            <p:cNvSpPr/>
            <p:nvPr/>
          </p:nvSpPr>
          <p:spPr>
            <a:xfrm>
              <a:off x="1614375" y="1606700"/>
              <a:ext cx="1725" cy="1025"/>
            </a:xfrm>
            <a:custGeom>
              <a:rect b="b" l="l" r="r" t="t"/>
              <a:pathLst>
                <a:path extrusionOk="0" h="41" w="69">
                  <a:moveTo>
                    <a:pt x="66" y="0"/>
                  </a:moveTo>
                  <a:lnTo>
                    <a:pt x="1" y="37"/>
                  </a:lnTo>
                  <a:lnTo>
                    <a:pt x="3" y="41"/>
                  </a:lnTo>
                  <a:lnTo>
                    <a:pt x="69" y="3"/>
                  </a:lnTo>
                  <a:lnTo>
                    <a:pt x="6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4" name="Google Shape;3444;p12"/>
            <p:cNvSpPr/>
            <p:nvPr/>
          </p:nvSpPr>
          <p:spPr>
            <a:xfrm>
              <a:off x="1614450" y="1606775"/>
              <a:ext cx="1725" cy="1100"/>
            </a:xfrm>
            <a:custGeom>
              <a:rect b="b" l="l" r="r" t="t"/>
              <a:pathLst>
                <a:path extrusionOk="0" h="44" w="69">
                  <a:moveTo>
                    <a:pt x="66" y="0"/>
                  </a:moveTo>
                  <a:lnTo>
                    <a:pt x="0" y="38"/>
                  </a:lnTo>
                  <a:lnTo>
                    <a:pt x="5" y="44"/>
                  </a:lnTo>
                  <a:lnTo>
                    <a:pt x="69" y="6"/>
                  </a:lnTo>
                  <a:lnTo>
                    <a:pt x="6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5" name="Google Shape;3445;p12"/>
            <p:cNvSpPr/>
            <p:nvPr/>
          </p:nvSpPr>
          <p:spPr>
            <a:xfrm>
              <a:off x="1614550" y="1606925"/>
              <a:ext cx="1775" cy="1125"/>
            </a:xfrm>
            <a:custGeom>
              <a:rect b="b" l="l" r="r" t="t"/>
              <a:pathLst>
                <a:path extrusionOk="0" h="45" w="71">
                  <a:moveTo>
                    <a:pt x="65" y="0"/>
                  </a:moveTo>
                  <a:lnTo>
                    <a:pt x="1" y="38"/>
                  </a:lnTo>
                  <a:cubicBezTo>
                    <a:pt x="2" y="41"/>
                    <a:pt x="4" y="42"/>
                    <a:pt x="5" y="45"/>
                  </a:cubicBezTo>
                  <a:lnTo>
                    <a:pt x="70" y="7"/>
                  </a:lnTo>
                  <a:cubicBezTo>
                    <a:pt x="69" y="6"/>
                    <a:pt x="68" y="3"/>
                    <a:pt x="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6" name="Google Shape;3446;p12"/>
            <p:cNvSpPr/>
            <p:nvPr/>
          </p:nvSpPr>
          <p:spPr>
            <a:xfrm>
              <a:off x="1614675" y="1607100"/>
              <a:ext cx="1725" cy="1100"/>
            </a:xfrm>
            <a:custGeom>
              <a:rect b="b" l="l" r="r" t="t"/>
              <a:pathLst>
                <a:path extrusionOk="0" h="44" w="69">
                  <a:moveTo>
                    <a:pt x="65" y="0"/>
                  </a:moveTo>
                  <a:lnTo>
                    <a:pt x="0" y="38"/>
                  </a:lnTo>
                  <a:lnTo>
                    <a:pt x="3" y="44"/>
                  </a:lnTo>
                  <a:lnTo>
                    <a:pt x="68" y="6"/>
                  </a:lnTo>
                  <a:lnTo>
                    <a:pt x="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7" name="Google Shape;3447;p12"/>
            <p:cNvSpPr/>
            <p:nvPr/>
          </p:nvSpPr>
          <p:spPr>
            <a:xfrm>
              <a:off x="1614775" y="1607250"/>
              <a:ext cx="1700" cy="1075"/>
            </a:xfrm>
            <a:custGeom>
              <a:rect b="b" l="l" r="r" t="t"/>
              <a:pathLst>
                <a:path extrusionOk="0" h="43" w="68">
                  <a:moveTo>
                    <a:pt x="66" y="0"/>
                  </a:moveTo>
                  <a:lnTo>
                    <a:pt x="1" y="38"/>
                  </a:lnTo>
                  <a:cubicBezTo>
                    <a:pt x="2" y="39"/>
                    <a:pt x="2" y="41"/>
                    <a:pt x="2" y="42"/>
                  </a:cubicBezTo>
                  <a:lnTo>
                    <a:pt x="67" y="4"/>
                  </a:lnTo>
                  <a:cubicBezTo>
                    <a:pt x="66" y="3"/>
                    <a:pt x="66" y="2"/>
                    <a:pt x="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8" name="Google Shape;3448;p12"/>
            <p:cNvSpPr/>
            <p:nvPr/>
          </p:nvSpPr>
          <p:spPr>
            <a:xfrm>
              <a:off x="1614800" y="1607350"/>
              <a:ext cx="1675" cy="1050"/>
            </a:xfrm>
            <a:custGeom>
              <a:rect b="b" l="l" r="r" t="t"/>
              <a:pathLst>
                <a:path extrusionOk="0" h="42" w="67">
                  <a:moveTo>
                    <a:pt x="65" y="0"/>
                  </a:moveTo>
                  <a:lnTo>
                    <a:pt x="1" y="38"/>
                  </a:lnTo>
                  <a:cubicBezTo>
                    <a:pt x="1" y="40"/>
                    <a:pt x="2" y="40"/>
                    <a:pt x="2" y="41"/>
                  </a:cubicBezTo>
                  <a:lnTo>
                    <a:pt x="66" y="3"/>
                  </a:lnTo>
                  <a:lnTo>
                    <a:pt x="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9" name="Google Shape;3449;p12"/>
            <p:cNvSpPr/>
            <p:nvPr/>
          </p:nvSpPr>
          <p:spPr>
            <a:xfrm>
              <a:off x="1614850" y="1607425"/>
              <a:ext cx="1650" cy="1025"/>
            </a:xfrm>
            <a:custGeom>
              <a:rect b="b" l="l" r="r" t="t"/>
              <a:pathLst>
                <a:path extrusionOk="0" h="41" w="66">
                  <a:moveTo>
                    <a:pt x="64" y="0"/>
                  </a:moveTo>
                  <a:lnTo>
                    <a:pt x="0" y="38"/>
                  </a:lnTo>
                  <a:cubicBezTo>
                    <a:pt x="0" y="39"/>
                    <a:pt x="2" y="41"/>
                    <a:pt x="2" y="41"/>
                  </a:cubicBezTo>
                  <a:lnTo>
                    <a:pt x="66" y="5"/>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0" name="Google Shape;3450;p12"/>
            <p:cNvSpPr/>
            <p:nvPr/>
          </p:nvSpPr>
          <p:spPr>
            <a:xfrm>
              <a:off x="1614875" y="1607525"/>
              <a:ext cx="1675" cy="1050"/>
            </a:xfrm>
            <a:custGeom>
              <a:rect b="b" l="l" r="r" t="t"/>
              <a:pathLst>
                <a:path extrusionOk="0" h="42" w="67">
                  <a:moveTo>
                    <a:pt x="65" y="1"/>
                  </a:moveTo>
                  <a:lnTo>
                    <a:pt x="1" y="37"/>
                  </a:lnTo>
                  <a:cubicBezTo>
                    <a:pt x="1" y="38"/>
                    <a:pt x="2" y="40"/>
                    <a:pt x="2" y="41"/>
                  </a:cubicBezTo>
                  <a:lnTo>
                    <a:pt x="66" y="4"/>
                  </a:lnTo>
                  <a:cubicBezTo>
                    <a:pt x="66" y="2"/>
                    <a:pt x="65" y="1"/>
                    <a:pt x="65"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1" name="Google Shape;3451;p12"/>
            <p:cNvSpPr/>
            <p:nvPr/>
          </p:nvSpPr>
          <p:spPr>
            <a:xfrm>
              <a:off x="1614925" y="1607600"/>
              <a:ext cx="1650" cy="1050"/>
            </a:xfrm>
            <a:custGeom>
              <a:rect b="b" l="l" r="r" t="t"/>
              <a:pathLst>
                <a:path extrusionOk="0" h="42" w="66">
                  <a:moveTo>
                    <a:pt x="64" y="1"/>
                  </a:moveTo>
                  <a:lnTo>
                    <a:pt x="0" y="38"/>
                  </a:lnTo>
                  <a:cubicBezTo>
                    <a:pt x="0" y="38"/>
                    <a:pt x="2" y="40"/>
                    <a:pt x="2" y="41"/>
                  </a:cubicBezTo>
                  <a:lnTo>
                    <a:pt x="66" y="3"/>
                  </a:lnTo>
                  <a:cubicBezTo>
                    <a:pt x="64" y="2"/>
                    <a:pt x="64" y="1"/>
                    <a:pt x="6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2" name="Google Shape;3452;p12"/>
            <p:cNvSpPr/>
            <p:nvPr/>
          </p:nvSpPr>
          <p:spPr>
            <a:xfrm>
              <a:off x="1614950" y="1607675"/>
              <a:ext cx="1675" cy="1050"/>
            </a:xfrm>
            <a:custGeom>
              <a:rect b="b" l="l" r="r" t="t"/>
              <a:pathLst>
                <a:path extrusionOk="0" h="42" w="67">
                  <a:moveTo>
                    <a:pt x="65" y="0"/>
                  </a:moveTo>
                  <a:lnTo>
                    <a:pt x="1" y="38"/>
                  </a:lnTo>
                  <a:lnTo>
                    <a:pt x="2" y="41"/>
                  </a:lnTo>
                  <a:lnTo>
                    <a:pt x="66" y="3"/>
                  </a:lnTo>
                  <a:cubicBezTo>
                    <a:pt x="66" y="2"/>
                    <a:pt x="65" y="2"/>
                    <a:pt x="6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3" name="Google Shape;3453;p12"/>
            <p:cNvSpPr/>
            <p:nvPr/>
          </p:nvSpPr>
          <p:spPr>
            <a:xfrm>
              <a:off x="1614950" y="1607750"/>
              <a:ext cx="1700" cy="1025"/>
            </a:xfrm>
            <a:custGeom>
              <a:rect b="b" l="l" r="r" t="t"/>
              <a:pathLst>
                <a:path extrusionOk="0" h="41" w="68">
                  <a:moveTo>
                    <a:pt x="66" y="0"/>
                  </a:moveTo>
                  <a:lnTo>
                    <a:pt x="2" y="38"/>
                  </a:lnTo>
                  <a:lnTo>
                    <a:pt x="1" y="38"/>
                  </a:lnTo>
                  <a:lnTo>
                    <a:pt x="2" y="41"/>
                  </a:lnTo>
                  <a:lnTo>
                    <a:pt x="67"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4" name="Google Shape;3454;p12"/>
            <p:cNvSpPr/>
            <p:nvPr/>
          </p:nvSpPr>
          <p:spPr>
            <a:xfrm>
              <a:off x="1615000" y="1607825"/>
              <a:ext cx="1675" cy="1075"/>
            </a:xfrm>
            <a:custGeom>
              <a:rect b="b" l="l" r="r" t="t"/>
              <a:pathLst>
                <a:path extrusionOk="0" h="43" w="67">
                  <a:moveTo>
                    <a:pt x="65" y="0"/>
                  </a:moveTo>
                  <a:lnTo>
                    <a:pt x="0" y="38"/>
                  </a:lnTo>
                  <a:lnTo>
                    <a:pt x="2" y="42"/>
                  </a:lnTo>
                  <a:lnTo>
                    <a:pt x="67" y="5"/>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5" name="Google Shape;3455;p12"/>
            <p:cNvSpPr/>
            <p:nvPr/>
          </p:nvSpPr>
          <p:spPr>
            <a:xfrm>
              <a:off x="1615025" y="1607925"/>
              <a:ext cx="1650" cy="1050"/>
            </a:xfrm>
            <a:custGeom>
              <a:rect b="b" l="l" r="r" t="t"/>
              <a:pathLst>
                <a:path extrusionOk="0" h="42" w="66">
                  <a:moveTo>
                    <a:pt x="66" y="1"/>
                  </a:moveTo>
                  <a:lnTo>
                    <a:pt x="1" y="38"/>
                  </a:lnTo>
                  <a:lnTo>
                    <a:pt x="2" y="38"/>
                  </a:lnTo>
                  <a:lnTo>
                    <a:pt x="2" y="41"/>
                  </a:lnTo>
                  <a:lnTo>
                    <a:pt x="66" y="4"/>
                  </a:lnTo>
                  <a:cubicBezTo>
                    <a:pt x="66" y="2"/>
                    <a:pt x="66" y="1"/>
                    <a:pt x="66"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6" name="Google Shape;3456;p12"/>
            <p:cNvSpPr/>
            <p:nvPr/>
          </p:nvSpPr>
          <p:spPr>
            <a:xfrm>
              <a:off x="1615025" y="1608000"/>
              <a:ext cx="1650" cy="1075"/>
            </a:xfrm>
            <a:custGeom>
              <a:rect b="b" l="l" r="r" t="t"/>
              <a:pathLst>
                <a:path extrusionOk="0" h="43" w="66">
                  <a:moveTo>
                    <a:pt x="66" y="1"/>
                  </a:moveTo>
                  <a:lnTo>
                    <a:pt x="2" y="38"/>
                  </a:lnTo>
                  <a:lnTo>
                    <a:pt x="1" y="38"/>
                  </a:lnTo>
                  <a:cubicBezTo>
                    <a:pt x="1" y="40"/>
                    <a:pt x="2" y="41"/>
                    <a:pt x="2" y="43"/>
                  </a:cubicBezTo>
                  <a:lnTo>
                    <a:pt x="66" y="5"/>
                  </a:lnTo>
                  <a:cubicBezTo>
                    <a:pt x="66" y="3"/>
                    <a:pt x="66" y="2"/>
                    <a:pt x="66"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7" name="Google Shape;3457;p12"/>
            <p:cNvSpPr/>
            <p:nvPr/>
          </p:nvSpPr>
          <p:spPr>
            <a:xfrm>
              <a:off x="1615075" y="1608075"/>
              <a:ext cx="1650" cy="1050"/>
            </a:xfrm>
            <a:custGeom>
              <a:rect b="b" l="l" r="r" t="t"/>
              <a:pathLst>
                <a:path extrusionOk="0" h="42" w="66">
                  <a:moveTo>
                    <a:pt x="65" y="0"/>
                  </a:moveTo>
                  <a:lnTo>
                    <a:pt x="0" y="38"/>
                  </a:lnTo>
                  <a:lnTo>
                    <a:pt x="2" y="38"/>
                  </a:lnTo>
                  <a:lnTo>
                    <a:pt x="2" y="41"/>
                  </a:lnTo>
                  <a:lnTo>
                    <a:pt x="65" y="5"/>
                  </a:lnTo>
                  <a:cubicBezTo>
                    <a:pt x="65" y="3"/>
                    <a:pt x="65" y="2"/>
                    <a:pt x="6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8" name="Google Shape;3458;p12"/>
            <p:cNvSpPr/>
            <p:nvPr/>
          </p:nvSpPr>
          <p:spPr>
            <a:xfrm>
              <a:off x="1615100" y="1608175"/>
              <a:ext cx="1625" cy="1050"/>
            </a:xfrm>
            <a:custGeom>
              <a:rect b="b" l="l" r="r" t="t"/>
              <a:pathLst>
                <a:path extrusionOk="0" h="42" w="65">
                  <a:moveTo>
                    <a:pt x="64" y="1"/>
                  </a:moveTo>
                  <a:lnTo>
                    <a:pt x="1" y="38"/>
                  </a:lnTo>
                  <a:lnTo>
                    <a:pt x="1" y="41"/>
                  </a:lnTo>
                  <a:lnTo>
                    <a:pt x="64" y="4"/>
                  </a:lnTo>
                  <a:cubicBezTo>
                    <a:pt x="64" y="2"/>
                    <a:pt x="64" y="2"/>
                    <a:pt x="6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9" name="Google Shape;3459;p12"/>
            <p:cNvSpPr/>
            <p:nvPr/>
          </p:nvSpPr>
          <p:spPr>
            <a:xfrm>
              <a:off x="1615100" y="1608250"/>
              <a:ext cx="1650" cy="1050"/>
            </a:xfrm>
            <a:custGeom>
              <a:rect b="b" l="l" r="r" t="t"/>
              <a:pathLst>
                <a:path extrusionOk="0" h="42" w="66">
                  <a:moveTo>
                    <a:pt x="66" y="1"/>
                  </a:moveTo>
                  <a:lnTo>
                    <a:pt x="1" y="38"/>
                  </a:lnTo>
                  <a:cubicBezTo>
                    <a:pt x="1" y="40"/>
                    <a:pt x="1" y="40"/>
                    <a:pt x="1" y="41"/>
                  </a:cubicBezTo>
                  <a:lnTo>
                    <a:pt x="66"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0" name="Google Shape;3460;p12"/>
            <p:cNvSpPr/>
            <p:nvPr/>
          </p:nvSpPr>
          <p:spPr>
            <a:xfrm>
              <a:off x="1615150" y="1608325"/>
              <a:ext cx="1600" cy="1050"/>
            </a:xfrm>
            <a:custGeom>
              <a:rect b="b" l="l" r="r" t="t"/>
              <a:pathLst>
                <a:path extrusionOk="0" h="42" w="64">
                  <a:moveTo>
                    <a:pt x="64" y="1"/>
                  </a:moveTo>
                  <a:lnTo>
                    <a:pt x="0" y="38"/>
                  </a:lnTo>
                  <a:lnTo>
                    <a:pt x="0" y="41"/>
                  </a:lnTo>
                  <a:lnTo>
                    <a:pt x="64" y="5"/>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1" name="Google Shape;3461;p12"/>
            <p:cNvSpPr/>
            <p:nvPr/>
          </p:nvSpPr>
          <p:spPr>
            <a:xfrm>
              <a:off x="1615150" y="1608425"/>
              <a:ext cx="1650" cy="1050"/>
            </a:xfrm>
            <a:custGeom>
              <a:rect b="b" l="l" r="r" t="t"/>
              <a:pathLst>
                <a:path extrusionOk="0" h="42" w="66">
                  <a:moveTo>
                    <a:pt x="65" y="1"/>
                  </a:moveTo>
                  <a:lnTo>
                    <a:pt x="0" y="37"/>
                  </a:lnTo>
                  <a:lnTo>
                    <a:pt x="0" y="42"/>
                  </a:lnTo>
                  <a:lnTo>
                    <a:pt x="65" y="4"/>
                  </a:lnTo>
                  <a:cubicBezTo>
                    <a:pt x="65" y="2"/>
                    <a:pt x="65" y="1"/>
                    <a:pt x="65"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2" name="Google Shape;3462;p12"/>
            <p:cNvSpPr/>
            <p:nvPr/>
          </p:nvSpPr>
          <p:spPr>
            <a:xfrm>
              <a:off x="1615150" y="1608500"/>
              <a:ext cx="1650" cy="1050"/>
            </a:xfrm>
            <a:custGeom>
              <a:rect b="b" l="l" r="r" t="t"/>
              <a:pathLst>
                <a:path extrusionOk="0" h="42" w="66">
                  <a:moveTo>
                    <a:pt x="65" y="1"/>
                  </a:moveTo>
                  <a:lnTo>
                    <a:pt x="0" y="39"/>
                  </a:lnTo>
                  <a:cubicBezTo>
                    <a:pt x="0" y="39"/>
                    <a:pt x="0" y="40"/>
                    <a:pt x="0" y="41"/>
                  </a:cubicBezTo>
                  <a:lnTo>
                    <a:pt x="65" y="4"/>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3" name="Google Shape;3463;p12"/>
            <p:cNvSpPr/>
            <p:nvPr/>
          </p:nvSpPr>
          <p:spPr>
            <a:xfrm>
              <a:off x="1615175" y="1608575"/>
              <a:ext cx="1625" cy="1050"/>
            </a:xfrm>
            <a:custGeom>
              <a:rect b="b" l="l" r="r" t="t"/>
              <a:pathLst>
                <a:path extrusionOk="0" h="42" w="65">
                  <a:moveTo>
                    <a:pt x="64" y="1"/>
                  </a:moveTo>
                  <a:lnTo>
                    <a:pt x="0" y="38"/>
                  </a:lnTo>
                  <a:cubicBezTo>
                    <a:pt x="0" y="38"/>
                    <a:pt x="0" y="40"/>
                    <a:pt x="0" y="41"/>
                  </a:cubicBezTo>
                  <a:lnTo>
                    <a:pt x="64"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4" name="Google Shape;3464;p12"/>
            <p:cNvSpPr/>
            <p:nvPr/>
          </p:nvSpPr>
          <p:spPr>
            <a:xfrm>
              <a:off x="1615175" y="1608650"/>
              <a:ext cx="1625" cy="1050"/>
            </a:xfrm>
            <a:custGeom>
              <a:rect b="b" l="l" r="r" t="t"/>
              <a:pathLst>
                <a:path extrusionOk="0" h="42" w="65">
                  <a:moveTo>
                    <a:pt x="64" y="1"/>
                  </a:moveTo>
                  <a:lnTo>
                    <a:pt x="0" y="38"/>
                  </a:lnTo>
                  <a:lnTo>
                    <a:pt x="0" y="41"/>
                  </a:lnTo>
                  <a:lnTo>
                    <a:pt x="64" y="4"/>
                  </a:lnTo>
                  <a:cubicBezTo>
                    <a:pt x="64" y="2"/>
                    <a:pt x="64" y="2"/>
                    <a:pt x="6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5" name="Google Shape;3465;p12"/>
            <p:cNvSpPr/>
            <p:nvPr/>
          </p:nvSpPr>
          <p:spPr>
            <a:xfrm>
              <a:off x="1623050" y="1621775"/>
              <a:ext cx="4875" cy="2825"/>
            </a:xfrm>
            <a:custGeom>
              <a:rect b="b" l="l" r="r" t="t"/>
              <a:pathLst>
                <a:path extrusionOk="0" h="113" w="195">
                  <a:moveTo>
                    <a:pt x="64" y="1"/>
                  </a:moveTo>
                  <a:lnTo>
                    <a:pt x="0" y="38"/>
                  </a:lnTo>
                  <a:lnTo>
                    <a:pt x="129" y="112"/>
                  </a:lnTo>
                  <a:lnTo>
                    <a:pt x="194" y="76"/>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6" name="Google Shape;3466;p12"/>
            <p:cNvSpPr/>
            <p:nvPr/>
          </p:nvSpPr>
          <p:spPr>
            <a:xfrm>
              <a:off x="1626275" y="1615150"/>
              <a:ext cx="1650" cy="9450"/>
            </a:xfrm>
            <a:custGeom>
              <a:rect b="b" l="l" r="r" t="t"/>
              <a:pathLst>
                <a:path extrusionOk="0" h="378" w="66">
                  <a:moveTo>
                    <a:pt x="65" y="0"/>
                  </a:moveTo>
                  <a:lnTo>
                    <a:pt x="2" y="38"/>
                  </a:lnTo>
                  <a:lnTo>
                    <a:pt x="0" y="377"/>
                  </a:lnTo>
                  <a:lnTo>
                    <a:pt x="65" y="341"/>
                  </a:lnTo>
                  <a:lnTo>
                    <a:pt x="6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7" name="Google Shape;3467;p12"/>
            <p:cNvSpPr/>
            <p:nvPr/>
          </p:nvSpPr>
          <p:spPr>
            <a:xfrm>
              <a:off x="1623550" y="1612200"/>
              <a:ext cx="1775" cy="1000"/>
            </a:xfrm>
            <a:custGeom>
              <a:rect b="b" l="l" r="r" t="t"/>
              <a:pathLst>
                <a:path extrusionOk="0" h="40" w="71">
                  <a:moveTo>
                    <a:pt x="70" y="1"/>
                  </a:moveTo>
                  <a:cubicBezTo>
                    <a:pt x="67" y="1"/>
                    <a:pt x="66" y="2"/>
                    <a:pt x="64" y="2"/>
                  </a:cubicBezTo>
                  <a:lnTo>
                    <a:pt x="14" y="32"/>
                  </a:lnTo>
                  <a:lnTo>
                    <a:pt x="14" y="32"/>
                  </a:lnTo>
                  <a:lnTo>
                    <a:pt x="70" y="1"/>
                  </a:lnTo>
                  <a:close/>
                  <a:moveTo>
                    <a:pt x="14" y="32"/>
                  </a:moveTo>
                  <a:lnTo>
                    <a:pt x="5" y="37"/>
                  </a:lnTo>
                  <a:lnTo>
                    <a:pt x="0" y="40"/>
                  </a:lnTo>
                  <a:lnTo>
                    <a:pt x="14" y="32"/>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8" name="Google Shape;3468;p12"/>
            <p:cNvSpPr/>
            <p:nvPr/>
          </p:nvSpPr>
          <p:spPr>
            <a:xfrm>
              <a:off x="1623650" y="1612175"/>
              <a:ext cx="1775" cy="950"/>
            </a:xfrm>
            <a:custGeom>
              <a:rect b="b" l="l" r="r" t="t"/>
              <a:pathLst>
                <a:path extrusionOk="0" h="38" w="71">
                  <a:moveTo>
                    <a:pt x="70" y="0"/>
                  </a:moveTo>
                  <a:cubicBezTo>
                    <a:pt x="69" y="0"/>
                    <a:pt x="68" y="0"/>
                    <a:pt x="66" y="2"/>
                  </a:cubicBezTo>
                  <a:lnTo>
                    <a:pt x="1" y="38"/>
                  </a:lnTo>
                  <a:lnTo>
                    <a:pt x="5" y="38"/>
                  </a:lnTo>
                  <a:lnTo>
                    <a:pt x="70"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9" name="Google Shape;3469;p12"/>
            <p:cNvSpPr/>
            <p:nvPr/>
          </p:nvSpPr>
          <p:spPr>
            <a:xfrm>
              <a:off x="1623775" y="1612175"/>
              <a:ext cx="1725" cy="950"/>
            </a:xfrm>
            <a:custGeom>
              <a:rect b="b" l="l" r="r" t="t"/>
              <a:pathLst>
                <a:path extrusionOk="0" h="38" w="69">
                  <a:moveTo>
                    <a:pt x="65" y="0"/>
                  </a:moveTo>
                  <a:lnTo>
                    <a:pt x="0" y="38"/>
                  </a:lnTo>
                  <a:lnTo>
                    <a:pt x="5" y="38"/>
                  </a:lnTo>
                  <a:lnTo>
                    <a:pt x="68"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0" name="Google Shape;3470;p12"/>
            <p:cNvSpPr/>
            <p:nvPr/>
          </p:nvSpPr>
          <p:spPr>
            <a:xfrm>
              <a:off x="1623875" y="1612125"/>
              <a:ext cx="1725" cy="975"/>
            </a:xfrm>
            <a:custGeom>
              <a:rect b="b" l="l" r="r" t="t"/>
              <a:pathLst>
                <a:path extrusionOk="0" h="39" w="69">
                  <a:moveTo>
                    <a:pt x="64" y="1"/>
                  </a:moveTo>
                  <a:lnTo>
                    <a:pt x="1" y="39"/>
                  </a:lnTo>
                  <a:lnTo>
                    <a:pt x="3" y="39"/>
                  </a:lnTo>
                  <a:lnTo>
                    <a:pt x="69"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1" name="Google Shape;3471;p12"/>
            <p:cNvSpPr/>
            <p:nvPr/>
          </p:nvSpPr>
          <p:spPr>
            <a:xfrm>
              <a:off x="1623950" y="1612125"/>
              <a:ext cx="1725" cy="975"/>
            </a:xfrm>
            <a:custGeom>
              <a:rect b="b" l="l" r="r" t="t"/>
              <a:pathLst>
                <a:path extrusionOk="0" h="39" w="69">
                  <a:moveTo>
                    <a:pt x="66" y="1"/>
                  </a:moveTo>
                  <a:lnTo>
                    <a:pt x="0" y="39"/>
                  </a:lnTo>
                  <a:lnTo>
                    <a:pt x="3" y="39"/>
                  </a:lnTo>
                  <a:lnTo>
                    <a:pt x="69"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2" name="Google Shape;3472;p12"/>
            <p:cNvSpPr/>
            <p:nvPr/>
          </p:nvSpPr>
          <p:spPr>
            <a:xfrm>
              <a:off x="1624025" y="1612125"/>
              <a:ext cx="1725" cy="975"/>
            </a:xfrm>
            <a:custGeom>
              <a:rect b="b" l="l" r="r" t="t"/>
              <a:pathLst>
                <a:path extrusionOk="0" h="39" w="69">
                  <a:moveTo>
                    <a:pt x="66" y="1"/>
                  </a:moveTo>
                  <a:lnTo>
                    <a:pt x="0" y="39"/>
                  </a:lnTo>
                  <a:lnTo>
                    <a:pt x="3" y="39"/>
                  </a:lnTo>
                  <a:lnTo>
                    <a:pt x="68"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3" name="Google Shape;3473;p12"/>
            <p:cNvSpPr/>
            <p:nvPr/>
          </p:nvSpPr>
          <p:spPr>
            <a:xfrm>
              <a:off x="1624100" y="1612175"/>
              <a:ext cx="1725" cy="925"/>
            </a:xfrm>
            <a:custGeom>
              <a:rect b="b" l="l" r="r" t="t"/>
              <a:pathLst>
                <a:path extrusionOk="0" h="37" w="69">
                  <a:moveTo>
                    <a:pt x="65" y="0"/>
                  </a:moveTo>
                  <a:lnTo>
                    <a:pt x="0" y="37"/>
                  </a:lnTo>
                  <a:lnTo>
                    <a:pt x="3" y="37"/>
                  </a:lnTo>
                  <a:lnTo>
                    <a:pt x="68"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4" name="Google Shape;3474;p12"/>
            <p:cNvSpPr/>
            <p:nvPr/>
          </p:nvSpPr>
          <p:spPr>
            <a:xfrm>
              <a:off x="1624175" y="1612175"/>
              <a:ext cx="1675" cy="950"/>
            </a:xfrm>
            <a:custGeom>
              <a:rect b="b" l="l" r="r" t="t"/>
              <a:pathLst>
                <a:path extrusionOk="0" h="38" w="67">
                  <a:moveTo>
                    <a:pt x="65" y="0"/>
                  </a:moveTo>
                  <a:lnTo>
                    <a:pt x="0" y="38"/>
                  </a:lnTo>
                  <a:lnTo>
                    <a:pt x="3" y="38"/>
                  </a:lnTo>
                  <a:lnTo>
                    <a:pt x="6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5" name="Google Shape;3475;p12"/>
            <p:cNvSpPr/>
            <p:nvPr/>
          </p:nvSpPr>
          <p:spPr>
            <a:xfrm>
              <a:off x="1624250" y="1612175"/>
              <a:ext cx="1675" cy="950"/>
            </a:xfrm>
            <a:custGeom>
              <a:rect b="b" l="l" r="r" t="t"/>
              <a:pathLst>
                <a:path extrusionOk="0" h="38" w="67">
                  <a:moveTo>
                    <a:pt x="65" y="0"/>
                  </a:moveTo>
                  <a:lnTo>
                    <a:pt x="0" y="38"/>
                  </a:lnTo>
                  <a:lnTo>
                    <a:pt x="3" y="38"/>
                  </a:lnTo>
                  <a:lnTo>
                    <a:pt x="6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6" name="Google Shape;3476;p12"/>
            <p:cNvSpPr/>
            <p:nvPr/>
          </p:nvSpPr>
          <p:spPr>
            <a:xfrm>
              <a:off x="1624300" y="1612200"/>
              <a:ext cx="1700" cy="975"/>
            </a:xfrm>
            <a:custGeom>
              <a:rect b="b" l="l" r="r" t="t"/>
              <a:pathLst>
                <a:path extrusionOk="0" h="39" w="68">
                  <a:moveTo>
                    <a:pt x="65" y="1"/>
                  </a:moveTo>
                  <a:lnTo>
                    <a:pt x="1" y="37"/>
                  </a:lnTo>
                  <a:lnTo>
                    <a:pt x="2" y="38"/>
                  </a:lnTo>
                  <a:lnTo>
                    <a:pt x="68"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7" name="Google Shape;3477;p12"/>
            <p:cNvSpPr/>
            <p:nvPr/>
          </p:nvSpPr>
          <p:spPr>
            <a:xfrm>
              <a:off x="1624375" y="1612200"/>
              <a:ext cx="1700" cy="1000"/>
            </a:xfrm>
            <a:custGeom>
              <a:rect b="b" l="l" r="r" t="t"/>
              <a:pathLst>
                <a:path extrusionOk="0" h="40" w="68">
                  <a:moveTo>
                    <a:pt x="65" y="1"/>
                  </a:moveTo>
                  <a:lnTo>
                    <a:pt x="1" y="38"/>
                  </a:lnTo>
                  <a:lnTo>
                    <a:pt x="4" y="40"/>
                  </a:lnTo>
                  <a:lnTo>
                    <a:pt x="68" y="2"/>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8" name="Google Shape;3478;p12"/>
            <p:cNvSpPr/>
            <p:nvPr/>
          </p:nvSpPr>
          <p:spPr>
            <a:xfrm>
              <a:off x="1624450" y="1612250"/>
              <a:ext cx="1700" cy="1000"/>
            </a:xfrm>
            <a:custGeom>
              <a:rect b="b" l="l" r="r" t="t"/>
              <a:pathLst>
                <a:path extrusionOk="0" h="40" w="68">
                  <a:moveTo>
                    <a:pt x="65" y="0"/>
                  </a:moveTo>
                  <a:lnTo>
                    <a:pt x="1" y="38"/>
                  </a:lnTo>
                  <a:lnTo>
                    <a:pt x="2" y="39"/>
                  </a:lnTo>
                  <a:lnTo>
                    <a:pt x="67" y="2"/>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9" name="Google Shape;3479;p12"/>
            <p:cNvSpPr/>
            <p:nvPr/>
          </p:nvSpPr>
          <p:spPr>
            <a:xfrm>
              <a:off x="1624500" y="1612275"/>
              <a:ext cx="1725" cy="975"/>
            </a:xfrm>
            <a:custGeom>
              <a:rect b="b" l="l" r="r" t="t"/>
              <a:pathLst>
                <a:path extrusionOk="0" h="39" w="69">
                  <a:moveTo>
                    <a:pt x="65" y="1"/>
                  </a:moveTo>
                  <a:lnTo>
                    <a:pt x="0" y="38"/>
                  </a:lnTo>
                  <a:lnTo>
                    <a:pt x="3" y="38"/>
                  </a:lnTo>
                  <a:lnTo>
                    <a:pt x="68" y="2"/>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0" name="Google Shape;3480;p12"/>
            <p:cNvSpPr/>
            <p:nvPr/>
          </p:nvSpPr>
          <p:spPr>
            <a:xfrm>
              <a:off x="1624575" y="1612325"/>
              <a:ext cx="1675" cy="950"/>
            </a:xfrm>
            <a:custGeom>
              <a:rect b="b" l="l" r="r" t="t"/>
              <a:pathLst>
                <a:path extrusionOk="0" h="38" w="67">
                  <a:moveTo>
                    <a:pt x="65" y="0"/>
                  </a:moveTo>
                  <a:lnTo>
                    <a:pt x="0" y="36"/>
                  </a:lnTo>
                  <a:lnTo>
                    <a:pt x="3" y="38"/>
                  </a:lnTo>
                  <a:lnTo>
                    <a:pt x="67" y="2"/>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1" name="Google Shape;3481;p12"/>
            <p:cNvSpPr/>
            <p:nvPr/>
          </p:nvSpPr>
          <p:spPr>
            <a:xfrm>
              <a:off x="1624625" y="1612350"/>
              <a:ext cx="1700" cy="975"/>
            </a:xfrm>
            <a:custGeom>
              <a:rect b="b" l="l" r="r" t="t"/>
              <a:pathLst>
                <a:path extrusionOk="0" h="39" w="68">
                  <a:moveTo>
                    <a:pt x="65" y="1"/>
                  </a:moveTo>
                  <a:lnTo>
                    <a:pt x="1" y="37"/>
                  </a:lnTo>
                  <a:lnTo>
                    <a:pt x="2" y="38"/>
                  </a:lnTo>
                  <a:lnTo>
                    <a:pt x="68"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2" name="Google Shape;3482;p12"/>
            <p:cNvSpPr/>
            <p:nvPr/>
          </p:nvSpPr>
          <p:spPr>
            <a:xfrm>
              <a:off x="1626275" y="1623650"/>
              <a:ext cx="9550" cy="5500"/>
            </a:xfrm>
            <a:custGeom>
              <a:rect b="b" l="l" r="r" t="t"/>
              <a:pathLst>
                <a:path extrusionOk="0" h="220" w="382">
                  <a:moveTo>
                    <a:pt x="65" y="1"/>
                  </a:moveTo>
                  <a:lnTo>
                    <a:pt x="0" y="37"/>
                  </a:lnTo>
                  <a:lnTo>
                    <a:pt x="316" y="220"/>
                  </a:lnTo>
                  <a:lnTo>
                    <a:pt x="382" y="182"/>
                  </a:lnTo>
                  <a:lnTo>
                    <a:pt x="6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3" name="Google Shape;3483;p12"/>
            <p:cNvSpPr/>
            <p:nvPr/>
          </p:nvSpPr>
          <p:spPr>
            <a:xfrm>
              <a:off x="1623075" y="1613075"/>
              <a:ext cx="3250" cy="11525"/>
            </a:xfrm>
            <a:custGeom>
              <a:rect b="b" l="l" r="r" t="t"/>
              <a:pathLst>
                <a:path extrusionOk="0" h="461" w="130">
                  <a:moveTo>
                    <a:pt x="36" y="0"/>
                  </a:moveTo>
                  <a:cubicBezTo>
                    <a:pt x="15" y="0"/>
                    <a:pt x="1" y="17"/>
                    <a:pt x="1" y="47"/>
                  </a:cubicBezTo>
                  <a:lnTo>
                    <a:pt x="1" y="386"/>
                  </a:lnTo>
                  <a:lnTo>
                    <a:pt x="130" y="460"/>
                  </a:lnTo>
                  <a:lnTo>
                    <a:pt x="130" y="121"/>
                  </a:lnTo>
                  <a:cubicBezTo>
                    <a:pt x="127" y="76"/>
                    <a:pt x="104" y="34"/>
                    <a:pt x="64" y="9"/>
                  </a:cubicBezTo>
                  <a:cubicBezTo>
                    <a:pt x="54" y="3"/>
                    <a:pt x="45" y="0"/>
                    <a:pt x="36"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4" name="Google Shape;3484;p12"/>
            <p:cNvSpPr/>
            <p:nvPr/>
          </p:nvSpPr>
          <p:spPr>
            <a:xfrm>
              <a:off x="1624675" y="1612350"/>
              <a:ext cx="1650" cy="975"/>
            </a:xfrm>
            <a:custGeom>
              <a:rect b="b" l="l" r="r" t="t"/>
              <a:pathLst>
                <a:path extrusionOk="0" h="39" w="66">
                  <a:moveTo>
                    <a:pt x="0" y="38"/>
                  </a:moveTo>
                  <a:lnTo>
                    <a:pt x="66" y="1"/>
                  </a:lnTo>
                  <a:lnTo>
                    <a:pt x="66" y="1"/>
                  </a:lnTo>
                  <a:lnTo>
                    <a:pt x="0" y="38"/>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5" name="Google Shape;3485;p12"/>
            <p:cNvSpPr/>
            <p:nvPr/>
          </p:nvSpPr>
          <p:spPr>
            <a:xfrm>
              <a:off x="1624700" y="1612375"/>
              <a:ext cx="1700" cy="1025"/>
            </a:xfrm>
            <a:custGeom>
              <a:rect b="b" l="l" r="r" t="t"/>
              <a:pathLst>
                <a:path extrusionOk="0" h="41" w="68">
                  <a:moveTo>
                    <a:pt x="65" y="1"/>
                  </a:moveTo>
                  <a:lnTo>
                    <a:pt x="1" y="37"/>
                  </a:lnTo>
                  <a:lnTo>
                    <a:pt x="4" y="40"/>
                  </a:lnTo>
                  <a:lnTo>
                    <a:pt x="68" y="2"/>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6" name="Google Shape;3486;p12"/>
            <p:cNvSpPr/>
            <p:nvPr/>
          </p:nvSpPr>
          <p:spPr>
            <a:xfrm>
              <a:off x="1624775" y="1612425"/>
              <a:ext cx="1700" cy="1000"/>
            </a:xfrm>
            <a:custGeom>
              <a:rect b="b" l="l" r="r" t="t"/>
              <a:pathLst>
                <a:path extrusionOk="0" h="40" w="68">
                  <a:moveTo>
                    <a:pt x="65" y="0"/>
                  </a:moveTo>
                  <a:lnTo>
                    <a:pt x="1" y="37"/>
                  </a:lnTo>
                  <a:lnTo>
                    <a:pt x="4" y="40"/>
                  </a:lnTo>
                  <a:lnTo>
                    <a:pt x="67" y="2"/>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7" name="Google Shape;3487;p12"/>
            <p:cNvSpPr/>
            <p:nvPr/>
          </p:nvSpPr>
          <p:spPr>
            <a:xfrm>
              <a:off x="1624850" y="1612450"/>
              <a:ext cx="1700" cy="1025"/>
            </a:xfrm>
            <a:custGeom>
              <a:rect b="b" l="l" r="r" t="t"/>
              <a:pathLst>
                <a:path extrusionOk="0" h="41" w="68">
                  <a:moveTo>
                    <a:pt x="64" y="1"/>
                  </a:moveTo>
                  <a:lnTo>
                    <a:pt x="1" y="39"/>
                  </a:lnTo>
                  <a:lnTo>
                    <a:pt x="4" y="40"/>
                  </a:lnTo>
                  <a:lnTo>
                    <a:pt x="67" y="2"/>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8" name="Google Shape;3488;p12"/>
            <p:cNvSpPr/>
            <p:nvPr/>
          </p:nvSpPr>
          <p:spPr>
            <a:xfrm>
              <a:off x="1624925" y="1612500"/>
              <a:ext cx="1700" cy="1025"/>
            </a:xfrm>
            <a:custGeom>
              <a:rect b="b" l="l" r="r" t="t"/>
              <a:pathLst>
                <a:path extrusionOk="0" h="41" w="68">
                  <a:moveTo>
                    <a:pt x="64" y="0"/>
                  </a:moveTo>
                  <a:lnTo>
                    <a:pt x="1" y="38"/>
                  </a:lnTo>
                  <a:cubicBezTo>
                    <a:pt x="1" y="39"/>
                    <a:pt x="2" y="39"/>
                    <a:pt x="3" y="41"/>
                  </a:cubicBezTo>
                  <a:lnTo>
                    <a:pt x="67"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9" name="Google Shape;3489;p12"/>
            <p:cNvSpPr/>
            <p:nvPr/>
          </p:nvSpPr>
          <p:spPr>
            <a:xfrm>
              <a:off x="1625000" y="1612575"/>
              <a:ext cx="1700" cy="1000"/>
            </a:xfrm>
            <a:custGeom>
              <a:rect b="b" l="l" r="r" t="t"/>
              <a:pathLst>
                <a:path extrusionOk="0" h="40" w="68">
                  <a:moveTo>
                    <a:pt x="64" y="0"/>
                  </a:moveTo>
                  <a:lnTo>
                    <a:pt x="0" y="38"/>
                  </a:lnTo>
                  <a:lnTo>
                    <a:pt x="3" y="39"/>
                  </a:lnTo>
                  <a:lnTo>
                    <a:pt x="67"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0" name="Google Shape;3490;p12"/>
            <p:cNvSpPr/>
            <p:nvPr/>
          </p:nvSpPr>
          <p:spPr>
            <a:xfrm>
              <a:off x="1625075" y="1612650"/>
              <a:ext cx="1700" cy="1000"/>
            </a:xfrm>
            <a:custGeom>
              <a:rect b="b" l="l" r="r" t="t"/>
              <a:pathLst>
                <a:path extrusionOk="0" h="40" w="68">
                  <a:moveTo>
                    <a:pt x="64" y="0"/>
                  </a:moveTo>
                  <a:lnTo>
                    <a:pt x="0" y="36"/>
                  </a:lnTo>
                  <a:lnTo>
                    <a:pt x="2" y="39"/>
                  </a:lnTo>
                  <a:lnTo>
                    <a:pt x="67" y="2"/>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1" name="Google Shape;3491;p12"/>
            <p:cNvSpPr/>
            <p:nvPr/>
          </p:nvSpPr>
          <p:spPr>
            <a:xfrm>
              <a:off x="1625150" y="1612675"/>
              <a:ext cx="1675" cy="1050"/>
            </a:xfrm>
            <a:custGeom>
              <a:rect b="b" l="l" r="r" t="t"/>
              <a:pathLst>
                <a:path extrusionOk="0" h="42" w="67">
                  <a:moveTo>
                    <a:pt x="64" y="1"/>
                  </a:moveTo>
                  <a:lnTo>
                    <a:pt x="0" y="38"/>
                  </a:lnTo>
                  <a:lnTo>
                    <a:pt x="2" y="41"/>
                  </a:lnTo>
                  <a:lnTo>
                    <a:pt x="67" y="3"/>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2" name="Google Shape;3492;p12"/>
            <p:cNvSpPr/>
            <p:nvPr/>
          </p:nvSpPr>
          <p:spPr>
            <a:xfrm>
              <a:off x="1625225" y="1612750"/>
              <a:ext cx="1675" cy="1050"/>
            </a:xfrm>
            <a:custGeom>
              <a:rect b="b" l="l" r="r" t="t"/>
              <a:pathLst>
                <a:path extrusionOk="0" h="42" w="67">
                  <a:moveTo>
                    <a:pt x="64" y="0"/>
                  </a:moveTo>
                  <a:lnTo>
                    <a:pt x="0" y="38"/>
                  </a:lnTo>
                  <a:cubicBezTo>
                    <a:pt x="0" y="40"/>
                    <a:pt x="2" y="40"/>
                    <a:pt x="2" y="41"/>
                  </a:cubicBezTo>
                  <a:lnTo>
                    <a:pt x="67"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3" name="Google Shape;3493;p12"/>
            <p:cNvSpPr/>
            <p:nvPr/>
          </p:nvSpPr>
          <p:spPr>
            <a:xfrm>
              <a:off x="1625250" y="1612825"/>
              <a:ext cx="1700" cy="1025"/>
            </a:xfrm>
            <a:custGeom>
              <a:rect b="b" l="l" r="r" t="t"/>
              <a:pathLst>
                <a:path extrusionOk="0" h="41" w="68">
                  <a:moveTo>
                    <a:pt x="66" y="0"/>
                  </a:moveTo>
                  <a:lnTo>
                    <a:pt x="1" y="38"/>
                  </a:lnTo>
                  <a:lnTo>
                    <a:pt x="4" y="41"/>
                  </a:lnTo>
                  <a:lnTo>
                    <a:pt x="67"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4" name="Google Shape;3494;p12"/>
            <p:cNvSpPr/>
            <p:nvPr/>
          </p:nvSpPr>
          <p:spPr>
            <a:xfrm>
              <a:off x="1625325" y="1612900"/>
              <a:ext cx="1700" cy="1000"/>
            </a:xfrm>
            <a:custGeom>
              <a:rect b="b" l="l" r="r" t="t"/>
              <a:pathLst>
                <a:path extrusionOk="0" h="40" w="68">
                  <a:moveTo>
                    <a:pt x="66" y="0"/>
                  </a:moveTo>
                  <a:lnTo>
                    <a:pt x="1" y="38"/>
                  </a:lnTo>
                  <a:lnTo>
                    <a:pt x="3" y="39"/>
                  </a:lnTo>
                  <a:lnTo>
                    <a:pt x="67"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5" name="Google Shape;3495;p12"/>
            <p:cNvSpPr/>
            <p:nvPr/>
          </p:nvSpPr>
          <p:spPr>
            <a:xfrm>
              <a:off x="1625400" y="1612975"/>
              <a:ext cx="1700" cy="1025"/>
            </a:xfrm>
            <a:custGeom>
              <a:rect b="b" l="l" r="r" t="t"/>
              <a:pathLst>
                <a:path extrusionOk="0" h="41" w="68">
                  <a:moveTo>
                    <a:pt x="64" y="0"/>
                  </a:moveTo>
                  <a:lnTo>
                    <a:pt x="0" y="38"/>
                  </a:lnTo>
                  <a:lnTo>
                    <a:pt x="3" y="41"/>
                  </a:lnTo>
                  <a:lnTo>
                    <a:pt x="67"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6" name="Google Shape;3496;p12"/>
            <p:cNvSpPr/>
            <p:nvPr/>
          </p:nvSpPr>
          <p:spPr>
            <a:xfrm>
              <a:off x="1625475" y="1613050"/>
              <a:ext cx="1700" cy="1025"/>
            </a:xfrm>
            <a:custGeom>
              <a:rect b="b" l="l" r="r" t="t"/>
              <a:pathLst>
                <a:path extrusionOk="0" h="41" w="68">
                  <a:moveTo>
                    <a:pt x="64" y="0"/>
                  </a:moveTo>
                  <a:lnTo>
                    <a:pt x="0" y="38"/>
                  </a:lnTo>
                  <a:lnTo>
                    <a:pt x="2" y="41"/>
                  </a:lnTo>
                  <a:lnTo>
                    <a:pt x="67" y="3"/>
                  </a:lnTo>
                  <a:cubicBezTo>
                    <a:pt x="66" y="2"/>
                    <a:pt x="66" y="0"/>
                    <a:pt x="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7" name="Google Shape;3497;p12"/>
            <p:cNvSpPr/>
            <p:nvPr/>
          </p:nvSpPr>
          <p:spPr>
            <a:xfrm>
              <a:off x="1625500" y="1613100"/>
              <a:ext cx="1725" cy="1050"/>
            </a:xfrm>
            <a:custGeom>
              <a:rect b="b" l="l" r="r" t="t"/>
              <a:pathLst>
                <a:path extrusionOk="0" h="42" w="69">
                  <a:moveTo>
                    <a:pt x="66" y="1"/>
                  </a:moveTo>
                  <a:lnTo>
                    <a:pt x="1" y="39"/>
                  </a:lnTo>
                  <a:lnTo>
                    <a:pt x="4" y="42"/>
                  </a:lnTo>
                  <a:lnTo>
                    <a:pt x="69" y="5"/>
                  </a:lnTo>
                  <a:lnTo>
                    <a:pt x="6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8" name="Google Shape;3498;p12"/>
            <p:cNvSpPr/>
            <p:nvPr/>
          </p:nvSpPr>
          <p:spPr>
            <a:xfrm>
              <a:off x="1625575" y="1613225"/>
              <a:ext cx="1775" cy="1075"/>
            </a:xfrm>
            <a:custGeom>
              <a:rect b="b" l="l" r="r" t="t"/>
              <a:pathLst>
                <a:path extrusionOk="0" h="43" w="71">
                  <a:moveTo>
                    <a:pt x="66" y="0"/>
                  </a:moveTo>
                  <a:lnTo>
                    <a:pt x="1" y="37"/>
                  </a:lnTo>
                  <a:cubicBezTo>
                    <a:pt x="2" y="39"/>
                    <a:pt x="4" y="41"/>
                    <a:pt x="5" y="42"/>
                  </a:cubicBezTo>
                  <a:lnTo>
                    <a:pt x="70" y="6"/>
                  </a:lnTo>
                  <a:cubicBezTo>
                    <a:pt x="69" y="3"/>
                    <a:pt x="67" y="2"/>
                    <a:pt x="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9" name="Google Shape;3499;p12"/>
            <p:cNvSpPr/>
            <p:nvPr/>
          </p:nvSpPr>
          <p:spPr>
            <a:xfrm>
              <a:off x="1625700" y="1613325"/>
              <a:ext cx="1750" cy="1200"/>
            </a:xfrm>
            <a:custGeom>
              <a:rect b="b" l="l" r="r" t="t"/>
              <a:pathLst>
                <a:path extrusionOk="0" h="48" w="70">
                  <a:moveTo>
                    <a:pt x="65" y="1"/>
                  </a:moveTo>
                  <a:lnTo>
                    <a:pt x="0" y="38"/>
                  </a:lnTo>
                  <a:cubicBezTo>
                    <a:pt x="1" y="41"/>
                    <a:pt x="3" y="44"/>
                    <a:pt x="4" y="47"/>
                  </a:cubicBezTo>
                  <a:lnTo>
                    <a:pt x="70" y="9"/>
                  </a:lnTo>
                  <a:lnTo>
                    <a:pt x="6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0" name="Google Shape;3500;p12"/>
            <p:cNvSpPr/>
            <p:nvPr/>
          </p:nvSpPr>
          <p:spPr>
            <a:xfrm>
              <a:off x="1625800" y="1613550"/>
              <a:ext cx="1725" cy="1100"/>
            </a:xfrm>
            <a:custGeom>
              <a:rect b="b" l="l" r="r" t="t"/>
              <a:pathLst>
                <a:path extrusionOk="0" h="44" w="69">
                  <a:moveTo>
                    <a:pt x="66" y="0"/>
                  </a:moveTo>
                  <a:lnTo>
                    <a:pt x="0" y="38"/>
                  </a:lnTo>
                  <a:lnTo>
                    <a:pt x="5" y="44"/>
                  </a:lnTo>
                  <a:lnTo>
                    <a:pt x="69" y="6"/>
                  </a:lnTo>
                  <a:cubicBezTo>
                    <a:pt x="67" y="3"/>
                    <a:pt x="67" y="2"/>
                    <a:pt x="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1" name="Google Shape;3501;p12"/>
            <p:cNvSpPr/>
            <p:nvPr/>
          </p:nvSpPr>
          <p:spPr>
            <a:xfrm>
              <a:off x="1625900" y="1613700"/>
              <a:ext cx="1650" cy="1025"/>
            </a:xfrm>
            <a:custGeom>
              <a:rect b="b" l="l" r="r" t="t"/>
              <a:pathLst>
                <a:path extrusionOk="0" h="41" w="66">
                  <a:moveTo>
                    <a:pt x="65" y="0"/>
                  </a:moveTo>
                  <a:lnTo>
                    <a:pt x="1" y="38"/>
                  </a:lnTo>
                  <a:cubicBezTo>
                    <a:pt x="1" y="38"/>
                    <a:pt x="2" y="39"/>
                    <a:pt x="2" y="41"/>
                  </a:cubicBezTo>
                  <a:lnTo>
                    <a:pt x="66" y="3"/>
                  </a:lnTo>
                  <a:cubicBezTo>
                    <a:pt x="66" y="2"/>
                    <a:pt x="66" y="2"/>
                    <a:pt x="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2" name="Google Shape;3502;p12"/>
            <p:cNvSpPr/>
            <p:nvPr/>
          </p:nvSpPr>
          <p:spPr>
            <a:xfrm>
              <a:off x="1625950" y="1613775"/>
              <a:ext cx="1675" cy="1025"/>
            </a:xfrm>
            <a:custGeom>
              <a:rect b="b" l="l" r="r" t="t"/>
              <a:pathLst>
                <a:path extrusionOk="0" h="41" w="67">
                  <a:moveTo>
                    <a:pt x="64" y="0"/>
                  </a:moveTo>
                  <a:lnTo>
                    <a:pt x="0" y="38"/>
                  </a:lnTo>
                  <a:lnTo>
                    <a:pt x="2" y="41"/>
                  </a:lnTo>
                  <a:lnTo>
                    <a:pt x="67" y="4"/>
                  </a:lnTo>
                  <a:cubicBezTo>
                    <a:pt x="65" y="3"/>
                    <a:pt x="65" y="2"/>
                    <a:pt x="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3" name="Google Shape;3503;p12"/>
            <p:cNvSpPr/>
            <p:nvPr/>
          </p:nvSpPr>
          <p:spPr>
            <a:xfrm>
              <a:off x="1625975" y="1613875"/>
              <a:ext cx="1700" cy="1050"/>
            </a:xfrm>
            <a:custGeom>
              <a:rect b="b" l="l" r="r" t="t"/>
              <a:pathLst>
                <a:path extrusionOk="0" h="42" w="68">
                  <a:moveTo>
                    <a:pt x="66" y="0"/>
                  </a:moveTo>
                  <a:lnTo>
                    <a:pt x="1" y="38"/>
                  </a:lnTo>
                  <a:cubicBezTo>
                    <a:pt x="2" y="38"/>
                    <a:pt x="2" y="40"/>
                    <a:pt x="2" y="41"/>
                  </a:cubicBezTo>
                  <a:lnTo>
                    <a:pt x="67" y="3"/>
                  </a:lnTo>
                  <a:cubicBezTo>
                    <a:pt x="66" y="2"/>
                    <a:pt x="66" y="2"/>
                    <a:pt x="66"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4" name="Google Shape;3504;p12"/>
            <p:cNvSpPr/>
            <p:nvPr/>
          </p:nvSpPr>
          <p:spPr>
            <a:xfrm>
              <a:off x="1626025" y="1613950"/>
              <a:ext cx="1675" cy="1025"/>
            </a:xfrm>
            <a:custGeom>
              <a:rect b="b" l="l" r="r" t="t"/>
              <a:pathLst>
                <a:path extrusionOk="0" h="41" w="67">
                  <a:moveTo>
                    <a:pt x="65" y="0"/>
                  </a:moveTo>
                  <a:lnTo>
                    <a:pt x="0" y="38"/>
                  </a:lnTo>
                  <a:cubicBezTo>
                    <a:pt x="0" y="38"/>
                    <a:pt x="2" y="39"/>
                    <a:pt x="2" y="41"/>
                  </a:cubicBezTo>
                  <a:lnTo>
                    <a:pt x="67" y="3"/>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5" name="Google Shape;3505;p12"/>
            <p:cNvSpPr/>
            <p:nvPr/>
          </p:nvSpPr>
          <p:spPr>
            <a:xfrm>
              <a:off x="1626050" y="1614025"/>
              <a:ext cx="1650" cy="1025"/>
            </a:xfrm>
            <a:custGeom>
              <a:rect b="b" l="l" r="r" t="t"/>
              <a:pathLst>
                <a:path extrusionOk="0" h="41" w="66">
                  <a:moveTo>
                    <a:pt x="66" y="0"/>
                  </a:moveTo>
                  <a:lnTo>
                    <a:pt x="1" y="38"/>
                  </a:lnTo>
                  <a:cubicBezTo>
                    <a:pt x="2" y="39"/>
                    <a:pt x="2" y="39"/>
                    <a:pt x="2" y="41"/>
                  </a:cubicBezTo>
                  <a:lnTo>
                    <a:pt x="66" y="3"/>
                  </a:lnTo>
                  <a:cubicBezTo>
                    <a:pt x="66" y="3"/>
                    <a:pt x="66" y="2"/>
                    <a:pt x="66"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6" name="Google Shape;3506;p12"/>
            <p:cNvSpPr/>
            <p:nvPr/>
          </p:nvSpPr>
          <p:spPr>
            <a:xfrm>
              <a:off x="1626075" y="1614100"/>
              <a:ext cx="1700" cy="1025"/>
            </a:xfrm>
            <a:custGeom>
              <a:rect b="b" l="l" r="r" t="t"/>
              <a:pathLst>
                <a:path extrusionOk="0" h="41" w="68">
                  <a:moveTo>
                    <a:pt x="66" y="0"/>
                  </a:moveTo>
                  <a:lnTo>
                    <a:pt x="2" y="38"/>
                  </a:lnTo>
                  <a:lnTo>
                    <a:pt x="1" y="38"/>
                  </a:lnTo>
                  <a:cubicBezTo>
                    <a:pt x="2" y="39"/>
                    <a:pt x="2" y="39"/>
                    <a:pt x="2" y="41"/>
                  </a:cubicBezTo>
                  <a:lnTo>
                    <a:pt x="68"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7" name="Google Shape;3507;p12"/>
            <p:cNvSpPr/>
            <p:nvPr/>
          </p:nvSpPr>
          <p:spPr>
            <a:xfrm>
              <a:off x="1626125" y="1614175"/>
              <a:ext cx="1650" cy="1025"/>
            </a:xfrm>
            <a:custGeom>
              <a:rect b="b" l="l" r="r" t="t"/>
              <a:pathLst>
                <a:path extrusionOk="0" h="41" w="66">
                  <a:moveTo>
                    <a:pt x="64" y="0"/>
                  </a:moveTo>
                  <a:lnTo>
                    <a:pt x="0" y="38"/>
                  </a:lnTo>
                  <a:lnTo>
                    <a:pt x="0" y="41"/>
                  </a:lnTo>
                  <a:lnTo>
                    <a:pt x="66" y="4"/>
                  </a:lnTo>
                  <a:cubicBezTo>
                    <a:pt x="66" y="3"/>
                    <a:pt x="64" y="1"/>
                    <a:pt x="6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8" name="Google Shape;3508;p12"/>
            <p:cNvSpPr/>
            <p:nvPr/>
          </p:nvSpPr>
          <p:spPr>
            <a:xfrm>
              <a:off x="1626150" y="1614275"/>
              <a:ext cx="1675" cy="1025"/>
            </a:xfrm>
            <a:custGeom>
              <a:rect b="b" l="l" r="r" t="t"/>
              <a:pathLst>
                <a:path extrusionOk="0" h="41" w="67">
                  <a:moveTo>
                    <a:pt x="65" y="0"/>
                  </a:moveTo>
                  <a:lnTo>
                    <a:pt x="1" y="38"/>
                  </a:lnTo>
                  <a:cubicBezTo>
                    <a:pt x="1" y="38"/>
                    <a:pt x="1" y="40"/>
                    <a:pt x="1" y="41"/>
                  </a:cubicBezTo>
                  <a:lnTo>
                    <a:pt x="66" y="3"/>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9" name="Google Shape;3509;p12"/>
            <p:cNvSpPr/>
            <p:nvPr/>
          </p:nvSpPr>
          <p:spPr>
            <a:xfrm>
              <a:off x="1626150" y="1614350"/>
              <a:ext cx="1675" cy="1025"/>
            </a:xfrm>
            <a:custGeom>
              <a:rect b="b" l="l" r="r" t="t"/>
              <a:pathLst>
                <a:path extrusionOk="0" h="41" w="67">
                  <a:moveTo>
                    <a:pt x="66" y="0"/>
                  </a:moveTo>
                  <a:lnTo>
                    <a:pt x="1" y="38"/>
                  </a:lnTo>
                  <a:lnTo>
                    <a:pt x="2" y="41"/>
                  </a:lnTo>
                  <a:lnTo>
                    <a:pt x="66" y="5"/>
                  </a:lnTo>
                  <a:cubicBezTo>
                    <a:pt x="66" y="3"/>
                    <a:pt x="66" y="2"/>
                    <a:pt x="66"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0" name="Google Shape;3510;p12"/>
            <p:cNvSpPr/>
            <p:nvPr/>
          </p:nvSpPr>
          <p:spPr>
            <a:xfrm>
              <a:off x="1626200" y="1614425"/>
              <a:ext cx="1650" cy="1075"/>
            </a:xfrm>
            <a:custGeom>
              <a:rect b="b" l="l" r="r" t="t"/>
              <a:pathLst>
                <a:path extrusionOk="0" h="43" w="66">
                  <a:moveTo>
                    <a:pt x="64" y="0"/>
                  </a:moveTo>
                  <a:lnTo>
                    <a:pt x="0" y="38"/>
                  </a:lnTo>
                  <a:lnTo>
                    <a:pt x="2" y="42"/>
                  </a:lnTo>
                  <a:lnTo>
                    <a:pt x="66" y="5"/>
                  </a:lnTo>
                  <a:cubicBezTo>
                    <a:pt x="66" y="3"/>
                    <a:pt x="66" y="2"/>
                    <a:pt x="6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1" name="Google Shape;3511;p12"/>
            <p:cNvSpPr/>
            <p:nvPr/>
          </p:nvSpPr>
          <p:spPr>
            <a:xfrm>
              <a:off x="1626225" y="1614525"/>
              <a:ext cx="1625" cy="1050"/>
            </a:xfrm>
            <a:custGeom>
              <a:rect b="b" l="l" r="r" t="t"/>
              <a:pathLst>
                <a:path extrusionOk="0" h="42" w="65">
                  <a:moveTo>
                    <a:pt x="65" y="1"/>
                  </a:moveTo>
                  <a:lnTo>
                    <a:pt x="1" y="38"/>
                  </a:lnTo>
                  <a:lnTo>
                    <a:pt x="1" y="41"/>
                  </a:lnTo>
                  <a:lnTo>
                    <a:pt x="65" y="3"/>
                  </a:lnTo>
                  <a:cubicBezTo>
                    <a:pt x="65" y="2"/>
                    <a:pt x="65" y="2"/>
                    <a:pt x="65"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2" name="Google Shape;3512;p12"/>
            <p:cNvSpPr/>
            <p:nvPr/>
          </p:nvSpPr>
          <p:spPr>
            <a:xfrm>
              <a:off x="1626225" y="1614600"/>
              <a:ext cx="1675" cy="1050"/>
            </a:xfrm>
            <a:custGeom>
              <a:rect b="b" l="l" r="r" t="t"/>
              <a:pathLst>
                <a:path extrusionOk="0" h="42" w="67">
                  <a:moveTo>
                    <a:pt x="66" y="0"/>
                  </a:moveTo>
                  <a:lnTo>
                    <a:pt x="1" y="38"/>
                  </a:lnTo>
                  <a:cubicBezTo>
                    <a:pt x="1" y="40"/>
                    <a:pt x="1" y="40"/>
                    <a:pt x="1" y="41"/>
                  </a:cubicBezTo>
                  <a:lnTo>
                    <a:pt x="66" y="5"/>
                  </a:lnTo>
                  <a:cubicBezTo>
                    <a:pt x="66" y="3"/>
                    <a:pt x="66" y="2"/>
                    <a:pt x="66"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3" name="Google Shape;3513;p12"/>
            <p:cNvSpPr/>
            <p:nvPr/>
          </p:nvSpPr>
          <p:spPr>
            <a:xfrm>
              <a:off x="1626275" y="1614675"/>
              <a:ext cx="1625" cy="1025"/>
            </a:xfrm>
            <a:custGeom>
              <a:rect b="b" l="l" r="r" t="t"/>
              <a:pathLst>
                <a:path extrusionOk="0" h="41" w="65">
                  <a:moveTo>
                    <a:pt x="64" y="0"/>
                  </a:moveTo>
                  <a:lnTo>
                    <a:pt x="0" y="38"/>
                  </a:lnTo>
                  <a:lnTo>
                    <a:pt x="0" y="41"/>
                  </a:lnTo>
                  <a:lnTo>
                    <a:pt x="64" y="5"/>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4" name="Google Shape;3514;p12"/>
            <p:cNvSpPr/>
            <p:nvPr/>
          </p:nvSpPr>
          <p:spPr>
            <a:xfrm>
              <a:off x="1626275" y="1614775"/>
              <a:ext cx="1625" cy="1050"/>
            </a:xfrm>
            <a:custGeom>
              <a:rect b="b" l="l" r="r" t="t"/>
              <a:pathLst>
                <a:path extrusionOk="0" h="42" w="65">
                  <a:moveTo>
                    <a:pt x="64" y="1"/>
                  </a:moveTo>
                  <a:lnTo>
                    <a:pt x="0" y="38"/>
                  </a:lnTo>
                  <a:lnTo>
                    <a:pt x="0" y="41"/>
                  </a:lnTo>
                  <a:lnTo>
                    <a:pt x="64"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5" name="Google Shape;3515;p12"/>
            <p:cNvSpPr/>
            <p:nvPr/>
          </p:nvSpPr>
          <p:spPr>
            <a:xfrm>
              <a:off x="1626275" y="1614850"/>
              <a:ext cx="1650" cy="1050"/>
            </a:xfrm>
            <a:custGeom>
              <a:rect b="b" l="l" r="r" t="t"/>
              <a:pathLst>
                <a:path extrusionOk="0" h="42" w="66">
                  <a:moveTo>
                    <a:pt x="65" y="1"/>
                  </a:moveTo>
                  <a:lnTo>
                    <a:pt x="0" y="38"/>
                  </a:lnTo>
                  <a:cubicBezTo>
                    <a:pt x="0" y="38"/>
                    <a:pt x="0" y="40"/>
                    <a:pt x="0" y="41"/>
                  </a:cubicBezTo>
                  <a:lnTo>
                    <a:pt x="65" y="3"/>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6" name="Google Shape;3516;p12"/>
            <p:cNvSpPr/>
            <p:nvPr/>
          </p:nvSpPr>
          <p:spPr>
            <a:xfrm>
              <a:off x="1626300" y="1614925"/>
              <a:ext cx="1625" cy="1050"/>
            </a:xfrm>
            <a:custGeom>
              <a:rect b="b" l="l" r="r" t="t"/>
              <a:pathLst>
                <a:path extrusionOk="0" h="42" w="65">
                  <a:moveTo>
                    <a:pt x="64" y="0"/>
                  </a:moveTo>
                  <a:lnTo>
                    <a:pt x="1" y="38"/>
                  </a:lnTo>
                  <a:lnTo>
                    <a:pt x="1" y="41"/>
                  </a:lnTo>
                  <a:lnTo>
                    <a:pt x="64" y="3"/>
                  </a:lnTo>
                  <a:cubicBezTo>
                    <a:pt x="64" y="3"/>
                    <a:pt x="64" y="2"/>
                    <a:pt x="6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7" name="Google Shape;3517;p12"/>
            <p:cNvSpPr/>
            <p:nvPr/>
          </p:nvSpPr>
          <p:spPr>
            <a:xfrm>
              <a:off x="1626300" y="1615000"/>
              <a:ext cx="1625" cy="1025"/>
            </a:xfrm>
            <a:custGeom>
              <a:rect b="b" l="l" r="r" t="t"/>
              <a:pathLst>
                <a:path extrusionOk="0" h="41" w="65">
                  <a:moveTo>
                    <a:pt x="64" y="0"/>
                  </a:moveTo>
                  <a:lnTo>
                    <a:pt x="1" y="38"/>
                  </a:lnTo>
                  <a:lnTo>
                    <a:pt x="1" y="41"/>
                  </a:lnTo>
                  <a:lnTo>
                    <a:pt x="64" y="5"/>
                  </a:lnTo>
                  <a:cubicBezTo>
                    <a:pt x="64" y="3"/>
                    <a:pt x="64" y="2"/>
                    <a:pt x="6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8" name="Google Shape;3518;p12"/>
            <p:cNvSpPr/>
            <p:nvPr/>
          </p:nvSpPr>
          <p:spPr>
            <a:xfrm>
              <a:off x="1626300" y="1615100"/>
              <a:ext cx="1625" cy="1000"/>
            </a:xfrm>
            <a:custGeom>
              <a:rect b="b" l="l" r="r" t="t"/>
              <a:pathLst>
                <a:path extrusionOk="0" h="40" w="65">
                  <a:moveTo>
                    <a:pt x="64" y="1"/>
                  </a:moveTo>
                  <a:lnTo>
                    <a:pt x="1" y="37"/>
                  </a:lnTo>
                  <a:lnTo>
                    <a:pt x="1" y="40"/>
                  </a:lnTo>
                  <a:lnTo>
                    <a:pt x="64" y="2"/>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9" name="Google Shape;3519;p12"/>
            <p:cNvSpPr/>
            <p:nvPr/>
          </p:nvSpPr>
          <p:spPr>
            <a:xfrm>
              <a:off x="1634175" y="1628200"/>
              <a:ext cx="4875" cy="2850"/>
            </a:xfrm>
            <a:custGeom>
              <a:rect b="b" l="l" r="r" t="t"/>
              <a:pathLst>
                <a:path extrusionOk="0" h="114" w="195">
                  <a:moveTo>
                    <a:pt x="66" y="0"/>
                  </a:moveTo>
                  <a:lnTo>
                    <a:pt x="0" y="38"/>
                  </a:lnTo>
                  <a:lnTo>
                    <a:pt x="131" y="113"/>
                  </a:lnTo>
                  <a:lnTo>
                    <a:pt x="195" y="76"/>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0" name="Google Shape;3520;p12"/>
            <p:cNvSpPr/>
            <p:nvPr/>
          </p:nvSpPr>
          <p:spPr>
            <a:xfrm>
              <a:off x="1637425" y="1621600"/>
              <a:ext cx="1675" cy="9450"/>
            </a:xfrm>
            <a:custGeom>
              <a:rect b="b" l="l" r="r" t="t"/>
              <a:pathLst>
                <a:path extrusionOk="0" h="378" w="67">
                  <a:moveTo>
                    <a:pt x="66" y="0"/>
                  </a:moveTo>
                  <a:lnTo>
                    <a:pt x="1" y="38"/>
                  </a:lnTo>
                  <a:lnTo>
                    <a:pt x="1" y="377"/>
                  </a:lnTo>
                  <a:lnTo>
                    <a:pt x="65" y="340"/>
                  </a:lnTo>
                  <a:lnTo>
                    <a:pt x="66"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1" name="Google Shape;3521;p12"/>
            <p:cNvSpPr/>
            <p:nvPr/>
          </p:nvSpPr>
          <p:spPr>
            <a:xfrm>
              <a:off x="1634675" y="1618625"/>
              <a:ext cx="1775" cy="1000"/>
            </a:xfrm>
            <a:custGeom>
              <a:rect b="b" l="l" r="r" t="t"/>
              <a:pathLst>
                <a:path extrusionOk="0" h="40" w="71">
                  <a:moveTo>
                    <a:pt x="70" y="0"/>
                  </a:moveTo>
                  <a:cubicBezTo>
                    <a:pt x="69" y="0"/>
                    <a:pt x="66" y="2"/>
                    <a:pt x="64" y="3"/>
                  </a:cubicBezTo>
                  <a:lnTo>
                    <a:pt x="1" y="40"/>
                  </a:lnTo>
                  <a:lnTo>
                    <a:pt x="1" y="40"/>
                  </a:lnTo>
                  <a:lnTo>
                    <a:pt x="6" y="38"/>
                  </a:lnTo>
                  <a:lnTo>
                    <a:pt x="70"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2" name="Google Shape;3522;p12"/>
            <p:cNvSpPr/>
            <p:nvPr/>
          </p:nvSpPr>
          <p:spPr>
            <a:xfrm>
              <a:off x="1634825" y="1618575"/>
              <a:ext cx="1725" cy="1025"/>
            </a:xfrm>
            <a:custGeom>
              <a:rect b="b" l="l" r="r" t="t"/>
              <a:pathLst>
                <a:path extrusionOk="0" h="41" w="69">
                  <a:moveTo>
                    <a:pt x="69" y="1"/>
                  </a:moveTo>
                  <a:lnTo>
                    <a:pt x="64" y="2"/>
                  </a:lnTo>
                  <a:lnTo>
                    <a:pt x="0" y="40"/>
                  </a:lnTo>
                  <a:lnTo>
                    <a:pt x="5" y="39"/>
                  </a:lnTo>
                  <a:lnTo>
                    <a:pt x="69"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3" name="Google Shape;3523;p12"/>
            <p:cNvSpPr/>
            <p:nvPr/>
          </p:nvSpPr>
          <p:spPr>
            <a:xfrm>
              <a:off x="1634925" y="1618575"/>
              <a:ext cx="1725" cy="975"/>
            </a:xfrm>
            <a:custGeom>
              <a:rect b="b" l="l" r="r" t="t"/>
              <a:pathLst>
                <a:path extrusionOk="0" h="39" w="69">
                  <a:moveTo>
                    <a:pt x="65" y="1"/>
                  </a:moveTo>
                  <a:lnTo>
                    <a:pt x="1" y="39"/>
                  </a:lnTo>
                  <a:lnTo>
                    <a:pt x="4" y="39"/>
                  </a:lnTo>
                  <a:lnTo>
                    <a:pt x="69"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4" name="Google Shape;3524;p12"/>
            <p:cNvSpPr/>
            <p:nvPr/>
          </p:nvSpPr>
          <p:spPr>
            <a:xfrm>
              <a:off x="1635000" y="1618575"/>
              <a:ext cx="1725" cy="975"/>
            </a:xfrm>
            <a:custGeom>
              <a:rect b="b" l="l" r="r" t="t"/>
              <a:pathLst>
                <a:path extrusionOk="0" h="39" w="69">
                  <a:moveTo>
                    <a:pt x="66" y="1"/>
                  </a:moveTo>
                  <a:lnTo>
                    <a:pt x="1" y="39"/>
                  </a:lnTo>
                  <a:lnTo>
                    <a:pt x="4" y="39"/>
                  </a:lnTo>
                  <a:lnTo>
                    <a:pt x="69"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5" name="Google Shape;3525;p12"/>
            <p:cNvSpPr/>
            <p:nvPr/>
          </p:nvSpPr>
          <p:spPr>
            <a:xfrm>
              <a:off x="1635125" y="1618575"/>
              <a:ext cx="1675" cy="975"/>
            </a:xfrm>
            <a:custGeom>
              <a:rect b="b" l="l" r="r" t="t"/>
              <a:pathLst>
                <a:path extrusionOk="0" h="39" w="67">
                  <a:moveTo>
                    <a:pt x="64" y="1"/>
                  </a:moveTo>
                  <a:lnTo>
                    <a:pt x="0" y="37"/>
                  </a:lnTo>
                  <a:lnTo>
                    <a:pt x="0" y="39"/>
                  </a:lnTo>
                  <a:lnTo>
                    <a:pt x="3" y="39"/>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6" name="Google Shape;3526;p12"/>
            <p:cNvSpPr/>
            <p:nvPr/>
          </p:nvSpPr>
          <p:spPr>
            <a:xfrm>
              <a:off x="1635175" y="1618575"/>
              <a:ext cx="1700" cy="975"/>
            </a:xfrm>
            <a:custGeom>
              <a:rect b="b" l="l" r="r" t="t"/>
              <a:pathLst>
                <a:path extrusionOk="0" h="39" w="68">
                  <a:moveTo>
                    <a:pt x="65" y="1"/>
                  </a:moveTo>
                  <a:lnTo>
                    <a:pt x="1" y="39"/>
                  </a:lnTo>
                  <a:lnTo>
                    <a:pt x="4" y="39"/>
                  </a:lnTo>
                  <a:lnTo>
                    <a:pt x="68"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7" name="Google Shape;3527;p12"/>
            <p:cNvSpPr/>
            <p:nvPr/>
          </p:nvSpPr>
          <p:spPr>
            <a:xfrm>
              <a:off x="1635250" y="1618575"/>
              <a:ext cx="1700" cy="975"/>
            </a:xfrm>
            <a:custGeom>
              <a:rect b="b" l="l" r="r" t="t"/>
              <a:pathLst>
                <a:path extrusionOk="0" h="39" w="68">
                  <a:moveTo>
                    <a:pt x="65" y="1"/>
                  </a:moveTo>
                  <a:lnTo>
                    <a:pt x="1" y="39"/>
                  </a:lnTo>
                  <a:lnTo>
                    <a:pt x="4" y="39"/>
                  </a:lnTo>
                  <a:lnTo>
                    <a:pt x="68"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8" name="Google Shape;3528;p12"/>
            <p:cNvSpPr/>
            <p:nvPr/>
          </p:nvSpPr>
          <p:spPr>
            <a:xfrm>
              <a:off x="1635325" y="1618575"/>
              <a:ext cx="1700" cy="975"/>
            </a:xfrm>
            <a:custGeom>
              <a:rect b="b" l="l" r="r" t="t"/>
              <a:pathLst>
                <a:path extrusionOk="0" h="39" w="68">
                  <a:moveTo>
                    <a:pt x="65" y="1"/>
                  </a:moveTo>
                  <a:lnTo>
                    <a:pt x="1" y="39"/>
                  </a:lnTo>
                  <a:lnTo>
                    <a:pt x="2" y="39"/>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9" name="Google Shape;3529;p12"/>
            <p:cNvSpPr/>
            <p:nvPr/>
          </p:nvSpPr>
          <p:spPr>
            <a:xfrm>
              <a:off x="1635375" y="1618625"/>
              <a:ext cx="1725" cy="975"/>
            </a:xfrm>
            <a:custGeom>
              <a:rect b="b" l="l" r="r" t="t"/>
              <a:pathLst>
                <a:path extrusionOk="0" h="39" w="69">
                  <a:moveTo>
                    <a:pt x="65" y="0"/>
                  </a:moveTo>
                  <a:lnTo>
                    <a:pt x="0" y="37"/>
                  </a:lnTo>
                  <a:lnTo>
                    <a:pt x="3" y="38"/>
                  </a:lnTo>
                  <a:lnTo>
                    <a:pt x="68"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0" name="Google Shape;3530;p12"/>
            <p:cNvSpPr/>
            <p:nvPr/>
          </p:nvSpPr>
          <p:spPr>
            <a:xfrm>
              <a:off x="1635450" y="1618625"/>
              <a:ext cx="1675" cy="1000"/>
            </a:xfrm>
            <a:custGeom>
              <a:rect b="b" l="l" r="r" t="t"/>
              <a:pathLst>
                <a:path extrusionOk="0" h="40" w="67">
                  <a:moveTo>
                    <a:pt x="65" y="0"/>
                  </a:moveTo>
                  <a:lnTo>
                    <a:pt x="0" y="38"/>
                  </a:lnTo>
                  <a:lnTo>
                    <a:pt x="0" y="40"/>
                  </a:lnTo>
                  <a:lnTo>
                    <a:pt x="3" y="40"/>
                  </a:lnTo>
                  <a:lnTo>
                    <a:pt x="67" y="2"/>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1" name="Google Shape;3531;p12"/>
            <p:cNvSpPr/>
            <p:nvPr/>
          </p:nvSpPr>
          <p:spPr>
            <a:xfrm>
              <a:off x="1635500" y="1618650"/>
              <a:ext cx="1700" cy="975"/>
            </a:xfrm>
            <a:custGeom>
              <a:rect b="b" l="l" r="r" t="t"/>
              <a:pathLst>
                <a:path extrusionOk="0" h="39" w="68">
                  <a:moveTo>
                    <a:pt x="1" y="37"/>
                  </a:moveTo>
                  <a:lnTo>
                    <a:pt x="1" y="39"/>
                  </a:lnTo>
                  <a:lnTo>
                    <a:pt x="2" y="38"/>
                  </a:lnTo>
                  <a:lnTo>
                    <a:pt x="2" y="38"/>
                  </a:lnTo>
                  <a:lnTo>
                    <a:pt x="1" y="37"/>
                  </a:lnTo>
                  <a:close/>
                  <a:moveTo>
                    <a:pt x="65" y="1"/>
                  </a:moveTo>
                  <a:lnTo>
                    <a:pt x="2" y="38"/>
                  </a:lnTo>
                  <a:lnTo>
                    <a:pt x="2" y="38"/>
                  </a:lnTo>
                  <a:lnTo>
                    <a:pt x="4" y="39"/>
                  </a:lnTo>
                  <a:lnTo>
                    <a:pt x="68"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2" name="Google Shape;3532;p12"/>
            <p:cNvSpPr/>
            <p:nvPr/>
          </p:nvSpPr>
          <p:spPr>
            <a:xfrm>
              <a:off x="1635575" y="1618650"/>
              <a:ext cx="1700" cy="1000"/>
            </a:xfrm>
            <a:custGeom>
              <a:rect b="b" l="l" r="r" t="t"/>
              <a:pathLst>
                <a:path extrusionOk="0" h="40" w="68">
                  <a:moveTo>
                    <a:pt x="65" y="1"/>
                  </a:moveTo>
                  <a:lnTo>
                    <a:pt x="1" y="39"/>
                  </a:lnTo>
                  <a:lnTo>
                    <a:pt x="4" y="40"/>
                  </a:lnTo>
                  <a:lnTo>
                    <a:pt x="68" y="2"/>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3" name="Google Shape;3533;p12"/>
            <p:cNvSpPr/>
            <p:nvPr/>
          </p:nvSpPr>
          <p:spPr>
            <a:xfrm>
              <a:off x="1635650" y="1618700"/>
              <a:ext cx="1700" cy="1000"/>
            </a:xfrm>
            <a:custGeom>
              <a:rect b="b" l="l" r="r" t="t"/>
              <a:pathLst>
                <a:path extrusionOk="0" h="40" w="68">
                  <a:moveTo>
                    <a:pt x="65" y="0"/>
                  </a:moveTo>
                  <a:lnTo>
                    <a:pt x="1" y="38"/>
                  </a:lnTo>
                  <a:lnTo>
                    <a:pt x="2" y="39"/>
                  </a:lnTo>
                  <a:lnTo>
                    <a:pt x="67" y="2"/>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4" name="Google Shape;3534;p12"/>
            <p:cNvSpPr/>
            <p:nvPr/>
          </p:nvSpPr>
          <p:spPr>
            <a:xfrm>
              <a:off x="1635700" y="1618725"/>
              <a:ext cx="1725" cy="1000"/>
            </a:xfrm>
            <a:custGeom>
              <a:rect b="b" l="l" r="r" t="t"/>
              <a:pathLst>
                <a:path extrusionOk="0" h="40" w="69">
                  <a:moveTo>
                    <a:pt x="65" y="1"/>
                  </a:moveTo>
                  <a:lnTo>
                    <a:pt x="0" y="38"/>
                  </a:lnTo>
                  <a:lnTo>
                    <a:pt x="3" y="40"/>
                  </a:lnTo>
                  <a:lnTo>
                    <a:pt x="68" y="2"/>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5" name="Google Shape;3535;p12"/>
            <p:cNvSpPr/>
            <p:nvPr/>
          </p:nvSpPr>
          <p:spPr>
            <a:xfrm>
              <a:off x="1635775" y="1618775"/>
              <a:ext cx="1675" cy="1000"/>
            </a:xfrm>
            <a:custGeom>
              <a:rect b="b" l="l" r="r" t="t"/>
              <a:pathLst>
                <a:path extrusionOk="0" h="40" w="67">
                  <a:moveTo>
                    <a:pt x="65" y="0"/>
                  </a:moveTo>
                  <a:lnTo>
                    <a:pt x="0" y="38"/>
                  </a:lnTo>
                  <a:lnTo>
                    <a:pt x="3" y="39"/>
                  </a:lnTo>
                  <a:lnTo>
                    <a:pt x="67" y="2"/>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6" name="Google Shape;3536;p12"/>
            <p:cNvSpPr/>
            <p:nvPr/>
          </p:nvSpPr>
          <p:spPr>
            <a:xfrm>
              <a:off x="1637425" y="1630075"/>
              <a:ext cx="9525" cy="5550"/>
            </a:xfrm>
            <a:custGeom>
              <a:rect b="b" l="l" r="r" t="t"/>
              <a:pathLst>
                <a:path extrusionOk="0" h="222" w="381">
                  <a:moveTo>
                    <a:pt x="65" y="1"/>
                  </a:moveTo>
                  <a:lnTo>
                    <a:pt x="1" y="38"/>
                  </a:lnTo>
                  <a:lnTo>
                    <a:pt x="317" y="221"/>
                  </a:lnTo>
                  <a:lnTo>
                    <a:pt x="381" y="183"/>
                  </a:lnTo>
                  <a:lnTo>
                    <a:pt x="6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7" name="Google Shape;3537;p12"/>
            <p:cNvSpPr/>
            <p:nvPr/>
          </p:nvSpPr>
          <p:spPr>
            <a:xfrm>
              <a:off x="1635850" y="1618800"/>
              <a:ext cx="1600" cy="975"/>
            </a:xfrm>
            <a:custGeom>
              <a:rect b="b" l="l" r="r" t="t"/>
              <a:pathLst>
                <a:path extrusionOk="0" h="39" w="64">
                  <a:moveTo>
                    <a:pt x="0" y="38"/>
                  </a:moveTo>
                  <a:lnTo>
                    <a:pt x="64" y="1"/>
                  </a:lnTo>
                  <a:lnTo>
                    <a:pt x="64" y="1"/>
                  </a:lnTo>
                  <a:lnTo>
                    <a:pt x="0" y="38"/>
                  </a:lnTo>
                  <a:lnTo>
                    <a:pt x="0" y="38"/>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8" name="Google Shape;3538;p12"/>
            <p:cNvSpPr/>
            <p:nvPr/>
          </p:nvSpPr>
          <p:spPr>
            <a:xfrm>
              <a:off x="1635850" y="1618800"/>
              <a:ext cx="1675" cy="1000"/>
            </a:xfrm>
            <a:custGeom>
              <a:rect b="b" l="l" r="r" t="t"/>
              <a:pathLst>
                <a:path extrusionOk="0" h="40" w="67">
                  <a:moveTo>
                    <a:pt x="65" y="1"/>
                  </a:moveTo>
                  <a:lnTo>
                    <a:pt x="0" y="38"/>
                  </a:lnTo>
                  <a:lnTo>
                    <a:pt x="3" y="40"/>
                  </a:lnTo>
                  <a:lnTo>
                    <a:pt x="67" y="2"/>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9" name="Google Shape;3539;p12"/>
            <p:cNvSpPr/>
            <p:nvPr/>
          </p:nvSpPr>
          <p:spPr>
            <a:xfrm>
              <a:off x="1635900" y="1618850"/>
              <a:ext cx="1700" cy="1000"/>
            </a:xfrm>
            <a:custGeom>
              <a:rect b="b" l="l" r="r" t="t"/>
              <a:pathLst>
                <a:path extrusionOk="0" h="40" w="68">
                  <a:moveTo>
                    <a:pt x="65" y="0"/>
                  </a:moveTo>
                  <a:lnTo>
                    <a:pt x="1" y="38"/>
                  </a:lnTo>
                  <a:lnTo>
                    <a:pt x="4" y="39"/>
                  </a:lnTo>
                  <a:lnTo>
                    <a:pt x="68" y="2"/>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0" name="Google Shape;3540;p12"/>
            <p:cNvSpPr/>
            <p:nvPr/>
          </p:nvSpPr>
          <p:spPr>
            <a:xfrm>
              <a:off x="1635975" y="1618875"/>
              <a:ext cx="1700" cy="1000"/>
            </a:xfrm>
            <a:custGeom>
              <a:rect b="b" l="l" r="r" t="t"/>
              <a:pathLst>
                <a:path extrusionOk="0" h="40" w="68">
                  <a:moveTo>
                    <a:pt x="65" y="1"/>
                  </a:moveTo>
                  <a:lnTo>
                    <a:pt x="1" y="38"/>
                  </a:lnTo>
                  <a:lnTo>
                    <a:pt x="4" y="40"/>
                  </a:lnTo>
                  <a:lnTo>
                    <a:pt x="68" y="3"/>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1" name="Google Shape;3541;p12"/>
            <p:cNvSpPr/>
            <p:nvPr/>
          </p:nvSpPr>
          <p:spPr>
            <a:xfrm>
              <a:off x="1636100" y="1618950"/>
              <a:ext cx="1675" cy="1000"/>
            </a:xfrm>
            <a:custGeom>
              <a:rect b="b" l="l" r="r" t="t"/>
              <a:pathLst>
                <a:path extrusionOk="0" h="40" w="67">
                  <a:moveTo>
                    <a:pt x="64" y="0"/>
                  </a:moveTo>
                  <a:lnTo>
                    <a:pt x="0" y="38"/>
                  </a:lnTo>
                  <a:lnTo>
                    <a:pt x="2" y="40"/>
                  </a:lnTo>
                  <a:lnTo>
                    <a:pt x="67" y="2"/>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2" name="Google Shape;3542;p12"/>
            <p:cNvSpPr/>
            <p:nvPr/>
          </p:nvSpPr>
          <p:spPr>
            <a:xfrm>
              <a:off x="1636125" y="1618975"/>
              <a:ext cx="1700" cy="1050"/>
            </a:xfrm>
            <a:custGeom>
              <a:rect b="b" l="l" r="r" t="t"/>
              <a:pathLst>
                <a:path extrusionOk="0" h="42" w="68">
                  <a:moveTo>
                    <a:pt x="64" y="1"/>
                  </a:moveTo>
                  <a:lnTo>
                    <a:pt x="1" y="39"/>
                  </a:lnTo>
                  <a:lnTo>
                    <a:pt x="4" y="41"/>
                  </a:lnTo>
                  <a:lnTo>
                    <a:pt x="67"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3" name="Google Shape;3543;p12"/>
            <p:cNvSpPr/>
            <p:nvPr/>
          </p:nvSpPr>
          <p:spPr>
            <a:xfrm>
              <a:off x="1636200" y="1619050"/>
              <a:ext cx="1700" cy="1050"/>
            </a:xfrm>
            <a:custGeom>
              <a:rect b="b" l="l" r="r" t="t"/>
              <a:pathLst>
                <a:path extrusionOk="0" h="42" w="68">
                  <a:moveTo>
                    <a:pt x="64" y="1"/>
                  </a:moveTo>
                  <a:lnTo>
                    <a:pt x="1" y="38"/>
                  </a:lnTo>
                  <a:cubicBezTo>
                    <a:pt x="1" y="38"/>
                    <a:pt x="2" y="40"/>
                    <a:pt x="3" y="41"/>
                  </a:cubicBezTo>
                  <a:lnTo>
                    <a:pt x="67"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4" name="Google Shape;3544;p12"/>
            <p:cNvSpPr/>
            <p:nvPr/>
          </p:nvSpPr>
          <p:spPr>
            <a:xfrm>
              <a:off x="1636275" y="1619125"/>
              <a:ext cx="1700" cy="1000"/>
            </a:xfrm>
            <a:custGeom>
              <a:rect b="b" l="l" r="r" t="t"/>
              <a:pathLst>
                <a:path extrusionOk="0" h="40" w="68">
                  <a:moveTo>
                    <a:pt x="64" y="1"/>
                  </a:moveTo>
                  <a:lnTo>
                    <a:pt x="0" y="38"/>
                  </a:lnTo>
                  <a:lnTo>
                    <a:pt x="3" y="40"/>
                  </a:lnTo>
                  <a:lnTo>
                    <a:pt x="67"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5" name="Google Shape;3545;p12"/>
            <p:cNvSpPr/>
            <p:nvPr/>
          </p:nvSpPr>
          <p:spPr>
            <a:xfrm>
              <a:off x="1636350" y="1619200"/>
              <a:ext cx="1700" cy="1000"/>
            </a:xfrm>
            <a:custGeom>
              <a:rect b="b" l="l" r="r" t="t"/>
              <a:pathLst>
                <a:path extrusionOk="0" h="40" w="68">
                  <a:moveTo>
                    <a:pt x="64" y="1"/>
                  </a:moveTo>
                  <a:lnTo>
                    <a:pt x="0" y="37"/>
                  </a:lnTo>
                  <a:lnTo>
                    <a:pt x="3" y="40"/>
                  </a:lnTo>
                  <a:lnTo>
                    <a:pt x="67" y="2"/>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6" name="Google Shape;3546;p12"/>
            <p:cNvSpPr/>
            <p:nvPr/>
          </p:nvSpPr>
          <p:spPr>
            <a:xfrm>
              <a:off x="1636425" y="1619250"/>
              <a:ext cx="1675" cy="1025"/>
            </a:xfrm>
            <a:custGeom>
              <a:rect b="b" l="l" r="r" t="t"/>
              <a:pathLst>
                <a:path extrusionOk="0" h="41" w="67">
                  <a:moveTo>
                    <a:pt x="64" y="0"/>
                  </a:moveTo>
                  <a:lnTo>
                    <a:pt x="0" y="38"/>
                  </a:lnTo>
                  <a:lnTo>
                    <a:pt x="3" y="41"/>
                  </a:lnTo>
                  <a:lnTo>
                    <a:pt x="67"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7" name="Google Shape;3547;p12"/>
            <p:cNvSpPr/>
            <p:nvPr/>
          </p:nvSpPr>
          <p:spPr>
            <a:xfrm>
              <a:off x="1636500" y="1619350"/>
              <a:ext cx="1675" cy="1025"/>
            </a:xfrm>
            <a:custGeom>
              <a:rect b="b" l="l" r="r" t="t"/>
              <a:pathLst>
                <a:path extrusionOk="0" h="41" w="67">
                  <a:moveTo>
                    <a:pt x="64" y="0"/>
                  </a:moveTo>
                  <a:lnTo>
                    <a:pt x="0" y="38"/>
                  </a:lnTo>
                  <a:lnTo>
                    <a:pt x="2" y="41"/>
                  </a:lnTo>
                  <a:lnTo>
                    <a:pt x="67"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8" name="Google Shape;3548;p12"/>
            <p:cNvSpPr/>
            <p:nvPr/>
          </p:nvSpPr>
          <p:spPr>
            <a:xfrm>
              <a:off x="1636525" y="1619375"/>
              <a:ext cx="1700" cy="1050"/>
            </a:xfrm>
            <a:custGeom>
              <a:rect b="b" l="l" r="r" t="t"/>
              <a:pathLst>
                <a:path extrusionOk="0" h="42" w="68">
                  <a:moveTo>
                    <a:pt x="66" y="1"/>
                  </a:moveTo>
                  <a:lnTo>
                    <a:pt x="1" y="39"/>
                  </a:lnTo>
                  <a:cubicBezTo>
                    <a:pt x="2" y="40"/>
                    <a:pt x="2" y="40"/>
                    <a:pt x="3" y="41"/>
                  </a:cubicBezTo>
                  <a:lnTo>
                    <a:pt x="67" y="4"/>
                  </a:lnTo>
                  <a:cubicBezTo>
                    <a:pt x="67" y="4"/>
                    <a:pt x="66" y="2"/>
                    <a:pt x="66"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9" name="Google Shape;3549;p12"/>
            <p:cNvSpPr/>
            <p:nvPr/>
          </p:nvSpPr>
          <p:spPr>
            <a:xfrm>
              <a:off x="1636600" y="1619450"/>
              <a:ext cx="1700" cy="1050"/>
            </a:xfrm>
            <a:custGeom>
              <a:rect b="b" l="l" r="r" t="t"/>
              <a:pathLst>
                <a:path extrusionOk="0" h="42" w="68">
                  <a:moveTo>
                    <a:pt x="64" y="1"/>
                  </a:moveTo>
                  <a:lnTo>
                    <a:pt x="0" y="38"/>
                  </a:lnTo>
                  <a:cubicBezTo>
                    <a:pt x="2" y="40"/>
                    <a:pt x="2" y="40"/>
                    <a:pt x="3" y="41"/>
                  </a:cubicBezTo>
                  <a:lnTo>
                    <a:pt x="67" y="4"/>
                  </a:lnTo>
                  <a:lnTo>
                    <a:pt x="6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0" name="Google Shape;3550;p12"/>
            <p:cNvSpPr/>
            <p:nvPr/>
          </p:nvSpPr>
          <p:spPr>
            <a:xfrm>
              <a:off x="1636675" y="1619525"/>
              <a:ext cx="1700" cy="1075"/>
            </a:xfrm>
            <a:custGeom>
              <a:rect b="b" l="l" r="r" t="t"/>
              <a:pathLst>
                <a:path extrusionOk="0" h="43" w="68">
                  <a:moveTo>
                    <a:pt x="64" y="1"/>
                  </a:moveTo>
                  <a:lnTo>
                    <a:pt x="0" y="38"/>
                  </a:lnTo>
                  <a:lnTo>
                    <a:pt x="3" y="43"/>
                  </a:lnTo>
                  <a:lnTo>
                    <a:pt x="67" y="5"/>
                  </a:lnTo>
                  <a:lnTo>
                    <a:pt x="6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1" name="Google Shape;3551;p12"/>
            <p:cNvSpPr/>
            <p:nvPr/>
          </p:nvSpPr>
          <p:spPr>
            <a:xfrm>
              <a:off x="1636750" y="1619625"/>
              <a:ext cx="1725" cy="1125"/>
            </a:xfrm>
            <a:custGeom>
              <a:rect b="b" l="l" r="r" t="t"/>
              <a:pathLst>
                <a:path extrusionOk="0" h="45" w="69">
                  <a:moveTo>
                    <a:pt x="64" y="1"/>
                  </a:moveTo>
                  <a:lnTo>
                    <a:pt x="0" y="39"/>
                  </a:lnTo>
                  <a:lnTo>
                    <a:pt x="3" y="44"/>
                  </a:lnTo>
                  <a:lnTo>
                    <a:pt x="68" y="7"/>
                  </a:lnTo>
                  <a:lnTo>
                    <a:pt x="6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2" name="Google Shape;3552;p12"/>
            <p:cNvSpPr/>
            <p:nvPr/>
          </p:nvSpPr>
          <p:spPr>
            <a:xfrm>
              <a:off x="1636825" y="1619775"/>
              <a:ext cx="1750" cy="1150"/>
            </a:xfrm>
            <a:custGeom>
              <a:rect b="b" l="l" r="r" t="t"/>
              <a:pathLst>
                <a:path extrusionOk="0" h="46" w="70">
                  <a:moveTo>
                    <a:pt x="65" y="1"/>
                  </a:moveTo>
                  <a:lnTo>
                    <a:pt x="0" y="38"/>
                  </a:lnTo>
                  <a:cubicBezTo>
                    <a:pt x="3" y="41"/>
                    <a:pt x="5" y="43"/>
                    <a:pt x="6" y="46"/>
                  </a:cubicBezTo>
                  <a:lnTo>
                    <a:pt x="70" y="8"/>
                  </a:lnTo>
                  <a:cubicBezTo>
                    <a:pt x="68" y="7"/>
                    <a:pt x="67" y="4"/>
                    <a:pt x="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3" name="Google Shape;3553;p12"/>
            <p:cNvSpPr/>
            <p:nvPr/>
          </p:nvSpPr>
          <p:spPr>
            <a:xfrm>
              <a:off x="1636950" y="1619975"/>
              <a:ext cx="1700" cy="1100"/>
            </a:xfrm>
            <a:custGeom>
              <a:rect b="b" l="l" r="r" t="t"/>
              <a:pathLst>
                <a:path extrusionOk="0" h="44" w="68">
                  <a:moveTo>
                    <a:pt x="65" y="0"/>
                  </a:moveTo>
                  <a:lnTo>
                    <a:pt x="1" y="38"/>
                  </a:lnTo>
                  <a:lnTo>
                    <a:pt x="4" y="44"/>
                  </a:lnTo>
                  <a:lnTo>
                    <a:pt x="68" y="6"/>
                  </a:lnTo>
                  <a:lnTo>
                    <a:pt x="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4" name="Google Shape;3554;p12"/>
            <p:cNvSpPr/>
            <p:nvPr/>
          </p:nvSpPr>
          <p:spPr>
            <a:xfrm>
              <a:off x="1637025" y="1620100"/>
              <a:ext cx="1700" cy="1075"/>
            </a:xfrm>
            <a:custGeom>
              <a:rect b="b" l="l" r="r" t="t"/>
              <a:pathLst>
                <a:path extrusionOk="0" h="43" w="68">
                  <a:moveTo>
                    <a:pt x="65" y="1"/>
                  </a:moveTo>
                  <a:lnTo>
                    <a:pt x="1" y="39"/>
                  </a:lnTo>
                  <a:lnTo>
                    <a:pt x="2" y="43"/>
                  </a:lnTo>
                  <a:lnTo>
                    <a:pt x="68" y="5"/>
                  </a:lnTo>
                  <a:cubicBezTo>
                    <a:pt x="66" y="4"/>
                    <a:pt x="65" y="2"/>
                    <a:pt x="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5" name="Google Shape;3555;p12"/>
            <p:cNvSpPr/>
            <p:nvPr/>
          </p:nvSpPr>
          <p:spPr>
            <a:xfrm>
              <a:off x="1637075" y="1620225"/>
              <a:ext cx="1700" cy="1025"/>
            </a:xfrm>
            <a:custGeom>
              <a:rect b="b" l="l" r="r" t="t"/>
              <a:pathLst>
                <a:path extrusionOk="0" h="41" w="68">
                  <a:moveTo>
                    <a:pt x="66" y="0"/>
                  </a:moveTo>
                  <a:lnTo>
                    <a:pt x="0" y="38"/>
                  </a:lnTo>
                  <a:lnTo>
                    <a:pt x="3" y="41"/>
                  </a:lnTo>
                  <a:lnTo>
                    <a:pt x="67" y="3"/>
                  </a:lnTo>
                  <a:lnTo>
                    <a:pt x="6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6" name="Google Shape;3556;p12"/>
            <p:cNvSpPr/>
            <p:nvPr/>
          </p:nvSpPr>
          <p:spPr>
            <a:xfrm>
              <a:off x="1637150" y="1620300"/>
              <a:ext cx="1650" cy="1025"/>
            </a:xfrm>
            <a:custGeom>
              <a:rect b="b" l="l" r="r" t="t"/>
              <a:pathLst>
                <a:path extrusionOk="0" h="41" w="66">
                  <a:moveTo>
                    <a:pt x="64" y="0"/>
                  </a:moveTo>
                  <a:lnTo>
                    <a:pt x="0" y="38"/>
                  </a:lnTo>
                  <a:cubicBezTo>
                    <a:pt x="0" y="39"/>
                    <a:pt x="0" y="39"/>
                    <a:pt x="2" y="41"/>
                  </a:cubicBezTo>
                  <a:lnTo>
                    <a:pt x="65"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7" name="Google Shape;3557;p12"/>
            <p:cNvSpPr/>
            <p:nvPr/>
          </p:nvSpPr>
          <p:spPr>
            <a:xfrm>
              <a:off x="1637175" y="1620350"/>
              <a:ext cx="1650" cy="1050"/>
            </a:xfrm>
            <a:custGeom>
              <a:rect b="b" l="l" r="r" t="t"/>
              <a:pathLst>
                <a:path extrusionOk="0" h="42" w="66">
                  <a:moveTo>
                    <a:pt x="64" y="1"/>
                  </a:moveTo>
                  <a:lnTo>
                    <a:pt x="1" y="39"/>
                  </a:lnTo>
                  <a:cubicBezTo>
                    <a:pt x="1" y="40"/>
                    <a:pt x="1" y="42"/>
                    <a:pt x="1" y="42"/>
                  </a:cubicBezTo>
                  <a:lnTo>
                    <a:pt x="66" y="5"/>
                  </a:lnTo>
                  <a:cubicBezTo>
                    <a:pt x="66" y="4"/>
                    <a:pt x="64" y="2"/>
                    <a:pt x="6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8" name="Google Shape;3558;p12"/>
            <p:cNvSpPr/>
            <p:nvPr/>
          </p:nvSpPr>
          <p:spPr>
            <a:xfrm>
              <a:off x="1637175" y="1620475"/>
              <a:ext cx="1700" cy="1025"/>
            </a:xfrm>
            <a:custGeom>
              <a:rect b="b" l="l" r="r" t="t"/>
              <a:pathLst>
                <a:path extrusionOk="0" h="41" w="68">
                  <a:moveTo>
                    <a:pt x="66" y="0"/>
                  </a:moveTo>
                  <a:lnTo>
                    <a:pt x="1" y="37"/>
                  </a:lnTo>
                  <a:lnTo>
                    <a:pt x="2" y="41"/>
                  </a:lnTo>
                  <a:lnTo>
                    <a:pt x="67" y="3"/>
                  </a:lnTo>
                  <a:cubicBezTo>
                    <a:pt x="66" y="2"/>
                    <a:pt x="66" y="0"/>
                    <a:pt x="66"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9" name="Google Shape;3559;p12"/>
            <p:cNvSpPr/>
            <p:nvPr/>
          </p:nvSpPr>
          <p:spPr>
            <a:xfrm>
              <a:off x="1637225" y="1620550"/>
              <a:ext cx="1675" cy="1025"/>
            </a:xfrm>
            <a:custGeom>
              <a:rect b="b" l="l" r="r" t="t"/>
              <a:pathLst>
                <a:path extrusionOk="0" h="41" w="67">
                  <a:moveTo>
                    <a:pt x="65" y="0"/>
                  </a:moveTo>
                  <a:lnTo>
                    <a:pt x="0" y="38"/>
                  </a:lnTo>
                  <a:lnTo>
                    <a:pt x="0" y="38"/>
                  </a:lnTo>
                  <a:cubicBezTo>
                    <a:pt x="0" y="37"/>
                    <a:pt x="0" y="37"/>
                    <a:pt x="0" y="36"/>
                  </a:cubicBezTo>
                  <a:lnTo>
                    <a:pt x="0" y="38"/>
                  </a:lnTo>
                  <a:lnTo>
                    <a:pt x="0" y="38"/>
                  </a:lnTo>
                  <a:lnTo>
                    <a:pt x="0" y="38"/>
                  </a:lnTo>
                  <a:cubicBezTo>
                    <a:pt x="1" y="39"/>
                    <a:pt x="2" y="40"/>
                    <a:pt x="2" y="41"/>
                  </a:cubicBezTo>
                  <a:lnTo>
                    <a:pt x="67" y="3"/>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0" name="Google Shape;3560;p12"/>
            <p:cNvSpPr/>
            <p:nvPr/>
          </p:nvSpPr>
          <p:spPr>
            <a:xfrm>
              <a:off x="1637250" y="1620625"/>
              <a:ext cx="1650" cy="1025"/>
            </a:xfrm>
            <a:custGeom>
              <a:rect b="b" l="l" r="r" t="t"/>
              <a:pathLst>
                <a:path extrusionOk="0" h="41" w="66">
                  <a:moveTo>
                    <a:pt x="66" y="0"/>
                  </a:moveTo>
                  <a:lnTo>
                    <a:pt x="1" y="38"/>
                  </a:lnTo>
                  <a:lnTo>
                    <a:pt x="2" y="41"/>
                  </a:lnTo>
                  <a:lnTo>
                    <a:pt x="66"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1" name="Google Shape;3561;p12"/>
            <p:cNvSpPr/>
            <p:nvPr/>
          </p:nvSpPr>
          <p:spPr>
            <a:xfrm>
              <a:off x="1637300" y="1620700"/>
              <a:ext cx="1650" cy="1025"/>
            </a:xfrm>
            <a:custGeom>
              <a:rect b="b" l="l" r="r" t="t"/>
              <a:pathLst>
                <a:path extrusionOk="0" h="41" w="66">
                  <a:moveTo>
                    <a:pt x="64" y="0"/>
                  </a:moveTo>
                  <a:lnTo>
                    <a:pt x="0" y="38"/>
                  </a:lnTo>
                  <a:lnTo>
                    <a:pt x="1" y="41"/>
                  </a:lnTo>
                  <a:lnTo>
                    <a:pt x="65" y="4"/>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2" name="Google Shape;3562;p12"/>
            <p:cNvSpPr/>
            <p:nvPr/>
          </p:nvSpPr>
          <p:spPr>
            <a:xfrm>
              <a:off x="1637325" y="1620750"/>
              <a:ext cx="1650" cy="1075"/>
            </a:xfrm>
            <a:custGeom>
              <a:rect b="b" l="l" r="r" t="t"/>
              <a:pathLst>
                <a:path extrusionOk="0" h="43" w="66">
                  <a:moveTo>
                    <a:pt x="64" y="1"/>
                  </a:moveTo>
                  <a:lnTo>
                    <a:pt x="0" y="39"/>
                  </a:lnTo>
                  <a:cubicBezTo>
                    <a:pt x="0" y="40"/>
                    <a:pt x="0" y="42"/>
                    <a:pt x="0" y="43"/>
                  </a:cubicBezTo>
                  <a:lnTo>
                    <a:pt x="66" y="5"/>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3" name="Google Shape;3563;p12"/>
            <p:cNvSpPr/>
            <p:nvPr/>
          </p:nvSpPr>
          <p:spPr>
            <a:xfrm>
              <a:off x="1637325" y="1620875"/>
              <a:ext cx="1650" cy="1025"/>
            </a:xfrm>
            <a:custGeom>
              <a:rect b="b" l="l" r="r" t="t"/>
              <a:pathLst>
                <a:path extrusionOk="0" h="41" w="66">
                  <a:moveTo>
                    <a:pt x="66" y="0"/>
                  </a:moveTo>
                  <a:lnTo>
                    <a:pt x="0" y="38"/>
                  </a:lnTo>
                  <a:cubicBezTo>
                    <a:pt x="0" y="38"/>
                    <a:pt x="0" y="39"/>
                    <a:pt x="0" y="41"/>
                  </a:cubicBezTo>
                  <a:lnTo>
                    <a:pt x="66" y="3"/>
                  </a:lnTo>
                  <a:cubicBezTo>
                    <a:pt x="66" y="2"/>
                    <a:pt x="66" y="2"/>
                    <a:pt x="66"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4" name="Google Shape;3564;p12"/>
            <p:cNvSpPr/>
            <p:nvPr/>
          </p:nvSpPr>
          <p:spPr>
            <a:xfrm>
              <a:off x="1637325" y="1620950"/>
              <a:ext cx="1650" cy="1025"/>
            </a:xfrm>
            <a:custGeom>
              <a:rect b="b" l="l" r="r" t="t"/>
              <a:pathLst>
                <a:path extrusionOk="0" h="41" w="66">
                  <a:moveTo>
                    <a:pt x="66" y="0"/>
                  </a:moveTo>
                  <a:lnTo>
                    <a:pt x="2" y="38"/>
                  </a:lnTo>
                  <a:lnTo>
                    <a:pt x="0" y="38"/>
                  </a:lnTo>
                  <a:cubicBezTo>
                    <a:pt x="2" y="39"/>
                    <a:pt x="2" y="39"/>
                    <a:pt x="2" y="41"/>
                  </a:cubicBezTo>
                  <a:lnTo>
                    <a:pt x="66"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5" name="Google Shape;3565;p12"/>
            <p:cNvSpPr/>
            <p:nvPr/>
          </p:nvSpPr>
          <p:spPr>
            <a:xfrm>
              <a:off x="1637350" y="1621025"/>
              <a:ext cx="1675" cy="1075"/>
            </a:xfrm>
            <a:custGeom>
              <a:rect b="b" l="l" r="r" t="t"/>
              <a:pathLst>
                <a:path extrusionOk="0" h="43" w="67">
                  <a:moveTo>
                    <a:pt x="66" y="0"/>
                  </a:moveTo>
                  <a:lnTo>
                    <a:pt x="2" y="38"/>
                  </a:lnTo>
                  <a:cubicBezTo>
                    <a:pt x="1" y="39"/>
                    <a:pt x="1" y="41"/>
                    <a:pt x="2" y="42"/>
                  </a:cubicBezTo>
                  <a:lnTo>
                    <a:pt x="66" y="4"/>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6" name="Google Shape;3566;p12"/>
            <p:cNvSpPr/>
            <p:nvPr/>
          </p:nvSpPr>
          <p:spPr>
            <a:xfrm>
              <a:off x="1637400" y="1621125"/>
              <a:ext cx="1625" cy="1050"/>
            </a:xfrm>
            <a:custGeom>
              <a:rect b="b" l="l" r="r" t="t"/>
              <a:pathLst>
                <a:path extrusionOk="0" h="42" w="65">
                  <a:moveTo>
                    <a:pt x="64" y="0"/>
                  </a:moveTo>
                  <a:lnTo>
                    <a:pt x="0" y="38"/>
                  </a:lnTo>
                  <a:lnTo>
                    <a:pt x="0" y="41"/>
                  </a:lnTo>
                  <a:lnTo>
                    <a:pt x="64"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7" name="Google Shape;3567;p12"/>
            <p:cNvSpPr/>
            <p:nvPr/>
          </p:nvSpPr>
          <p:spPr>
            <a:xfrm>
              <a:off x="1637425" y="1621200"/>
              <a:ext cx="1625" cy="1025"/>
            </a:xfrm>
            <a:custGeom>
              <a:rect b="b" l="l" r="r" t="t"/>
              <a:pathLst>
                <a:path extrusionOk="0" h="41" w="65">
                  <a:moveTo>
                    <a:pt x="65" y="0"/>
                  </a:moveTo>
                  <a:lnTo>
                    <a:pt x="1" y="38"/>
                  </a:lnTo>
                  <a:lnTo>
                    <a:pt x="1" y="41"/>
                  </a:lnTo>
                  <a:lnTo>
                    <a:pt x="65" y="3"/>
                  </a:lnTo>
                  <a:cubicBezTo>
                    <a:pt x="65" y="3"/>
                    <a:pt x="65" y="2"/>
                    <a:pt x="6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8" name="Google Shape;3568;p12"/>
            <p:cNvSpPr/>
            <p:nvPr/>
          </p:nvSpPr>
          <p:spPr>
            <a:xfrm>
              <a:off x="1637425" y="1621275"/>
              <a:ext cx="1625" cy="1025"/>
            </a:xfrm>
            <a:custGeom>
              <a:rect b="b" l="l" r="r" t="t"/>
              <a:pathLst>
                <a:path extrusionOk="0" h="41" w="65">
                  <a:moveTo>
                    <a:pt x="65" y="0"/>
                  </a:moveTo>
                  <a:lnTo>
                    <a:pt x="1" y="38"/>
                  </a:lnTo>
                  <a:cubicBezTo>
                    <a:pt x="1" y="39"/>
                    <a:pt x="1" y="41"/>
                    <a:pt x="1" y="41"/>
                  </a:cubicBezTo>
                  <a:lnTo>
                    <a:pt x="65" y="5"/>
                  </a:lnTo>
                  <a:cubicBezTo>
                    <a:pt x="65" y="3"/>
                    <a:pt x="65" y="2"/>
                    <a:pt x="6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9" name="Google Shape;3569;p12"/>
            <p:cNvSpPr/>
            <p:nvPr/>
          </p:nvSpPr>
          <p:spPr>
            <a:xfrm>
              <a:off x="1637425" y="1621375"/>
              <a:ext cx="1625" cy="1050"/>
            </a:xfrm>
            <a:custGeom>
              <a:rect b="b" l="l" r="r" t="t"/>
              <a:pathLst>
                <a:path extrusionOk="0" h="42" w="65">
                  <a:moveTo>
                    <a:pt x="65" y="1"/>
                  </a:moveTo>
                  <a:lnTo>
                    <a:pt x="1" y="37"/>
                  </a:lnTo>
                  <a:lnTo>
                    <a:pt x="1" y="41"/>
                  </a:lnTo>
                  <a:lnTo>
                    <a:pt x="65" y="3"/>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0" name="Google Shape;3570;p12"/>
            <p:cNvSpPr/>
            <p:nvPr/>
          </p:nvSpPr>
          <p:spPr>
            <a:xfrm>
              <a:off x="1637425" y="1621450"/>
              <a:ext cx="1625" cy="1050"/>
            </a:xfrm>
            <a:custGeom>
              <a:rect b="b" l="l" r="r" t="t"/>
              <a:pathLst>
                <a:path extrusionOk="0" h="42" w="65">
                  <a:moveTo>
                    <a:pt x="65" y="0"/>
                  </a:moveTo>
                  <a:lnTo>
                    <a:pt x="1" y="38"/>
                  </a:lnTo>
                  <a:lnTo>
                    <a:pt x="1" y="41"/>
                  </a:lnTo>
                  <a:lnTo>
                    <a:pt x="65" y="3"/>
                  </a:lnTo>
                  <a:cubicBezTo>
                    <a:pt x="65" y="2"/>
                    <a:pt x="65" y="0"/>
                    <a:pt x="6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1" name="Google Shape;3571;p12"/>
            <p:cNvSpPr/>
            <p:nvPr/>
          </p:nvSpPr>
          <p:spPr>
            <a:xfrm>
              <a:off x="1637425" y="1621525"/>
              <a:ext cx="1675" cy="1025"/>
            </a:xfrm>
            <a:custGeom>
              <a:rect b="b" l="l" r="r" t="t"/>
              <a:pathLst>
                <a:path extrusionOk="0" h="41" w="67">
                  <a:moveTo>
                    <a:pt x="66" y="0"/>
                  </a:moveTo>
                  <a:lnTo>
                    <a:pt x="1" y="38"/>
                  </a:lnTo>
                  <a:cubicBezTo>
                    <a:pt x="1" y="40"/>
                    <a:pt x="1" y="40"/>
                    <a:pt x="1" y="41"/>
                  </a:cubicBezTo>
                  <a:lnTo>
                    <a:pt x="66"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2" name="Google Shape;3572;p12"/>
            <p:cNvSpPr/>
            <p:nvPr/>
          </p:nvSpPr>
          <p:spPr>
            <a:xfrm>
              <a:off x="1634175" y="1619500"/>
              <a:ext cx="3275" cy="11550"/>
            </a:xfrm>
            <a:custGeom>
              <a:rect b="b" l="l" r="r" t="t"/>
              <a:pathLst>
                <a:path extrusionOk="0" h="462" w="131">
                  <a:moveTo>
                    <a:pt x="37" y="1"/>
                  </a:moveTo>
                  <a:cubicBezTo>
                    <a:pt x="16" y="1"/>
                    <a:pt x="2" y="18"/>
                    <a:pt x="2" y="47"/>
                  </a:cubicBezTo>
                  <a:lnTo>
                    <a:pt x="0" y="386"/>
                  </a:lnTo>
                  <a:lnTo>
                    <a:pt x="129" y="461"/>
                  </a:lnTo>
                  <a:lnTo>
                    <a:pt x="131" y="122"/>
                  </a:lnTo>
                  <a:cubicBezTo>
                    <a:pt x="128" y="77"/>
                    <a:pt x="105" y="35"/>
                    <a:pt x="67" y="10"/>
                  </a:cubicBezTo>
                  <a:cubicBezTo>
                    <a:pt x="56" y="4"/>
                    <a:pt x="46" y="1"/>
                    <a:pt x="37"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3" name="Google Shape;3573;p12"/>
            <p:cNvSpPr/>
            <p:nvPr/>
          </p:nvSpPr>
          <p:spPr>
            <a:xfrm>
              <a:off x="1645325" y="1634650"/>
              <a:ext cx="4850" cy="2800"/>
            </a:xfrm>
            <a:custGeom>
              <a:rect b="b" l="l" r="r" t="t"/>
              <a:pathLst>
                <a:path extrusionOk="0" h="112" w="194">
                  <a:moveTo>
                    <a:pt x="65" y="0"/>
                  </a:moveTo>
                  <a:lnTo>
                    <a:pt x="1" y="38"/>
                  </a:lnTo>
                  <a:lnTo>
                    <a:pt x="130" y="112"/>
                  </a:lnTo>
                  <a:lnTo>
                    <a:pt x="194" y="74"/>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4" name="Google Shape;3574;p12"/>
            <p:cNvSpPr/>
            <p:nvPr/>
          </p:nvSpPr>
          <p:spPr>
            <a:xfrm>
              <a:off x="1648575" y="1628000"/>
              <a:ext cx="1650" cy="9450"/>
            </a:xfrm>
            <a:custGeom>
              <a:rect b="b" l="l" r="r" t="t"/>
              <a:pathLst>
                <a:path extrusionOk="0" h="378" w="66">
                  <a:moveTo>
                    <a:pt x="65" y="1"/>
                  </a:moveTo>
                  <a:lnTo>
                    <a:pt x="1" y="39"/>
                  </a:lnTo>
                  <a:lnTo>
                    <a:pt x="0" y="378"/>
                  </a:lnTo>
                  <a:lnTo>
                    <a:pt x="64" y="340"/>
                  </a:lnTo>
                  <a:lnTo>
                    <a:pt x="6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5" name="Google Shape;3575;p12"/>
            <p:cNvSpPr/>
            <p:nvPr/>
          </p:nvSpPr>
          <p:spPr>
            <a:xfrm>
              <a:off x="1645800" y="1625050"/>
              <a:ext cx="1775" cy="1025"/>
            </a:xfrm>
            <a:custGeom>
              <a:rect b="b" l="l" r="r" t="t"/>
              <a:pathLst>
                <a:path extrusionOk="0" h="41" w="71">
                  <a:moveTo>
                    <a:pt x="70" y="0"/>
                  </a:moveTo>
                  <a:lnTo>
                    <a:pt x="41" y="17"/>
                  </a:lnTo>
                  <a:lnTo>
                    <a:pt x="66" y="3"/>
                  </a:lnTo>
                  <a:cubicBezTo>
                    <a:pt x="68" y="2"/>
                    <a:pt x="69" y="2"/>
                    <a:pt x="70" y="0"/>
                  </a:cubicBezTo>
                  <a:close/>
                  <a:moveTo>
                    <a:pt x="41" y="17"/>
                  </a:moveTo>
                  <a:lnTo>
                    <a:pt x="4" y="39"/>
                  </a:lnTo>
                  <a:lnTo>
                    <a:pt x="4" y="39"/>
                  </a:lnTo>
                  <a:cubicBezTo>
                    <a:pt x="4" y="39"/>
                    <a:pt x="5" y="38"/>
                    <a:pt x="7" y="38"/>
                  </a:cubicBezTo>
                  <a:lnTo>
                    <a:pt x="41" y="17"/>
                  </a:lnTo>
                  <a:close/>
                  <a:moveTo>
                    <a:pt x="4" y="39"/>
                  </a:moveTo>
                  <a:cubicBezTo>
                    <a:pt x="2" y="39"/>
                    <a:pt x="2" y="40"/>
                    <a:pt x="1" y="41"/>
                  </a:cubicBezTo>
                  <a:lnTo>
                    <a:pt x="4" y="39"/>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6" name="Google Shape;3576;p12"/>
            <p:cNvSpPr/>
            <p:nvPr/>
          </p:nvSpPr>
          <p:spPr>
            <a:xfrm>
              <a:off x="1645950" y="1625050"/>
              <a:ext cx="1725" cy="950"/>
            </a:xfrm>
            <a:custGeom>
              <a:rect b="b" l="l" r="r" t="t"/>
              <a:pathLst>
                <a:path extrusionOk="0" h="38" w="69">
                  <a:moveTo>
                    <a:pt x="64" y="0"/>
                  </a:moveTo>
                  <a:lnTo>
                    <a:pt x="1" y="38"/>
                  </a:lnTo>
                  <a:cubicBezTo>
                    <a:pt x="2" y="38"/>
                    <a:pt x="4" y="38"/>
                    <a:pt x="5" y="36"/>
                  </a:cubicBezTo>
                  <a:lnTo>
                    <a:pt x="69"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7" name="Google Shape;3577;p12"/>
            <p:cNvSpPr/>
            <p:nvPr/>
          </p:nvSpPr>
          <p:spPr>
            <a:xfrm>
              <a:off x="1646050" y="1625050"/>
              <a:ext cx="1750" cy="925"/>
            </a:xfrm>
            <a:custGeom>
              <a:rect b="b" l="l" r="r" t="t"/>
              <a:pathLst>
                <a:path extrusionOk="0" h="37" w="70">
                  <a:moveTo>
                    <a:pt x="65" y="0"/>
                  </a:moveTo>
                  <a:lnTo>
                    <a:pt x="1" y="36"/>
                  </a:lnTo>
                  <a:lnTo>
                    <a:pt x="4" y="36"/>
                  </a:lnTo>
                  <a:lnTo>
                    <a:pt x="69"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8" name="Google Shape;3578;p12"/>
            <p:cNvSpPr/>
            <p:nvPr/>
          </p:nvSpPr>
          <p:spPr>
            <a:xfrm>
              <a:off x="1646175" y="1625000"/>
              <a:ext cx="1675" cy="975"/>
            </a:xfrm>
            <a:custGeom>
              <a:rect b="b" l="l" r="r" t="t"/>
              <a:pathLst>
                <a:path extrusionOk="0" h="39" w="67">
                  <a:moveTo>
                    <a:pt x="64" y="1"/>
                  </a:moveTo>
                  <a:lnTo>
                    <a:pt x="0" y="38"/>
                  </a:lnTo>
                  <a:lnTo>
                    <a:pt x="3" y="38"/>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9" name="Google Shape;3579;p12"/>
            <p:cNvSpPr/>
            <p:nvPr/>
          </p:nvSpPr>
          <p:spPr>
            <a:xfrm>
              <a:off x="1646250" y="1625000"/>
              <a:ext cx="1675" cy="975"/>
            </a:xfrm>
            <a:custGeom>
              <a:rect b="b" l="l" r="r" t="t"/>
              <a:pathLst>
                <a:path extrusionOk="0" h="39" w="67">
                  <a:moveTo>
                    <a:pt x="64" y="1"/>
                  </a:moveTo>
                  <a:lnTo>
                    <a:pt x="0" y="38"/>
                  </a:lnTo>
                  <a:lnTo>
                    <a:pt x="3" y="38"/>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0" name="Google Shape;3580;p12"/>
            <p:cNvSpPr/>
            <p:nvPr/>
          </p:nvSpPr>
          <p:spPr>
            <a:xfrm>
              <a:off x="1646325" y="1625000"/>
              <a:ext cx="1675" cy="975"/>
            </a:xfrm>
            <a:custGeom>
              <a:rect b="b" l="l" r="r" t="t"/>
              <a:pathLst>
                <a:path extrusionOk="0" h="39" w="67">
                  <a:moveTo>
                    <a:pt x="64" y="1"/>
                  </a:moveTo>
                  <a:lnTo>
                    <a:pt x="0" y="38"/>
                  </a:lnTo>
                  <a:lnTo>
                    <a:pt x="3" y="38"/>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1" name="Google Shape;3581;p12"/>
            <p:cNvSpPr/>
            <p:nvPr/>
          </p:nvSpPr>
          <p:spPr>
            <a:xfrm>
              <a:off x="1646400" y="1625000"/>
              <a:ext cx="1675" cy="975"/>
            </a:xfrm>
            <a:custGeom>
              <a:rect b="b" l="l" r="r" t="t"/>
              <a:pathLst>
                <a:path extrusionOk="0" h="39" w="67">
                  <a:moveTo>
                    <a:pt x="64" y="1"/>
                  </a:moveTo>
                  <a:lnTo>
                    <a:pt x="0" y="38"/>
                  </a:lnTo>
                  <a:lnTo>
                    <a:pt x="3" y="38"/>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2" name="Google Shape;3582;p12"/>
            <p:cNvSpPr/>
            <p:nvPr/>
          </p:nvSpPr>
          <p:spPr>
            <a:xfrm>
              <a:off x="1646450" y="1625050"/>
              <a:ext cx="1700" cy="950"/>
            </a:xfrm>
            <a:custGeom>
              <a:rect b="b" l="l" r="r" t="t"/>
              <a:pathLst>
                <a:path extrusionOk="0" h="38" w="68">
                  <a:moveTo>
                    <a:pt x="65" y="0"/>
                  </a:moveTo>
                  <a:lnTo>
                    <a:pt x="1" y="36"/>
                  </a:lnTo>
                  <a:lnTo>
                    <a:pt x="1" y="38"/>
                  </a:lnTo>
                  <a:lnTo>
                    <a:pt x="4" y="38"/>
                  </a:lnTo>
                  <a:lnTo>
                    <a:pt x="68"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3" name="Google Shape;3583;p12"/>
            <p:cNvSpPr/>
            <p:nvPr/>
          </p:nvSpPr>
          <p:spPr>
            <a:xfrm>
              <a:off x="1646525" y="1625050"/>
              <a:ext cx="1700" cy="950"/>
            </a:xfrm>
            <a:custGeom>
              <a:rect b="b" l="l" r="r" t="t"/>
              <a:pathLst>
                <a:path extrusionOk="0" h="38" w="68">
                  <a:moveTo>
                    <a:pt x="65" y="0"/>
                  </a:moveTo>
                  <a:lnTo>
                    <a:pt x="1" y="38"/>
                  </a:lnTo>
                  <a:lnTo>
                    <a:pt x="4" y="38"/>
                  </a:lnTo>
                  <a:lnTo>
                    <a:pt x="68"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4" name="Google Shape;3584;p12"/>
            <p:cNvSpPr/>
            <p:nvPr/>
          </p:nvSpPr>
          <p:spPr>
            <a:xfrm>
              <a:off x="1646600" y="1625075"/>
              <a:ext cx="1700" cy="975"/>
            </a:xfrm>
            <a:custGeom>
              <a:rect b="b" l="l" r="r" t="t"/>
              <a:pathLst>
                <a:path extrusionOk="0" h="39" w="68">
                  <a:moveTo>
                    <a:pt x="65" y="1"/>
                  </a:moveTo>
                  <a:lnTo>
                    <a:pt x="1" y="37"/>
                  </a:lnTo>
                  <a:lnTo>
                    <a:pt x="1" y="38"/>
                  </a:lnTo>
                  <a:lnTo>
                    <a:pt x="2" y="38"/>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5" name="Google Shape;3585;p12"/>
            <p:cNvSpPr/>
            <p:nvPr/>
          </p:nvSpPr>
          <p:spPr>
            <a:xfrm>
              <a:off x="1646650" y="1625075"/>
              <a:ext cx="1725" cy="975"/>
            </a:xfrm>
            <a:custGeom>
              <a:rect b="b" l="l" r="r" t="t"/>
              <a:pathLst>
                <a:path extrusionOk="0" h="39" w="69">
                  <a:moveTo>
                    <a:pt x="0" y="37"/>
                  </a:moveTo>
                  <a:lnTo>
                    <a:pt x="0" y="38"/>
                  </a:lnTo>
                  <a:lnTo>
                    <a:pt x="1" y="37"/>
                  </a:lnTo>
                  <a:lnTo>
                    <a:pt x="0" y="37"/>
                  </a:lnTo>
                  <a:close/>
                  <a:moveTo>
                    <a:pt x="65" y="1"/>
                  </a:moveTo>
                  <a:lnTo>
                    <a:pt x="1" y="37"/>
                  </a:lnTo>
                  <a:lnTo>
                    <a:pt x="3" y="38"/>
                  </a:lnTo>
                  <a:lnTo>
                    <a:pt x="68"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6" name="Google Shape;3586;p12"/>
            <p:cNvSpPr/>
            <p:nvPr/>
          </p:nvSpPr>
          <p:spPr>
            <a:xfrm>
              <a:off x="1646725" y="1625100"/>
              <a:ext cx="1675" cy="975"/>
            </a:xfrm>
            <a:custGeom>
              <a:rect b="b" l="l" r="r" t="t"/>
              <a:pathLst>
                <a:path extrusionOk="0" h="39" w="67">
                  <a:moveTo>
                    <a:pt x="65" y="1"/>
                  </a:moveTo>
                  <a:lnTo>
                    <a:pt x="0" y="39"/>
                  </a:lnTo>
                  <a:lnTo>
                    <a:pt x="3" y="39"/>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7" name="Google Shape;3587;p12"/>
            <p:cNvSpPr/>
            <p:nvPr/>
          </p:nvSpPr>
          <p:spPr>
            <a:xfrm>
              <a:off x="1646775" y="1625100"/>
              <a:ext cx="1700" cy="1025"/>
            </a:xfrm>
            <a:custGeom>
              <a:rect b="b" l="l" r="r" t="t"/>
              <a:pathLst>
                <a:path extrusionOk="0" h="41" w="68">
                  <a:moveTo>
                    <a:pt x="65" y="1"/>
                  </a:moveTo>
                  <a:lnTo>
                    <a:pt x="1" y="39"/>
                  </a:lnTo>
                  <a:cubicBezTo>
                    <a:pt x="1" y="40"/>
                    <a:pt x="2" y="40"/>
                    <a:pt x="4" y="40"/>
                  </a:cubicBezTo>
                  <a:lnTo>
                    <a:pt x="68" y="2"/>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8" name="Google Shape;3588;p12"/>
            <p:cNvSpPr/>
            <p:nvPr/>
          </p:nvSpPr>
          <p:spPr>
            <a:xfrm>
              <a:off x="1646850" y="1625150"/>
              <a:ext cx="1700" cy="1000"/>
            </a:xfrm>
            <a:custGeom>
              <a:rect b="b" l="l" r="r" t="t"/>
              <a:pathLst>
                <a:path extrusionOk="0" h="40" w="68">
                  <a:moveTo>
                    <a:pt x="65" y="0"/>
                  </a:moveTo>
                  <a:lnTo>
                    <a:pt x="1" y="38"/>
                  </a:lnTo>
                  <a:lnTo>
                    <a:pt x="2" y="40"/>
                  </a:lnTo>
                  <a:lnTo>
                    <a:pt x="68" y="2"/>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9" name="Google Shape;3589;p12"/>
            <p:cNvSpPr/>
            <p:nvPr/>
          </p:nvSpPr>
          <p:spPr>
            <a:xfrm>
              <a:off x="1646900" y="1625175"/>
              <a:ext cx="1675" cy="1025"/>
            </a:xfrm>
            <a:custGeom>
              <a:rect b="b" l="l" r="r" t="t"/>
              <a:pathLst>
                <a:path extrusionOk="0" h="41" w="67">
                  <a:moveTo>
                    <a:pt x="66" y="1"/>
                  </a:moveTo>
                  <a:lnTo>
                    <a:pt x="2" y="39"/>
                  </a:lnTo>
                  <a:lnTo>
                    <a:pt x="0" y="39"/>
                  </a:lnTo>
                  <a:lnTo>
                    <a:pt x="3" y="40"/>
                  </a:lnTo>
                  <a:lnTo>
                    <a:pt x="67" y="2"/>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0" name="Google Shape;3590;p12"/>
            <p:cNvSpPr/>
            <p:nvPr/>
          </p:nvSpPr>
          <p:spPr>
            <a:xfrm>
              <a:off x="1648575" y="1636500"/>
              <a:ext cx="9500" cy="5525"/>
            </a:xfrm>
            <a:custGeom>
              <a:rect b="b" l="l" r="r" t="t"/>
              <a:pathLst>
                <a:path extrusionOk="0" h="221" w="380">
                  <a:moveTo>
                    <a:pt x="64" y="0"/>
                  </a:moveTo>
                  <a:lnTo>
                    <a:pt x="0" y="38"/>
                  </a:lnTo>
                  <a:lnTo>
                    <a:pt x="316" y="221"/>
                  </a:lnTo>
                  <a:lnTo>
                    <a:pt x="380" y="183"/>
                  </a:lnTo>
                  <a:lnTo>
                    <a:pt x="6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1" name="Google Shape;3591;p12"/>
            <p:cNvSpPr/>
            <p:nvPr/>
          </p:nvSpPr>
          <p:spPr>
            <a:xfrm>
              <a:off x="1646975" y="1625225"/>
              <a:ext cx="1600" cy="975"/>
            </a:xfrm>
            <a:custGeom>
              <a:rect b="b" l="l" r="r" t="t"/>
              <a:pathLst>
                <a:path extrusionOk="0" h="39" w="64">
                  <a:moveTo>
                    <a:pt x="0" y="38"/>
                  </a:moveTo>
                  <a:lnTo>
                    <a:pt x="64" y="0"/>
                  </a:lnTo>
                  <a:lnTo>
                    <a:pt x="64" y="0"/>
                  </a:lnTo>
                  <a:lnTo>
                    <a:pt x="0" y="38"/>
                  </a:lnTo>
                  <a:lnTo>
                    <a:pt x="0" y="38"/>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2" name="Google Shape;3592;p12"/>
            <p:cNvSpPr/>
            <p:nvPr/>
          </p:nvSpPr>
          <p:spPr>
            <a:xfrm>
              <a:off x="1646975" y="1625225"/>
              <a:ext cx="1725" cy="1000"/>
            </a:xfrm>
            <a:custGeom>
              <a:rect b="b" l="l" r="r" t="t"/>
              <a:pathLst>
                <a:path extrusionOk="0" h="40" w="69">
                  <a:moveTo>
                    <a:pt x="65" y="0"/>
                  </a:moveTo>
                  <a:lnTo>
                    <a:pt x="0" y="38"/>
                  </a:lnTo>
                  <a:lnTo>
                    <a:pt x="3" y="39"/>
                  </a:lnTo>
                  <a:lnTo>
                    <a:pt x="68" y="2"/>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3" name="Google Shape;3593;p12"/>
            <p:cNvSpPr/>
            <p:nvPr/>
          </p:nvSpPr>
          <p:spPr>
            <a:xfrm>
              <a:off x="1647050" y="1625300"/>
              <a:ext cx="1725" cy="1000"/>
            </a:xfrm>
            <a:custGeom>
              <a:rect b="b" l="l" r="r" t="t"/>
              <a:pathLst>
                <a:path extrusionOk="0" h="40" w="69">
                  <a:moveTo>
                    <a:pt x="65" y="0"/>
                  </a:moveTo>
                  <a:lnTo>
                    <a:pt x="0" y="36"/>
                  </a:lnTo>
                  <a:lnTo>
                    <a:pt x="3" y="39"/>
                  </a:lnTo>
                  <a:lnTo>
                    <a:pt x="68" y="2"/>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4" name="Google Shape;3594;p12"/>
            <p:cNvSpPr/>
            <p:nvPr/>
          </p:nvSpPr>
          <p:spPr>
            <a:xfrm>
              <a:off x="1647125" y="1625325"/>
              <a:ext cx="1725" cy="1000"/>
            </a:xfrm>
            <a:custGeom>
              <a:rect b="b" l="l" r="r" t="t"/>
              <a:pathLst>
                <a:path extrusionOk="0" h="40" w="69">
                  <a:moveTo>
                    <a:pt x="65" y="1"/>
                  </a:moveTo>
                  <a:lnTo>
                    <a:pt x="0" y="38"/>
                  </a:lnTo>
                  <a:lnTo>
                    <a:pt x="3" y="40"/>
                  </a:lnTo>
                  <a:lnTo>
                    <a:pt x="68" y="2"/>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5" name="Google Shape;3595;p12"/>
            <p:cNvSpPr/>
            <p:nvPr/>
          </p:nvSpPr>
          <p:spPr>
            <a:xfrm>
              <a:off x="1647175" y="1625375"/>
              <a:ext cx="1750" cy="1025"/>
            </a:xfrm>
            <a:custGeom>
              <a:rect b="b" l="l" r="r" t="t"/>
              <a:pathLst>
                <a:path extrusionOk="0" h="41" w="70">
                  <a:moveTo>
                    <a:pt x="66" y="0"/>
                  </a:moveTo>
                  <a:lnTo>
                    <a:pt x="1" y="38"/>
                  </a:lnTo>
                  <a:lnTo>
                    <a:pt x="4" y="41"/>
                  </a:lnTo>
                  <a:lnTo>
                    <a:pt x="69"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6" name="Google Shape;3596;p12"/>
            <p:cNvSpPr/>
            <p:nvPr/>
          </p:nvSpPr>
          <p:spPr>
            <a:xfrm>
              <a:off x="1647250" y="1625450"/>
              <a:ext cx="1725" cy="1000"/>
            </a:xfrm>
            <a:custGeom>
              <a:rect b="b" l="l" r="r" t="t"/>
              <a:pathLst>
                <a:path extrusionOk="0" h="40" w="69">
                  <a:moveTo>
                    <a:pt x="66" y="0"/>
                  </a:moveTo>
                  <a:lnTo>
                    <a:pt x="1" y="38"/>
                  </a:lnTo>
                  <a:lnTo>
                    <a:pt x="4" y="39"/>
                  </a:lnTo>
                  <a:lnTo>
                    <a:pt x="69" y="1"/>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7" name="Google Shape;3597;p12"/>
            <p:cNvSpPr/>
            <p:nvPr/>
          </p:nvSpPr>
          <p:spPr>
            <a:xfrm>
              <a:off x="1647325" y="1625475"/>
              <a:ext cx="1725" cy="1050"/>
            </a:xfrm>
            <a:custGeom>
              <a:rect b="b" l="l" r="r" t="t"/>
              <a:pathLst>
                <a:path extrusionOk="0" h="42" w="69">
                  <a:moveTo>
                    <a:pt x="66" y="0"/>
                  </a:moveTo>
                  <a:lnTo>
                    <a:pt x="1" y="38"/>
                  </a:lnTo>
                  <a:lnTo>
                    <a:pt x="4" y="41"/>
                  </a:lnTo>
                  <a:lnTo>
                    <a:pt x="69"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8" name="Google Shape;3598;p12"/>
            <p:cNvSpPr/>
            <p:nvPr/>
          </p:nvSpPr>
          <p:spPr>
            <a:xfrm>
              <a:off x="1647400" y="1625550"/>
              <a:ext cx="1700" cy="1025"/>
            </a:xfrm>
            <a:custGeom>
              <a:rect b="b" l="l" r="r" t="t"/>
              <a:pathLst>
                <a:path extrusionOk="0" h="41" w="68">
                  <a:moveTo>
                    <a:pt x="66" y="0"/>
                  </a:moveTo>
                  <a:lnTo>
                    <a:pt x="1" y="38"/>
                  </a:lnTo>
                  <a:cubicBezTo>
                    <a:pt x="2" y="38"/>
                    <a:pt x="2" y="40"/>
                    <a:pt x="4" y="41"/>
                  </a:cubicBezTo>
                  <a:lnTo>
                    <a:pt x="67"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9" name="Google Shape;3599;p12"/>
            <p:cNvSpPr/>
            <p:nvPr/>
          </p:nvSpPr>
          <p:spPr>
            <a:xfrm>
              <a:off x="1647475" y="1625625"/>
              <a:ext cx="1700" cy="1025"/>
            </a:xfrm>
            <a:custGeom>
              <a:rect b="b" l="l" r="r" t="t"/>
              <a:pathLst>
                <a:path extrusionOk="0" h="41" w="68">
                  <a:moveTo>
                    <a:pt x="64" y="0"/>
                  </a:moveTo>
                  <a:lnTo>
                    <a:pt x="1" y="38"/>
                  </a:lnTo>
                  <a:lnTo>
                    <a:pt x="3" y="41"/>
                  </a:lnTo>
                  <a:lnTo>
                    <a:pt x="67"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0" name="Google Shape;3600;p12"/>
            <p:cNvSpPr/>
            <p:nvPr/>
          </p:nvSpPr>
          <p:spPr>
            <a:xfrm>
              <a:off x="1647550" y="1625700"/>
              <a:ext cx="1700" cy="1025"/>
            </a:xfrm>
            <a:custGeom>
              <a:rect b="b" l="l" r="r" t="t"/>
              <a:pathLst>
                <a:path extrusionOk="0" h="41" w="68">
                  <a:moveTo>
                    <a:pt x="64" y="0"/>
                  </a:moveTo>
                  <a:lnTo>
                    <a:pt x="0" y="38"/>
                  </a:lnTo>
                  <a:lnTo>
                    <a:pt x="3" y="41"/>
                  </a:lnTo>
                  <a:lnTo>
                    <a:pt x="67"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1" name="Google Shape;3601;p12"/>
            <p:cNvSpPr/>
            <p:nvPr/>
          </p:nvSpPr>
          <p:spPr>
            <a:xfrm>
              <a:off x="1647625" y="1625775"/>
              <a:ext cx="1700" cy="1000"/>
            </a:xfrm>
            <a:custGeom>
              <a:rect b="b" l="l" r="r" t="t"/>
              <a:pathLst>
                <a:path extrusionOk="0" h="40" w="68">
                  <a:moveTo>
                    <a:pt x="64" y="0"/>
                  </a:moveTo>
                  <a:lnTo>
                    <a:pt x="0" y="38"/>
                  </a:lnTo>
                  <a:lnTo>
                    <a:pt x="3" y="39"/>
                  </a:lnTo>
                  <a:lnTo>
                    <a:pt x="67" y="3"/>
                  </a:lnTo>
                  <a:cubicBezTo>
                    <a:pt x="66" y="2"/>
                    <a:pt x="66" y="0"/>
                    <a:pt x="6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2" name="Google Shape;3602;p12"/>
            <p:cNvSpPr/>
            <p:nvPr/>
          </p:nvSpPr>
          <p:spPr>
            <a:xfrm>
              <a:off x="1647700" y="1625825"/>
              <a:ext cx="1675" cy="1050"/>
            </a:xfrm>
            <a:custGeom>
              <a:rect b="b" l="l" r="r" t="t"/>
              <a:pathLst>
                <a:path extrusionOk="0" h="42" w="67">
                  <a:moveTo>
                    <a:pt x="64" y="1"/>
                  </a:moveTo>
                  <a:lnTo>
                    <a:pt x="0" y="37"/>
                  </a:lnTo>
                  <a:lnTo>
                    <a:pt x="2" y="42"/>
                  </a:lnTo>
                  <a:lnTo>
                    <a:pt x="67"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3" name="Google Shape;3603;p12"/>
            <p:cNvSpPr/>
            <p:nvPr/>
          </p:nvSpPr>
          <p:spPr>
            <a:xfrm>
              <a:off x="1647725" y="1625900"/>
              <a:ext cx="1700" cy="1050"/>
            </a:xfrm>
            <a:custGeom>
              <a:rect b="b" l="l" r="r" t="t"/>
              <a:pathLst>
                <a:path extrusionOk="0" h="42" w="68">
                  <a:moveTo>
                    <a:pt x="66" y="1"/>
                  </a:moveTo>
                  <a:lnTo>
                    <a:pt x="1" y="39"/>
                  </a:lnTo>
                  <a:lnTo>
                    <a:pt x="4" y="41"/>
                  </a:lnTo>
                  <a:lnTo>
                    <a:pt x="67" y="4"/>
                  </a:lnTo>
                  <a:cubicBezTo>
                    <a:pt x="67" y="2"/>
                    <a:pt x="66" y="1"/>
                    <a:pt x="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4" name="Google Shape;3604;p12"/>
            <p:cNvSpPr/>
            <p:nvPr/>
          </p:nvSpPr>
          <p:spPr>
            <a:xfrm>
              <a:off x="1647800" y="1625975"/>
              <a:ext cx="1700" cy="1050"/>
            </a:xfrm>
            <a:custGeom>
              <a:rect b="b" l="l" r="r" t="t"/>
              <a:pathLst>
                <a:path extrusionOk="0" h="42" w="68">
                  <a:moveTo>
                    <a:pt x="64" y="1"/>
                  </a:moveTo>
                  <a:lnTo>
                    <a:pt x="1" y="38"/>
                  </a:lnTo>
                  <a:lnTo>
                    <a:pt x="3" y="41"/>
                  </a:lnTo>
                  <a:lnTo>
                    <a:pt x="67" y="4"/>
                  </a:lnTo>
                  <a:lnTo>
                    <a:pt x="6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5" name="Google Shape;3605;p12"/>
            <p:cNvSpPr/>
            <p:nvPr/>
          </p:nvSpPr>
          <p:spPr>
            <a:xfrm>
              <a:off x="1647850" y="1626050"/>
              <a:ext cx="1750" cy="1125"/>
            </a:xfrm>
            <a:custGeom>
              <a:rect b="b" l="l" r="r" t="t"/>
              <a:pathLst>
                <a:path extrusionOk="0" h="45" w="70">
                  <a:moveTo>
                    <a:pt x="65" y="1"/>
                  </a:moveTo>
                  <a:lnTo>
                    <a:pt x="1" y="38"/>
                  </a:lnTo>
                  <a:lnTo>
                    <a:pt x="0" y="38"/>
                  </a:lnTo>
                  <a:lnTo>
                    <a:pt x="4" y="44"/>
                  </a:lnTo>
                  <a:lnTo>
                    <a:pt x="70" y="6"/>
                  </a:lnTo>
                  <a:lnTo>
                    <a:pt x="6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6" name="Google Shape;3606;p12"/>
            <p:cNvSpPr/>
            <p:nvPr/>
          </p:nvSpPr>
          <p:spPr>
            <a:xfrm>
              <a:off x="1647975" y="1626200"/>
              <a:ext cx="1775" cy="1175"/>
            </a:xfrm>
            <a:custGeom>
              <a:rect b="b" l="l" r="r" t="t"/>
              <a:pathLst>
                <a:path extrusionOk="0" h="47" w="71">
                  <a:moveTo>
                    <a:pt x="65" y="0"/>
                  </a:moveTo>
                  <a:lnTo>
                    <a:pt x="1" y="38"/>
                  </a:lnTo>
                  <a:cubicBezTo>
                    <a:pt x="2" y="41"/>
                    <a:pt x="4" y="44"/>
                    <a:pt x="5" y="47"/>
                  </a:cubicBezTo>
                  <a:lnTo>
                    <a:pt x="70" y="9"/>
                  </a:lnTo>
                  <a:lnTo>
                    <a:pt x="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7" name="Google Shape;3607;p12"/>
            <p:cNvSpPr/>
            <p:nvPr/>
          </p:nvSpPr>
          <p:spPr>
            <a:xfrm>
              <a:off x="1648100" y="1626425"/>
              <a:ext cx="1725" cy="1075"/>
            </a:xfrm>
            <a:custGeom>
              <a:rect b="b" l="l" r="r" t="t"/>
              <a:pathLst>
                <a:path extrusionOk="0" h="43" w="69">
                  <a:moveTo>
                    <a:pt x="65" y="0"/>
                  </a:moveTo>
                  <a:lnTo>
                    <a:pt x="0" y="38"/>
                  </a:lnTo>
                  <a:cubicBezTo>
                    <a:pt x="2" y="39"/>
                    <a:pt x="3" y="41"/>
                    <a:pt x="3" y="42"/>
                  </a:cubicBezTo>
                  <a:lnTo>
                    <a:pt x="68" y="6"/>
                  </a:lnTo>
                  <a:cubicBezTo>
                    <a:pt x="67" y="3"/>
                    <a:pt x="65" y="2"/>
                    <a:pt x="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8" name="Google Shape;3608;p12"/>
            <p:cNvSpPr/>
            <p:nvPr/>
          </p:nvSpPr>
          <p:spPr>
            <a:xfrm>
              <a:off x="1648175" y="1626550"/>
              <a:ext cx="1675" cy="1050"/>
            </a:xfrm>
            <a:custGeom>
              <a:rect b="b" l="l" r="r" t="t"/>
              <a:pathLst>
                <a:path extrusionOk="0" h="42" w="67">
                  <a:moveTo>
                    <a:pt x="65" y="1"/>
                  </a:moveTo>
                  <a:lnTo>
                    <a:pt x="0" y="37"/>
                  </a:lnTo>
                  <a:cubicBezTo>
                    <a:pt x="2" y="39"/>
                    <a:pt x="2" y="40"/>
                    <a:pt x="3" y="42"/>
                  </a:cubicBezTo>
                  <a:lnTo>
                    <a:pt x="67" y="4"/>
                  </a:lnTo>
                  <a:cubicBezTo>
                    <a:pt x="67" y="2"/>
                    <a:pt x="65" y="1"/>
                    <a:pt x="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9" name="Google Shape;3609;p12"/>
            <p:cNvSpPr/>
            <p:nvPr/>
          </p:nvSpPr>
          <p:spPr>
            <a:xfrm>
              <a:off x="1648225" y="1626625"/>
              <a:ext cx="1675" cy="1075"/>
            </a:xfrm>
            <a:custGeom>
              <a:rect b="b" l="l" r="r" t="t"/>
              <a:pathLst>
                <a:path extrusionOk="0" h="43" w="67">
                  <a:moveTo>
                    <a:pt x="65" y="1"/>
                  </a:moveTo>
                  <a:lnTo>
                    <a:pt x="1" y="39"/>
                  </a:lnTo>
                  <a:lnTo>
                    <a:pt x="2" y="43"/>
                  </a:lnTo>
                  <a:lnTo>
                    <a:pt x="66" y="5"/>
                  </a:lnTo>
                  <a:cubicBezTo>
                    <a:pt x="66" y="4"/>
                    <a:pt x="65" y="2"/>
                    <a:pt x="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0" name="Google Shape;3610;p12"/>
            <p:cNvSpPr/>
            <p:nvPr/>
          </p:nvSpPr>
          <p:spPr>
            <a:xfrm>
              <a:off x="1648275" y="1626750"/>
              <a:ext cx="1650" cy="1025"/>
            </a:xfrm>
            <a:custGeom>
              <a:rect b="b" l="l" r="r" t="t"/>
              <a:pathLst>
                <a:path extrusionOk="0" h="41" w="66">
                  <a:moveTo>
                    <a:pt x="64" y="0"/>
                  </a:moveTo>
                  <a:lnTo>
                    <a:pt x="0" y="38"/>
                  </a:lnTo>
                  <a:cubicBezTo>
                    <a:pt x="0" y="38"/>
                    <a:pt x="0" y="39"/>
                    <a:pt x="2" y="41"/>
                  </a:cubicBezTo>
                  <a:lnTo>
                    <a:pt x="66" y="3"/>
                  </a:lnTo>
                  <a:cubicBezTo>
                    <a:pt x="66" y="2"/>
                    <a:pt x="66" y="0"/>
                    <a:pt x="6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1" name="Google Shape;3611;p12"/>
            <p:cNvSpPr/>
            <p:nvPr/>
          </p:nvSpPr>
          <p:spPr>
            <a:xfrm>
              <a:off x="1648300" y="1626825"/>
              <a:ext cx="1675" cy="1025"/>
            </a:xfrm>
            <a:custGeom>
              <a:rect b="b" l="l" r="r" t="t"/>
              <a:pathLst>
                <a:path extrusionOk="0" h="41" w="67">
                  <a:moveTo>
                    <a:pt x="65" y="0"/>
                  </a:moveTo>
                  <a:lnTo>
                    <a:pt x="1" y="38"/>
                  </a:lnTo>
                  <a:cubicBezTo>
                    <a:pt x="2" y="38"/>
                    <a:pt x="2" y="39"/>
                    <a:pt x="2" y="41"/>
                  </a:cubicBezTo>
                  <a:lnTo>
                    <a:pt x="66" y="3"/>
                  </a:lnTo>
                  <a:cubicBezTo>
                    <a:pt x="65" y="2"/>
                    <a:pt x="65" y="0"/>
                    <a:pt x="6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2" name="Google Shape;3612;p12"/>
            <p:cNvSpPr/>
            <p:nvPr/>
          </p:nvSpPr>
          <p:spPr>
            <a:xfrm>
              <a:off x="1648350" y="1626900"/>
              <a:ext cx="1650" cy="1025"/>
            </a:xfrm>
            <a:custGeom>
              <a:rect b="b" l="l" r="r" t="t"/>
              <a:pathLst>
                <a:path extrusionOk="0" h="41" w="66">
                  <a:moveTo>
                    <a:pt x="64" y="0"/>
                  </a:moveTo>
                  <a:lnTo>
                    <a:pt x="0" y="38"/>
                  </a:lnTo>
                  <a:lnTo>
                    <a:pt x="2" y="41"/>
                  </a:lnTo>
                  <a:lnTo>
                    <a:pt x="66" y="3"/>
                  </a:lnTo>
                  <a:cubicBezTo>
                    <a:pt x="66" y="1"/>
                    <a:pt x="64" y="1"/>
                    <a:pt x="6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3" name="Google Shape;3613;p12"/>
            <p:cNvSpPr/>
            <p:nvPr/>
          </p:nvSpPr>
          <p:spPr>
            <a:xfrm>
              <a:off x="1648350" y="1626950"/>
              <a:ext cx="1700" cy="1050"/>
            </a:xfrm>
            <a:custGeom>
              <a:rect b="b" l="l" r="r" t="t"/>
              <a:pathLst>
                <a:path extrusionOk="0" h="42" w="68">
                  <a:moveTo>
                    <a:pt x="66" y="1"/>
                  </a:moveTo>
                  <a:lnTo>
                    <a:pt x="2" y="39"/>
                  </a:lnTo>
                  <a:lnTo>
                    <a:pt x="0" y="39"/>
                  </a:lnTo>
                  <a:cubicBezTo>
                    <a:pt x="2" y="40"/>
                    <a:pt x="2" y="40"/>
                    <a:pt x="2" y="42"/>
                  </a:cubicBezTo>
                  <a:lnTo>
                    <a:pt x="67"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4" name="Google Shape;3614;p12"/>
            <p:cNvSpPr/>
            <p:nvPr/>
          </p:nvSpPr>
          <p:spPr>
            <a:xfrm>
              <a:off x="1648375" y="1627025"/>
              <a:ext cx="1700" cy="1050"/>
            </a:xfrm>
            <a:custGeom>
              <a:rect b="b" l="l" r="r" t="t"/>
              <a:pathLst>
                <a:path extrusionOk="0" h="42" w="68">
                  <a:moveTo>
                    <a:pt x="66" y="1"/>
                  </a:moveTo>
                  <a:lnTo>
                    <a:pt x="1" y="39"/>
                  </a:lnTo>
                  <a:lnTo>
                    <a:pt x="2" y="41"/>
                  </a:lnTo>
                  <a:lnTo>
                    <a:pt x="67" y="5"/>
                  </a:lnTo>
                  <a:cubicBezTo>
                    <a:pt x="66" y="4"/>
                    <a:pt x="66" y="2"/>
                    <a:pt x="66"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5" name="Google Shape;3615;p12"/>
            <p:cNvSpPr/>
            <p:nvPr/>
          </p:nvSpPr>
          <p:spPr>
            <a:xfrm>
              <a:off x="1648425" y="1627150"/>
              <a:ext cx="1650" cy="1025"/>
            </a:xfrm>
            <a:custGeom>
              <a:rect b="b" l="l" r="r" t="t"/>
              <a:pathLst>
                <a:path extrusionOk="0" h="41" w="66">
                  <a:moveTo>
                    <a:pt x="65" y="0"/>
                  </a:moveTo>
                  <a:lnTo>
                    <a:pt x="0" y="36"/>
                  </a:lnTo>
                  <a:lnTo>
                    <a:pt x="2" y="41"/>
                  </a:lnTo>
                  <a:lnTo>
                    <a:pt x="65" y="3"/>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6" name="Google Shape;3616;p12"/>
            <p:cNvSpPr/>
            <p:nvPr/>
          </p:nvSpPr>
          <p:spPr>
            <a:xfrm>
              <a:off x="1648450" y="1627225"/>
              <a:ext cx="1650" cy="1025"/>
            </a:xfrm>
            <a:custGeom>
              <a:rect b="b" l="l" r="r" t="t"/>
              <a:pathLst>
                <a:path extrusionOk="0" h="41" w="66">
                  <a:moveTo>
                    <a:pt x="64" y="0"/>
                  </a:moveTo>
                  <a:lnTo>
                    <a:pt x="1" y="38"/>
                  </a:lnTo>
                  <a:lnTo>
                    <a:pt x="2" y="41"/>
                  </a:lnTo>
                  <a:lnTo>
                    <a:pt x="66" y="3"/>
                  </a:lnTo>
                  <a:cubicBezTo>
                    <a:pt x="66" y="2"/>
                    <a:pt x="66" y="2"/>
                    <a:pt x="6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7" name="Google Shape;3617;p12"/>
            <p:cNvSpPr/>
            <p:nvPr/>
          </p:nvSpPr>
          <p:spPr>
            <a:xfrm>
              <a:off x="1648450" y="1627275"/>
              <a:ext cx="1650" cy="1050"/>
            </a:xfrm>
            <a:custGeom>
              <a:rect b="b" l="l" r="r" t="t"/>
              <a:pathLst>
                <a:path extrusionOk="0" h="42" w="66">
                  <a:moveTo>
                    <a:pt x="66" y="1"/>
                  </a:moveTo>
                  <a:lnTo>
                    <a:pt x="2" y="39"/>
                  </a:lnTo>
                  <a:lnTo>
                    <a:pt x="1" y="39"/>
                  </a:lnTo>
                  <a:cubicBezTo>
                    <a:pt x="2" y="40"/>
                    <a:pt x="2" y="42"/>
                    <a:pt x="2" y="42"/>
                  </a:cubicBezTo>
                  <a:lnTo>
                    <a:pt x="66" y="5"/>
                  </a:lnTo>
                  <a:cubicBezTo>
                    <a:pt x="66" y="4"/>
                    <a:pt x="66" y="2"/>
                    <a:pt x="66"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8" name="Google Shape;3618;p12"/>
            <p:cNvSpPr/>
            <p:nvPr/>
          </p:nvSpPr>
          <p:spPr>
            <a:xfrm>
              <a:off x="1648500" y="1627400"/>
              <a:ext cx="1650" cy="1025"/>
            </a:xfrm>
            <a:custGeom>
              <a:rect b="b" l="l" r="r" t="t"/>
              <a:pathLst>
                <a:path extrusionOk="0" h="41" w="66">
                  <a:moveTo>
                    <a:pt x="65" y="0"/>
                  </a:moveTo>
                  <a:lnTo>
                    <a:pt x="0" y="37"/>
                  </a:lnTo>
                  <a:lnTo>
                    <a:pt x="0" y="41"/>
                  </a:lnTo>
                  <a:lnTo>
                    <a:pt x="65" y="3"/>
                  </a:lnTo>
                  <a:cubicBezTo>
                    <a:pt x="65" y="2"/>
                    <a:pt x="65" y="0"/>
                    <a:pt x="6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9" name="Google Shape;3619;p12"/>
            <p:cNvSpPr/>
            <p:nvPr/>
          </p:nvSpPr>
          <p:spPr>
            <a:xfrm>
              <a:off x="1648525" y="1627475"/>
              <a:ext cx="1625" cy="1025"/>
            </a:xfrm>
            <a:custGeom>
              <a:rect b="b" l="l" r="r" t="t"/>
              <a:pathLst>
                <a:path extrusionOk="0" h="41" w="65">
                  <a:moveTo>
                    <a:pt x="64" y="0"/>
                  </a:moveTo>
                  <a:lnTo>
                    <a:pt x="1" y="38"/>
                  </a:lnTo>
                  <a:cubicBezTo>
                    <a:pt x="1" y="39"/>
                    <a:pt x="1" y="39"/>
                    <a:pt x="1" y="41"/>
                  </a:cubicBezTo>
                  <a:lnTo>
                    <a:pt x="64" y="3"/>
                  </a:lnTo>
                  <a:cubicBezTo>
                    <a:pt x="64" y="3"/>
                    <a:pt x="64" y="2"/>
                    <a:pt x="6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0" name="Google Shape;3620;p12"/>
            <p:cNvSpPr/>
            <p:nvPr/>
          </p:nvSpPr>
          <p:spPr>
            <a:xfrm>
              <a:off x="1648525" y="1627550"/>
              <a:ext cx="1650" cy="1025"/>
            </a:xfrm>
            <a:custGeom>
              <a:rect b="b" l="l" r="r" t="t"/>
              <a:pathLst>
                <a:path extrusionOk="0" h="41" w="66">
                  <a:moveTo>
                    <a:pt x="66" y="0"/>
                  </a:moveTo>
                  <a:lnTo>
                    <a:pt x="1" y="38"/>
                  </a:lnTo>
                  <a:lnTo>
                    <a:pt x="1" y="41"/>
                  </a:lnTo>
                  <a:lnTo>
                    <a:pt x="66" y="4"/>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1" name="Google Shape;3621;p12"/>
            <p:cNvSpPr/>
            <p:nvPr/>
          </p:nvSpPr>
          <p:spPr>
            <a:xfrm>
              <a:off x="1648575" y="1627650"/>
              <a:ext cx="1600" cy="1050"/>
            </a:xfrm>
            <a:custGeom>
              <a:rect b="b" l="l" r="r" t="t"/>
              <a:pathLst>
                <a:path extrusionOk="0" h="42" w="64">
                  <a:moveTo>
                    <a:pt x="64" y="0"/>
                  </a:moveTo>
                  <a:lnTo>
                    <a:pt x="0" y="37"/>
                  </a:lnTo>
                  <a:lnTo>
                    <a:pt x="0" y="41"/>
                  </a:lnTo>
                  <a:lnTo>
                    <a:pt x="64"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2" name="Google Shape;3622;p12"/>
            <p:cNvSpPr/>
            <p:nvPr/>
          </p:nvSpPr>
          <p:spPr>
            <a:xfrm>
              <a:off x="1648575" y="1627725"/>
              <a:ext cx="1600" cy="1025"/>
            </a:xfrm>
            <a:custGeom>
              <a:rect b="b" l="l" r="r" t="t"/>
              <a:pathLst>
                <a:path extrusionOk="0" h="41" w="64">
                  <a:moveTo>
                    <a:pt x="64" y="0"/>
                  </a:moveTo>
                  <a:lnTo>
                    <a:pt x="0" y="38"/>
                  </a:lnTo>
                  <a:cubicBezTo>
                    <a:pt x="0" y="38"/>
                    <a:pt x="0" y="40"/>
                    <a:pt x="0" y="41"/>
                  </a:cubicBezTo>
                  <a:lnTo>
                    <a:pt x="64"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3" name="Google Shape;3623;p12"/>
            <p:cNvSpPr/>
            <p:nvPr/>
          </p:nvSpPr>
          <p:spPr>
            <a:xfrm>
              <a:off x="1648575" y="1627800"/>
              <a:ext cx="1650" cy="1025"/>
            </a:xfrm>
            <a:custGeom>
              <a:rect b="b" l="l" r="r" t="t"/>
              <a:pathLst>
                <a:path extrusionOk="0" h="41" w="66">
                  <a:moveTo>
                    <a:pt x="65" y="0"/>
                  </a:moveTo>
                  <a:lnTo>
                    <a:pt x="0" y="38"/>
                  </a:lnTo>
                  <a:lnTo>
                    <a:pt x="0" y="41"/>
                  </a:lnTo>
                  <a:lnTo>
                    <a:pt x="65" y="3"/>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4" name="Google Shape;3624;p12"/>
            <p:cNvSpPr/>
            <p:nvPr/>
          </p:nvSpPr>
          <p:spPr>
            <a:xfrm>
              <a:off x="1648575" y="1627875"/>
              <a:ext cx="1650" cy="1025"/>
            </a:xfrm>
            <a:custGeom>
              <a:rect b="b" l="l" r="r" t="t"/>
              <a:pathLst>
                <a:path extrusionOk="0" h="41" w="66">
                  <a:moveTo>
                    <a:pt x="65" y="0"/>
                  </a:moveTo>
                  <a:lnTo>
                    <a:pt x="0" y="38"/>
                  </a:lnTo>
                  <a:lnTo>
                    <a:pt x="0" y="41"/>
                  </a:lnTo>
                  <a:lnTo>
                    <a:pt x="65" y="3"/>
                  </a:lnTo>
                  <a:cubicBezTo>
                    <a:pt x="65" y="3"/>
                    <a:pt x="65" y="2"/>
                    <a:pt x="6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5" name="Google Shape;3625;p12"/>
            <p:cNvSpPr/>
            <p:nvPr/>
          </p:nvSpPr>
          <p:spPr>
            <a:xfrm>
              <a:off x="1648600" y="1627950"/>
              <a:ext cx="1625" cy="1025"/>
            </a:xfrm>
            <a:custGeom>
              <a:rect b="b" l="l" r="r" t="t"/>
              <a:pathLst>
                <a:path extrusionOk="0" h="41" w="65">
                  <a:moveTo>
                    <a:pt x="64" y="0"/>
                  </a:moveTo>
                  <a:lnTo>
                    <a:pt x="0" y="38"/>
                  </a:lnTo>
                  <a:lnTo>
                    <a:pt x="0" y="41"/>
                  </a:lnTo>
                  <a:lnTo>
                    <a:pt x="64"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6" name="Google Shape;3626;p12"/>
            <p:cNvSpPr/>
            <p:nvPr/>
          </p:nvSpPr>
          <p:spPr>
            <a:xfrm>
              <a:off x="1645325" y="1625950"/>
              <a:ext cx="3250" cy="11500"/>
            </a:xfrm>
            <a:custGeom>
              <a:rect b="b" l="l" r="r" t="t"/>
              <a:pathLst>
                <a:path extrusionOk="0" h="460" w="130">
                  <a:moveTo>
                    <a:pt x="37" y="0"/>
                  </a:moveTo>
                  <a:cubicBezTo>
                    <a:pt x="15" y="0"/>
                    <a:pt x="1" y="17"/>
                    <a:pt x="1" y="47"/>
                  </a:cubicBezTo>
                  <a:lnTo>
                    <a:pt x="1" y="386"/>
                  </a:lnTo>
                  <a:lnTo>
                    <a:pt x="130" y="460"/>
                  </a:lnTo>
                  <a:lnTo>
                    <a:pt x="130" y="121"/>
                  </a:lnTo>
                  <a:cubicBezTo>
                    <a:pt x="129" y="76"/>
                    <a:pt x="104" y="34"/>
                    <a:pt x="66" y="9"/>
                  </a:cubicBezTo>
                  <a:cubicBezTo>
                    <a:pt x="56" y="3"/>
                    <a:pt x="46" y="0"/>
                    <a:pt x="37"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7" name="Google Shape;3627;p12"/>
            <p:cNvSpPr/>
            <p:nvPr/>
          </p:nvSpPr>
          <p:spPr>
            <a:xfrm>
              <a:off x="1656475" y="1641050"/>
              <a:ext cx="4875" cy="2875"/>
            </a:xfrm>
            <a:custGeom>
              <a:rect b="b" l="l" r="r" t="t"/>
              <a:pathLst>
                <a:path extrusionOk="0" h="115" w="195">
                  <a:moveTo>
                    <a:pt x="64" y="1"/>
                  </a:moveTo>
                  <a:lnTo>
                    <a:pt x="0" y="39"/>
                  </a:lnTo>
                  <a:lnTo>
                    <a:pt x="129" y="114"/>
                  </a:lnTo>
                  <a:lnTo>
                    <a:pt x="194" y="76"/>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8" name="Google Shape;3628;p12"/>
            <p:cNvSpPr/>
            <p:nvPr/>
          </p:nvSpPr>
          <p:spPr>
            <a:xfrm>
              <a:off x="1659700" y="1634475"/>
              <a:ext cx="1650" cy="9450"/>
            </a:xfrm>
            <a:custGeom>
              <a:rect b="b" l="l" r="r" t="t"/>
              <a:pathLst>
                <a:path extrusionOk="0" h="378" w="66">
                  <a:moveTo>
                    <a:pt x="65" y="0"/>
                  </a:moveTo>
                  <a:lnTo>
                    <a:pt x="2" y="38"/>
                  </a:lnTo>
                  <a:lnTo>
                    <a:pt x="0" y="377"/>
                  </a:lnTo>
                  <a:lnTo>
                    <a:pt x="0" y="377"/>
                  </a:lnTo>
                  <a:lnTo>
                    <a:pt x="65" y="339"/>
                  </a:lnTo>
                  <a:lnTo>
                    <a:pt x="6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9" name="Google Shape;3629;p12"/>
            <p:cNvSpPr/>
            <p:nvPr/>
          </p:nvSpPr>
          <p:spPr>
            <a:xfrm>
              <a:off x="1656925" y="1631500"/>
              <a:ext cx="1775" cy="1000"/>
            </a:xfrm>
            <a:custGeom>
              <a:rect b="b" l="l" r="r" t="t"/>
              <a:pathLst>
                <a:path extrusionOk="0" h="40" w="71">
                  <a:moveTo>
                    <a:pt x="71" y="0"/>
                  </a:moveTo>
                  <a:lnTo>
                    <a:pt x="66" y="2"/>
                  </a:lnTo>
                  <a:lnTo>
                    <a:pt x="1" y="39"/>
                  </a:lnTo>
                  <a:lnTo>
                    <a:pt x="7" y="36"/>
                  </a:lnTo>
                  <a:lnTo>
                    <a:pt x="71"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0" name="Google Shape;3630;p12"/>
            <p:cNvSpPr/>
            <p:nvPr/>
          </p:nvSpPr>
          <p:spPr>
            <a:xfrm>
              <a:off x="1657075" y="1631450"/>
              <a:ext cx="1775" cy="1000"/>
            </a:xfrm>
            <a:custGeom>
              <a:rect b="b" l="l" r="r" t="t"/>
              <a:pathLst>
                <a:path extrusionOk="0" h="40" w="71">
                  <a:moveTo>
                    <a:pt x="70" y="1"/>
                  </a:moveTo>
                  <a:lnTo>
                    <a:pt x="65" y="2"/>
                  </a:lnTo>
                  <a:lnTo>
                    <a:pt x="3" y="39"/>
                  </a:lnTo>
                  <a:lnTo>
                    <a:pt x="3" y="39"/>
                  </a:lnTo>
                  <a:cubicBezTo>
                    <a:pt x="4" y="38"/>
                    <a:pt x="4" y="38"/>
                    <a:pt x="5" y="38"/>
                  </a:cubicBezTo>
                  <a:lnTo>
                    <a:pt x="70" y="1"/>
                  </a:lnTo>
                  <a:close/>
                  <a:moveTo>
                    <a:pt x="3" y="39"/>
                  </a:moveTo>
                  <a:lnTo>
                    <a:pt x="3" y="39"/>
                  </a:lnTo>
                  <a:cubicBezTo>
                    <a:pt x="2" y="39"/>
                    <a:pt x="1" y="39"/>
                    <a:pt x="1" y="40"/>
                  </a:cubicBezTo>
                  <a:lnTo>
                    <a:pt x="3" y="39"/>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1" name="Google Shape;3631;p12"/>
            <p:cNvSpPr/>
            <p:nvPr/>
          </p:nvSpPr>
          <p:spPr>
            <a:xfrm>
              <a:off x="1657200" y="1631450"/>
              <a:ext cx="1725" cy="975"/>
            </a:xfrm>
            <a:custGeom>
              <a:rect b="b" l="l" r="r" t="t"/>
              <a:pathLst>
                <a:path extrusionOk="0" h="39" w="69">
                  <a:moveTo>
                    <a:pt x="65" y="1"/>
                  </a:moveTo>
                  <a:lnTo>
                    <a:pt x="0" y="38"/>
                  </a:lnTo>
                  <a:lnTo>
                    <a:pt x="4" y="38"/>
                  </a:lnTo>
                  <a:lnTo>
                    <a:pt x="68"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2" name="Google Shape;3632;p12"/>
            <p:cNvSpPr/>
            <p:nvPr/>
          </p:nvSpPr>
          <p:spPr>
            <a:xfrm>
              <a:off x="1657300" y="1631450"/>
              <a:ext cx="1700" cy="925"/>
            </a:xfrm>
            <a:custGeom>
              <a:rect b="b" l="l" r="r" t="t"/>
              <a:pathLst>
                <a:path extrusionOk="0" h="37" w="68">
                  <a:moveTo>
                    <a:pt x="64" y="1"/>
                  </a:moveTo>
                  <a:lnTo>
                    <a:pt x="0" y="37"/>
                  </a:lnTo>
                  <a:lnTo>
                    <a:pt x="3" y="37"/>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3" name="Google Shape;3633;p12"/>
            <p:cNvSpPr/>
            <p:nvPr/>
          </p:nvSpPr>
          <p:spPr>
            <a:xfrm>
              <a:off x="1657375" y="1631425"/>
              <a:ext cx="1725" cy="950"/>
            </a:xfrm>
            <a:custGeom>
              <a:rect b="b" l="l" r="r" t="t"/>
              <a:pathLst>
                <a:path extrusionOk="0" h="38" w="69">
                  <a:moveTo>
                    <a:pt x="64" y="0"/>
                  </a:moveTo>
                  <a:lnTo>
                    <a:pt x="0" y="38"/>
                  </a:lnTo>
                  <a:lnTo>
                    <a:pt x="3" y="38"/>
                  </a:lnTo>
                  <a:lnTo>
                    <a:pt x="69"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4" name="Google Shape;3634;p12"/>
            <p:cNvSpPr/>
            <p:nvPr/>
          </p:nvSpPr>
          <p:spPr>
            <a:xfrm>
              <a:off x="1657450" y="1631450"/>
              <a:ext cx="1725" cy="925"/>
            </a:xfrm>
            <a:custGeom>
              <a:rect b="b" l="l" r="r" t="t"/>
              <a:pathLst>
                <a:path extrusionOk="0" h="37" w="69">
                  <a:moveTo>
                    <a:pt x="66" y="1"/>
                  </a:moveTo>
                  <a:lnTo>
                    <a:pt x="0" y="37"/>
                  </a:lnTo>
                  <a:lnTo>
                    <a:pt x="3" y="37"/>
                  </a:lnTo>
                  <a:lnTo>
                    <a:pt x="68"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5" name="Google Shape;3635;p12"/>
            <p:cNvSpPr/>
            <p:nvPr/>
          </p:nvSpPr>
          <p:spPr>
            <a:xfrm>
              <a:off x="1657525" y="1631450"/>
              <a:ext cx="1725" cy="925"/>
            </a:xfrm>
            <a:custGeom>
              <a:rect b="b" l="l" r="r" t="t"/>
              <a:pathLst>
                <a:path extrusionOk="0" h="37" w="69">
                  <a:moveTo>
                    <a:pt x="65" y="1"/>
                  </a:moveTo>
                  <a:lnTo>
                    <a:pt x="0" y="37"/>
                  </a:lnTo>
                  <a:lnTo>
                    <a:pt x="3" y="37"/>
                  </a:lnTo>
                  <a:lnTo>
                    <a:pt x="68"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6" name="Google Shape;3636;p12"/>
            <p:cNvSpPr/>
            <p:nvPr/>
          </p:nvSpPr>
          <p:spPr>
            <a:xfrm>
              <a:off x="1657600" y="1631450"/>
              <a:ext cx="1675" cy="975"/>
            </a:xfrm>
            <a:custGeom>
              <a:rect b="b" l="l" r="r" t="t"/>
              <a:pathLst>
                <a:path extrusionOk="0" h="39" w="67">
                  <a:moveTo>
                    <a:pt x="65" y="1"/>
                  </a:moveTo>
                  <a:lnTo>
                    <a:pt x="0" y="38"/>
                  </a:lnTo>
                  <a:lnTo>
                    <a:pt x="3" y="38"/>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7" name="Google Shape;3637;p12"/>
            <p:cNvSpPr/>
            <p:nvPr/>
          </p:nvSpPr>
          <p:spPr>
            <a:xfrm>
              <a:off x="1657650" y="1631450"/>
              <a:ext cx="1700" cy="975"/>
            </a:xfrm>
            <a:custGeom>
              <a:rect b="b" l="l" r="r" t="t"/>
              <a:pathLst>
                <a:path extrusionOk="0" h="39" w="68">
                  <a:moveTo>
                    <a:pt x="65" y="1"/>
                  </a:moveTo>
                  <a:lnTo>
                    <a:pt x="1" y="38"/>
                  </a:lnTo>
                  <a:lnTo>
                    <a:pt x="4" y="38"/>
                  </a:lnTo>
                  <a:lnTo>
                    <a:pt x="68"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8" name="Google Shape;3638;p12"/>
            <p:cNvSpPr/>
            <p:nvPr/>
          </p:nvSpPr>
          <p:spPr>
            <a:xfrm>
              <a:off x="1657725" y="1631500"/>
              <a:ext cx="1700" cy="950"/>
            </a:xfrm>
            <a:custGeom>
              <a:rect b="b" l="l" r="r" t="t"/>
              <a:pathLst>
                <a:path extrusionOk="0" h="38" w="68">
                  <a:moveTo>
                    <a:pt x="65" y="0"/>
                  </a:moveTo>
                  <a:lnTo>
                    <a:pt x="1" y="38"/>
                  </a:lnTo>
                  <a:lnTo>
                    <a:pt x="4" y="38"/>
                  </a:lnTo>
                  <a:lnTo>
                    <a:pt x="68" y="2"/>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9" name="Google Shape;3639;p12"/>
            <p:cNvSpPr/>
            <p:nvPr/>
          </p:nvSpPr>
          <p:spPr>
            <a:xfrm>
              <a:off x="1657800" y="1631525"/>
              <a:ext cx="1700" cy="925"/>
            </a:xfrm>
            <a:custGeom>
              <a:rect b="b" l="l" r="r" t="t"/>
              <a:pathLst>
                <a:path extrusionOk="0" h="37" w="68">
                  <a:moveTo>
                    <a:pt x="65" y="1"/>
                  </a:moveTo>
                  <a:lnTo>
                    <a:pt x="1" y="37"/>
                  </a:lnTo>
                  <a:lnTo>
                    <a:pt x="2" y="37"/>
                  </a:ln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0" name="Google Shape;3640;p12"/>
            <p:cNvSpPr/>
            <p:nvPr/>
          </p:nvSpPr>
          <p:spPr>
            <a:xfrm>
              <a:off x="1657850" y="1631525"/>
              <a:ext cx="1725" cy="1000"/>
            </a:xfrm>
            <a:custGeom>
              <a:rect b="b" l="l" r="r" t="t"/>
              <a:pathLst>
                <a:path extrusionOk="0" h="40" w="69">
                  <a:moveTo>
                    <a:pt x="65" y="1"/>
                  </a:moveTo>
                  <a:lnTo>
                    <a:pt x="0" y="38"/>
                  </a:lnTo>
                  <a:lnTo>
                    <a:pt x="3" y="40"/>
                  </a:lnTo>
                  <a:lnTo>
                    <a:pt x="68" y="2"/>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1" name="Google Shape;3641;p12"/>
            <p:cNvSpPr/>
            <p:nvPr/>
          </p:nvSpPr>
          <p:spPr>
            <a:xfrm>
              <a:off x="1657925" y="1631575"/>
              <a:ext cx="1675" cy="1000"/>
            </a:xfrm>
            <a:custGeom>
              <a:rect b="b" l="l" r="r" t="t"/>
              <a:pathLst>
                <a:path extrusionOk="0" h="40" w="67">
                  <a:moveTo>
                    <a:pt x="65" y="0"/>
                  </a:moveTo>
                  <a:lnTo>
                    <a:pt x="0" y="38"/>
                  </a:lnTo>
                  <a:lnTo>
                    <a:pt x="3" y="39"/>
                  </a:lnTo>
                  <a:lnTo>
                    <a:pt x="67" y="2"/>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2" name="Google Shape;3642;p12"/>
            <p:cNvSpPr/>
            <p:nvPr/>
          </p:nvSpPr>
          <p:spPr>
            <a:xfrm>
              <a:off x="1658000" y="1631600"/>
              <a:ext cx="1675" cy="1000"/>
            </a:xfrm>
            <a:custGeom>
              <a:rect b="b" l="l" r="r" t="t"/>
              <a:pathLst>
                <a:path extrusionOk="0" h="40" w="67">
                  <a:moveTo>
                    <a:pt x="64" y="1"/>
                  </a:moveTo>
                  <a:lnTo>
                    <a:pt x="0" y="38"/>
                  </a:lnTo>
                  <a:lnTo>
                    <a:pt x="3" y="40"/>
                  </a:lnTo>
                  <a:lnTo>
                    <a:pt x="67" y="2"/>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3" name="Google Shape;3643;p12"/>
            <p:cNvSpPr/>
            <p:nvPr/>
          </p:nvSpPr>
          <p:spPr>
            <a:xfrm>
              <a:off x="1658050" y="1631625"/>
              <a:ext cx="1700" cy="975"/>
            </a:xfrm>
            <a:custGeom>
              <a:rect b="b" l="l" r="r" t="t"/>
              <a:pathLst>
                <a:path extrusionOk="0" h="39" w="68">
                  <a:moveTo>
                    <a:pt x="65" y="1"/>
                  </a:moveTo>
                  <a:lnTo>
                    <a:pt x="1" y="39"/>
                  </a:lnTo>
                  <a:lnTo>
                    <a:pt x="2" y="39"/>
                  </a:lnTo>
                  <a:lnTo>
                    <a:pt x="68" y="2"/>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4" name="Google Shape;3644;p12"/>
            <p:cNvSpPr/>
            <p:nvPr/>
          </p:nvSpPr>
          <p:spPr>
            <a:xfrm>
              <a:off x="1659700" y="1642950"/>
              <a:ext cx="9525" cy="5500"/>
            </a:xfrm>
            <a:custGeom>
              <a:rect b="b" l="l" r="r" t="t"/>
              <a:pathLst>
                <a:path extrusionOk="0" h="220" w="381">
                  <a:moveTo>
                    <a:pt x="65" y="0"/>
                  </a:moveTo>
                  <a:lnTo>
                    <a:pt x="0" y="38"/>
                  </a:lnTo>
                  <a:lnTo>
                    <a:pt x="316" y="219"/>
                  </a:lnTo>
                  <a:lnTo>
                    <a:pt x="380" y="183"/>
                  </a:lnTo>
                  <a:lnTo>
                    <a:pt x="6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5" name="Google Shape;3645;p12"/>
            <p:cNvSpPr/>
            <p:nvPr/>
          </p:nvSpPr>
          <p:spPr>
            <a:xfrm>
              <a:off x="1658100" y="1631675"/>
              <a:ext cx="1650" cy="925"/>
            </a:xfrm>
            <a:custGeom>
              <a:rect b="b" l="l" r="r" t="t"/>
              <a:pathLst>
                <a:path extrusionOk="0" h="37" w="66">
                  <a:moveTo>
                    <a:pt x="0" y="37"/>
                  </a:moveTo>
                  <a:lnTo>
                    <a:pt x="66" y="0"/>
                  </a:lnTo>
                  <a:lnTo>
                    <a:pt x="66" y="0"/>
                  </a:lnTo>
                  <a:lnTo>
                    <a:pt x="0" y="37"/>
                  </a:lnTo>
                  <a:lnTo>
                    <a:pt x="0" y="37"/>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6" name="Google Shape;3646;p12"/>
            <p:cNvSpPr/>
            <p:nvPr/>
          </p:nvSpPr>
          <p:spPr>
            <a:xfrm>
              <a:off x="1658125" y="1631675"/>
              <a:ext cx="1700" cy="1000"/>
            </a:xfrm>
            <a:custGeom>
              <a:rect b="b" l="l" r="r" t="t"/>
              <a:pathLst>
                <a:path extrusionOk="0" h="40" w="68">
                  <a:moveTo>
                    <a:pt x="65" y="0"/>
                  </a:moveTo>
                  <a:lnTo>
                    <a:pt x="1" y="38"/>
                  </a:lnTo>
                  <a:lnTo>
                    <a:pt x="4" y="40"/>
                  </a:lnTo>
                  <a:lnTo>
                    <a:pt x="68" y="2"/>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7" name="Google Shape;3647;p12"/>
            <p:cNvSpPr/>
            <p:nvPr/>
          </p:nvSpPr>
          <p:spPr>
            <a:xfrm>
              <a:off x="1658200" y="1631700"/>
              <a:ext cx="1700" cy="1025"/>
            </a:xfrm>
            <a:custGeom>
              <a:rect b="b" l="l" r="r" t="t"/>
              <a:pathLst>
                <a:path extrusionOk="0" h="41" w="68">
                  <a:moveTo>
                    <a:pt x="65" y="1"/>
                  </a:moveTo>
                  <a:lnTo>
                    <a:pt x="1" y="39"/>
                  </a:lnTo>
                  <a:lnTo>
                    <a:pt x="4" y="40"/>
                  </a:lnTo>
                  <a:lnTo>
                    <a:pt x="67" y="2"/>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8" name="Google Shape;3648;p12"/>
            <p:cNvSpPr/>
            <p:nvPr/>
          </p:nvSpPr>
          <p:spPr>
            <a:xfrm>
              <a:off x="1658275" y="1631750"/>
              <a:ext cx="1700" cy="1000"/>
            </a:xfrm>
            <a:custGeom>
              <a:rect b="b" l="l" r="r" t="t"/>
              <a:pathLst>
                <a:path extrusionOk="0" h="40" w="68">
                  <a:moveTo>
                    <a:pt x="64" y="0"/>
                  </a:moveTo>
                  <a:lnTo>
                    <a:pt x="1" y="38"/>
                  </a:lnTo>
                  <a:lnTo>
                    <a:pt x="4" y="39"/>
                  </a:lnTo>
                  <a:lnTo>
                    <a:pt x="67"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9" name="Google Shape;3649;p12"/>
            <p:cNvSpPr/>
            <p:nvPr/>
          </p:nvSpPr>
          <p:spPr>
            <a:xfrm>
              <a:off x="1658325" y="1631825"/>
              <a:ext cx="1725" cy="1000"/>
            </a:xfrm>
            <a:custGeom>
              <a:rect b="b" l="l" r="r" t="t"/>
              <a:pathLst>
                <a:path extrusionOk="0" h="40" w="69">
                  <a:moveTo>
                    <a:pt x="65" y="0"/>
                  </a:moveTo>
                  <a:lnTo>
                    <a:pt x="0" y="36"/>
                  </a:lnTo>
                  <a:lnTo>
                    <a:pt x="3" y="39"/>
                  </a:lnTo>
                  <a:lnTo>
                    <a:pt x="68" y="2"/>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0" name="Google Shape;3650;p12"/>
            <p:cNvSpPr/>
            <p:nvPr/>
          </p:nvSpPr>
          <p:spPr>
            <a:xfrm>
              <a:off x="1658375" y="1631850"/>
              <a:ext cx="1750" cy="1050"/>
            </a:xfrm>
            <a:custGeom>
              <a:rect b="b" l="l" r="r" t="t"/>
              <a:pathLst>
                <a:path extrusionOk="0" h="42" w="70">
                  <a:moveTo>
                    <a:pt x="66" y="1"/>
                  </a:moveTo>
                  <a:lnTo>
                    <a:pt x="1" y="38"/>
                  </a:lnTo>
                  <a:lnTo>
                    <a:pt x="4" y="41"/>
                  </a:lnTo>
                  <a:lnTo>
                    <a:pt x="69"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1" name="Google Shape;3651;p12"/>
            <p:cNvSpPr/>
            <p:nvPr/>
          </p:nvSpPr>
          <p:spPr>
            <a:xfrm>
              <a:off x="1658450" y="1631925"/>
              <a:ext cx="1750" cy="1000"/>
            </a:xfrm>
            <a:custGeom>
              <a:rect b="b" l="l" r="r" t="t"/>
              <a:pathLst>
                <a:path extrusionOk="0" h="40" w="70">
                  <a:moveTo>
                    <a:pt x="66" y="1"/>
                  </a:moveTo>
                  <a:lnTo>
                    <a:pt x="1" y="38"/>
                  </a:lnTo>
                  <a:lnTo>
                    <a:pt x="4" y="40"/>
                  </a:lnTo>
                  <a:lnTo>
                    <a:pt x="69" y="2"/>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2" name="Google Shape;3652;p12"/>
            <p:cNvSpPr/>
            <p:nvPr/>
          </p:nvSpPr>
          <p:spPr>
            <a:xfrm>
              <a:off x="1658525" y="1631975"/>
              <a:ext cx="1725" cy="1025"/>
            </a:xfrm>
            <a:custGeom>
              <a:rect b="b" l="l" r="r" t="t"/>
              <a:pathLst>
                <a:path extrusionOk="0" h="41" w="69">
                  <a:moveTo>
                    <a:pt x="66" y="0"/>
                  </a:moveTo>
                  <a:lnTo>
                    <a:pt x="1" y="38"/>
                  </a:lnTo>
                  <a:lnTo>
                    <a:pt x="4" y="41"/>
                  </a:lnTo>
                  <a:lnTo>
                    <a:pt x="69" y="3"/>
                  </a:lnTo>
                  <a:lnTo>
                    <a:pt x="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3" name="Google Shape;3653;p12"/>
            <p:cNvSpPr/>
            <p:nvPr/>
          </p:nvSpPr>
          <p:spPr>
            <a:xfrm>
              <a:off x="1658600" y="1632025"/>
              <a:ext cx="1725" cy="1025"/>
            </a:xfrm>
            <a:custGeom>
              <a:rect b="b" l="l" r="r" t="t"/>
              <a:pathLst>
                <a:path extrusionOk="0" h="41" w="69">
                  <a:moveTo>
                    <a:pt x="66" y="1"/>
                  </a:moveTo>
                  <a:lnTo>
                    <a:pt x="1" y="39"/>
                  </a:lnTo>
                  <a:lnTo>
                    <a:pt x="4" y="40"/>
                  </a:lnTo>
                  <a:lnTo>
                    <a:pt x="69"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4" name="Google Shape;3654;p12"/>
            <p:cNvSpPr/>
            <p:nvPr/>
          </p:nvSpPr>
          <p:spPr>
            <a:xfrm>
              <a:off x="1658675" y="1632100"/>
              <a:ext cx="1700" cy="1050"/>
            </a:xfrm>
            <a:custGeom>
              <a:rect b="b" l="l" r="r" t="t"/>
              <a:pathLst>
                <a:path extrusionOk="0" h="42" w="68">
                  <a:moveTo>
                    <a:pt x="66" y="1"/>
                  </a:moveTo>
                  <a:lnTo>
                    <a:pt x="1" y="39"/>
                  </a:lnTo>
                  <a:lnTo>
                    <a:pt x="3" y="41"/>
                  </a:lnTo>
                  <a:lnTo>
                    <a:pt x="67"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5" name="Google Shape;3655;p12"/>
            <p:cNvSpPr/>
            <p:nvPr/>
          </p:nvSpPr>
          <p:spPr>
            <a:xfrm>
              <a:off x="1658750" y="1632175"/>
              <a:ext cx="1700" cy="1050"/>
            </a:xfrm>
            <a:custGeom>
              <a:rect b="b" l="l" r="r" t="t"/>
              <a:pathLst>
                <a:path extrusionOk="0" h="42" w="68">
                  <a:moveTo>
                    <a:pt x="64" y="1"/>
                  </a:moveTo>
                  <a:lnTo>
                    <a:pt x="0" y="38"/>
                  </a:lnTo>
                  <a:lnTo>
                    <a:pt x="2" y="41"/>
                  </a:lnTo>
                  <a:lnTo>
                    <a:pt x="67"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6" name="Google Shape;3656;p12"/>
            <p:cNvSpPr/>
            <p:nvPr/>
          </p:nvSpPr>
          <p:spPr>
            <a:xfrm>
              <a:off x="1658825" y="1632250"/>
              <a:ext cx="1700" cy="1050"/>
            </a:xfrm>
            <a:custGeom>
              <a:rect b="b" l="l" r="r" t="t"/>
              <a:pathLst>
                <a:path extrusionOk="0" h="42" w="68">
                  <a:moveTo>
                    <a:pt x="64" y="1"/>
                  </a:moveTo>
                  <a:lnTo>
                    <a:pt x="0" y="38"/>
                  </a:lnTo>
                  <a:lnTo>
                    <a:pt x="2" y="41"/>
                  </a:lnTo>
                  <a:lnTo>
                    <a:pt x="67"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7" name="Google Shape;3657;p12"/>
            <p:cNvSpPr/>
            <p:nvPr/>
          </p:nvSpPr>
          <p:spPr>
            <a:xfrm>
              <a:off x="1658850" y="1632325"/>
              <a:ext cx="1725" cy="1050"/>
            </a:xfrm>
            <a:custGeom>
              <a:rect b="b" l="l" r="r" t="t"/>
              <a:pathLst>
                <a:path extrusionOk="0" h="42" w="69">
                  <a:moveTo>
                    <a:pt x="66" y="1"/>
                  </a:moveTo>
                  <a:lnTo>
                    <a:pt x="1" y="38"/>
                  </a:lnTo>
                  <a:cubicBezTo>
                    <a:pt x="2" y="38"/>
                    <a:pt x="4" y="40"/>
                    <a:pt x="4" y="41"/>
                  </a:cubicBezTo>
                  <a:lnTo>
                    <a:pt x="69" y="3"/>
                  </a:lnTo>
                  <a:lnTo>
                    <a:pt x="6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8" name="Google Shape;3658;p12"/>
            <p:cNvSpPr/>
            <p:nvPr/>
          </p:nvSpPr>
          <p:spPr>
            <a:xfrm>
              <a:off x="1658925" y="1632400"/>
              <a:ext cx="1725" cy="1075"/>
            </a:xfrm>
            <a:custGeom>
              <a:rect b="b" l="l" r="r" t="t"/>
              <a:pathLst>
                <a:path extrusionOk="0" h="43" w="69">
                  <a:moveTo>
                    <a:pt x="66" y="0"/>
                  </a:moveTo>
                  <a:lnTo>
                    <a:pt x="1" y="38"/>
                  </a:lnTo>
                  <a:lnTo>
                    <a:pt x="4" y="42"/>
                  </a:lnTo>
                  <a:lnTo>
                    <a:pt x="69" y="5"/>
                  </a:lnTo>
                  <a:lnTo>
                    <a:pt x="6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9" name="Google Shape;3659;p12"/>
            <p:cNvSpPr/>
            <p:nvPr/>
          </p:nvSpPr>
          <p:spPr>
            <a:xfrm>
              <a:off x="1659000" y="1632475"/>
              <a:ext cx="1725" cy="1100"/>
            </a:xfrm>
            <a:custGeom>
              <a:rect b="b" l="l" r="r" t="t"/>
              <a:pathLst>
                <a:path extrusionOk="0" h="44" w="69">
                  <a:moveTo>
                    <a:pt x="66" y="0"/>
                  </a:moveTo>
                  <a:lnTo>
                    <a:pt x="1" y="38"/>
                  </a:lnTo>
                  <a:cubicBezTo>
                    <a:pt x="2" y="39"/>
                    <a:pt x="4" y="42"/>
                    <a:pt x="5" y="44"/>
                  </a:cubicBezTo>
                  <a:lnTo>
                    <a:pt x="69" y="6"/>
                  </a:lnTo>
                  <a:cubicBezTo>
                    <a:pt x="67" y="5"/>
                    <a:pt x="67" y="3"/>
                    <a:pt x="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0" name="Google Shape;3660;p12"/>
            <p:cNvSpPr/>
            <p:nvPr/>
          </p:nvSpPr>
          <p:spPr>
            <a:xfrm>
              <a:off x="1659100" y="1632650"/>
              <a:ext cx="1775" cy="1150"/>
            </a:xfrm>
            <a:custGeom>
              <a:rect b="b" l="l" r="r" t="t"/>
              <a:pathLst>
                <a:path extrusionOk="0" h="46" w="71">
                  <a:moveTo>
                    <a:pt x="65" y="1"/>
                  </a:moveTo>
                  <a:lnTo>
                    <a:pt x="1" y="38"/>
                  </a:lnTo>
                  <a:cubicBezTo>
                    <a:pt x="2" y="40"/>
                    <a:pt x="4" y="43"/>
                    <a:pt x="5" y="46"/>
                  </a:cubicBezTo>
                  <a:lnTo>
                    <a:pt x="71" y="8"/>
                  </a:lnTo>
                  <a:cubicBezTo>
                    <a:pt x="69" y="5"/>
                    <a:pt x="68" y="3"/>
                    <a:pt x="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1" name="Google Shape;3661;p12"/>
            <p:cNvSpPr/>
            <p:nvPr/>
          </p:nvSpPr>
          <p:spPr>
            <a:xfrm>
              <a:off x="1659225" y="1632825"/>
              <a:ext cx="1725" cy="1125"/>
            </a:xfrm>
            <a:custGeom>
              <a:rect b="b" l="l" r="r" t="t"/>
              <a:pathLst>
                <a:path extrusionOk="0" h="45" w="69">
                  <a:moveTo>
                    <a:pt x="66" y="1"/>
                  </a:moveTo>
                  <a:lnTo>
                    <a:pt x="0" y="39"/>
                  </a:lnTo>
                  <a:lnTo>
                    <a:pt x="5" y="44"/>
                  </a:lnTo>
                  <a:lnTo>
                    <a:pt x="68" y="7"/>
                  </a:lnTo>
                  <a:lnTo>
                    <a:pt x="6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2" name="Google Shape;3662;p12"/>
            <p:cNvSpPr/>
            <p:nvPr/>
          </p:nvSpPr>
          <p:spPr>
            <a:xfrm>
              <a:off x="1659325" y="1632975"/>
              <a:ext cx="1650" cy="1050"/>
            </a:xfrm>
            <a:custGeom>
              <a:rect b="b" l="l" r="r" t="t"/>
              <a:pathLst>
                <a:path extrusionOk="0" h="42" w="66">
                  <a:moveTo>
                    <a:pt x="64" y="1"/>
                  </a:moveTo>
                  <a:lnTo>
                    <a:pt x="1" y="38"/>
                  </a:lnTo>
                  <a:cubicBezTo>
                    <a:pt x="1" y="40"/>
                    <a:pt x="1" y="41"/>
                    <a:pt x="2" y="41"/>
                  </a:cubicBezTo>
                  <a:lnTo>
                    <a:pt x="66" y="5"/>
                  </a:lnTo>
                  <a:cubicBezTo>
                    <a:pt x="66" y="4"/>
                    <a:pt x="64" y="2"/>
                    <a:pt x="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3" name="Google Shape;3663;p12"/>
            <p:cNvSpPr/>
            <p:nvPr/>
          </p:nvSpPr>
          <p:spPr>
            <a:xfrm>
              <a:off x="1659375" y="1633075"/>
              <a:ext cx="1650" cy="1050"/>
            </a:xfrm>
            <a:custGeom>
              <a:rect b="b" l="l" r="r" t="t"/>
              <a:pathLst>
                <a:path extrusionOk="0" h="42" w="66">
                  <a:moveTo>
                    <a:pt x="64" y="1"/>
                  </a:moveTo>
                  <a:lnTo>
                    <a:pt x="0" y="37"/>
                  </a:lnTo>
                  <a:lnTo>
                    <a:pt x="2" y="42"/>
                  </a:lnTo>
                  <a:lnTo>
                    <a:pt x="65" y="4"/>
                  </a:lnTo>
                  <a:lnTo>
                    <a:pt x="6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4" name="Google Shape;3664;p12"/>
            <p:cNvSpPr/>
            <p:nvPr/>
          </p:nvSpPr>
          <p:spPr>
            <a:xfrm>
              <a:off x="1659400" y="1633150"/>
              <a:ext cx="1650" cy="1050"/>
            </a:xfrm>
            <a:custGeom>
              <a:rect b="b" l="l" r="r" t="t"/>
              <a:pathLst>
                <a:path extrusionOk="0" h="42" w="66">
                  <a:moveTo>
                    <a:pt x="64" y="1"/>
                  </a:moveTo>
                  <a:lnTo>
                    <a:pt x="1" y="39"/>
                  </a:lnTo>
                  <a:cubicBezTo>
                    <a:pt x="2" y="40"/>
                    <a:pt x="2" y="40"/>
                    <a:pt x="2" y="41"/>
                  </a:cubicBezTo>
                  <a:lnTo>
                    <a:pt x="66" y="4"/>
                  </a:lnTo>
                  <a:cubicBezTo>
                    <a:pt x="64" y="2"/>
                    <a:pt x="64" y="1"/>
                    <a:pt x="6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5" name="Google Shape;3665;p12"/>
            <p:cNvSpPr/>
            <p:nvPr/>
          </p:nvSpPr>
          <p:spPr>
            <a:xfrm>
              <a:off x="1659450" y="1633225"/>
              <a:ext cx="1650" cy="1050"/>
            </a:xfrm>
            <a:custGeom>
              <a:rect b="b" l="l" r="r" t="t"/>
              <a:pathLst>
                <a:path extrusionOk="0" h="42" w="66">
                  <a:moveTo>
                    <a:pt x="64" y="1"/>
                  </a:moveTo>
                  <a:lnTo>
                    <a:pt x="0" y="38"/>
                  </a:lnTo>
                  <a:lnTo>
                    <a:pt x="1" y="41"/>
                  </a:lnTo>
                  <a:lnTo>
                    <a:pt x="65" y="4"/>
                  </a:lnTo>
                  <a:cubicBezTo>
                    <a:pt x="64" y="4"/>
                    <a:pt x="64" y="2"/>
                    <a:pt x="6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6" name="Google Shape;3666;p12"/>
            <p:cNvSpPr/>
            <p:nvPr/>
          </p:nvSpPr>
          <p:spPr>
            <a:xfrm>
              <a:off x="1659475" y="1633300"/>
              <a:ext cx="1650" cy="1050"/>
            </a:xfrm>
            <a:custGeom>
              <a:rect b="b" l="l" r="r" t="t"/>
              <a:pathLst>
                <a:path extrusionOk="0" h="42" w="66">
                  <a:moveTo>
                    <a:pt x="64" y="1"/>
                  </a:moveTo>
                  <a:lnTo>
                    <a:pt x="0" y="38"/>
                  </a:lnTo>
                  <a:cubicBezTo>
                    <a:pt x="0" y="40"/>
                    <a:pt x="2" y="41"/>
                    <a:pt x="2" y="41"/>
                  </a:cubicBezTo>
                  <a:lnTo>
                    <a:pt x="66" y="4"/>
                  </a:lnTo>
                  <a:cubicBezTo>
                    <a:pt x="66" y="4"/>
                    <a:pt x="66" y="2"/>
                    <a:pt x="6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7" name="Google Shape;3667;p12"/>
            <p:cNvSpPr/>
            <p:nvPr/>
          </p:nvSpPr>
          <p:spPr>
            <a:xfrm>
              <a:off x="1659500" y="1633375"/>
              <a:ext cx="1675" cy="1050"/>
            </a:xfrm>
            <a:custGeom>
              <a:rect b="b" l="l" r="r" t="t"/>
              <a:pathLst>
                <a:path extrusionOk="0" h="42" w="67">
                  <a:moveTo>
                    <a:pt x="65" y="1"/>
                  </a:moveTo>
                  <a:lnTo>
                    <a:pt x="1" y="38"/>
                  </a:lnTo>
                  <a:lnTo>
                    <a:pt x="2" y="41"/>
                  </a:lnTo>
                  <a:lnTo>
                    <a:pt x="66" y="3"/>
                  </a:lnTo>
                  <a:cubicBezTo>
                    <a:pt x="66" y="3"/>
                    <a:pt x="65" y="2"/>
                    <a:pt x="65"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8" name="Google Shape;3668;p12"/>
            <p:cNvSpPr/>
            <p:nvPr/>
          </p:nvSpPr>
          <p:spPr>
            <a:xfrm>
              <a:off x="1659550" y="1633475"/>
              <a:ext cx="1650" cy="1050"/>
            </a:xfrm>
            <a:custGeom>
              <a:rect b="b" l="l" r="r" t="t"/>
              <a:pathLst>
                <a:path extrusionOk="0" h="42" w="66">
                  <a:moveTo>
                    <a:pt x="64" y="1"/>
                  </a:moveTo>
                  <a:lnTo>
                    <a:pt x="0" y="37"/>
                  </a:lnTo>
                  <a:lnTo>
                    <a:pt x="0" y="42"/>
                  </a:lnTo>
                  <a:lnTo>
                    <a:pt x="66"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9" name="Google Shape;3669;p12"/>
            <p:cNvSpPr/>
            <p:nvPr/>
          </p:nvSpPr>
          <p:spPr>
            <a:xfrm>
              <a:off x="1659550" y="1633550"/>
              <a:ext cx="1700" cy="1050"/>
            </a:xfrm>
            <a:custGeom>
              <a:rect b="b" l="l" r="r" t="t"/>
              <a:pathLst>
                <a:path extrusionOk="0" h="42" w="68">
                  <a:moveTo>
                    <a:pt x="66" y="1"/>
                  </a:moveTo>
                  <a:lnTo>
                    <a:pt x="0" y="39"/>
                  </a:lnTo>
                  <a:lnTo>
                    <a:pt x="2" y="41"/>
                  </a:lnTo>
                  <a:lnTo>
                    <a:pt x="67" y="4"/>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0" name="Google Shape;3670;p12"/>
            <p:cNvSpPr/>
            <p:nvPr/>
          </p:nvSpPr>
          <p:spPr>
            <a:xfrm>
              <a:off x="1659575" y="1633625"/>
              <a:ext cx="1675" cy="1050"/>
            </a:xfrm>
            <a:custGeom>
              <a:rect b="b" l="l" r="r" t="t"/>
              <a:pathLst>
                <a:path extrusionOk="0" h="42" w="67">
                  <a:moveTo>
                    <a:pt x="66" y="1"/>
                  </a:moveTo>
                  <a:lnTo>
                    <a:pt x="1" y="38"/>
                  </a:lnTo>
                  <a:lnTo>
                    <a:pt x="2" y="41"/>
                  </a:lnTo>
                  <a:lnTo>
                    <a:pt x="66" y="5"/>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1" name="Google Shape;3671;p12"/>
            <p:cNvSpPr/>
            <p:nvPr/>
          </p:nvSpPr>
          <p:spPr>
            <a:xfrm>
              <a:off x="1659650" y="1633750"/>
              <a:ext cx="1650" cy="1025"/>
            </a:xfrm>
            <a:custGeom>
              <a:rect b="b" l="l" r="r" t="t"/>
              <a:pathLst>
                <a:path extrusionOk="0" h="41" w="66">
                  <a:moveTo>
                    <a:pt x="65" y="0"/>
                  </a:moveTo>
                  <a:lnTo>
                    <a:pt x="1" y="36"/>
                  </a:lnTo>
                  <a:cubicBezTo>
                    <a:pt x="1" y="38"/>
                    <a:pt x="1" y="39"/>
                    <a:pt x="1" y="41"/>
                  </a:cubicBezTo>
                  <a:lnTo>
                    <a:pt x="66" y="3"/>
                  </a:lnTo>
                  <a:cubicBezTo>
                    <a:pt x="65" y="2"/>
                    <a:pt x="65" y="0"/>
                    <a:pt x="6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2" name="Google Shape;3672;p12"/>
            <p:cNvSpPr/>
            <p:nvPr/>
          </p:nvSpPr>
          <p:spPr>
            <a:xfrm>
              <a:off x="1659650" y="1633800"/>
              <a:ext cx="1625" cy="1050"/>
            </a:xfrm>
            <a:custGeom>
              <a:rect b="b" l="l" r="r" t="t"/>
              <a:pathLst>
                <a:path extrusionOk="0" h="42" w="65">
                  <a:moveTo>
                    <a:pt x="65" y="1"/>
                  </a:moveTo>
                  <a:lnTo>
                    <a:pt x="1" y="39"/>
                  </a:lnTo>
                  <a:lnTo>
                    <a:pt x="1" y="42"/>
                  </a:lnTo>
                  <a:lnTo>
                    <a:pt x="65" y="4"/>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3" name="Google Shape;3673;p12"/>
            <p:cNvSpPr/>
            <p:nvPr/>
          </p:nvSpPr>
          <p:spPr>
            <a:xfrm>
              <a:off x="1659650" y="1633875"/>
              <a:ext cx="1625" cy="1075"/>
            </a:xfrm>
            <a:custGeom>
              <a:rect b="b" l="l" r="r" t="t"/>
              <a:pathLst>
                <a:path extrusionOk="0" h="43" w="65">
                  <a:moveTo>
                    <a:pt x="65" y="1"/>
                  </a:moveTo>
                  <a:lnTo>
                    <a:pt x="1" y="39"/>
                  </a:lnTo>
                  <a:lnTo>
                    <a:pt x="1" y="43"/>
                  </a:lnTo>
                  <a:lnTo>
                    <a:pt x="65" y="5"/>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4" name="Google Shape;3674;p12"/>
            <p:cNvSpPr/>
            <p:nvPr/>
          </p:nvSpPr>
          <p:spPr>
            <a:xfrm>
              <a:off x="1659700" y="1634000"/>
              <a:ext cx="1600" cy="1025"/>
            </a:xfrm>
            <a:custGeom>
              <a:rect b="b" l="l" r="r" t="t"/>
              <a:pathLst>
                <a:path extrusionOk="0" h="41" w="64">
                  <a:moveTo>
                    <a:pt x="64" y="0"/>
                  </a:moveTo>
                  <a:lnTo>
                    <a:pt x="0" y="38"/>
                  </a:lnTo>
                  <a:lnTo>
                    <a:pt x="0" y="41"/>
                  </a:lnTo>
                  <a:lnTo>
                    <a:pt x="64"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5" name="Google Shape;3675;p12"/>
            <p:cNvSpPr/>
            <p:nvPr/>
          </p:nvSpPr>
          <p:spPr>
            <a:xfrm>
              <a:off x="1659700" y="1634075"/>
              <a:ext cx="1600" cy="1025"/>
            </a:xfrm>
            <a:custGeom>
              <a:rect b="b" l="l" r="r" t="t"/>
              <a:pathLst>
                <a:path extrusionOk="0" h="41" w="64">
                  <a:moveTo>
                    <a:pt x="64" y="0"/>
                  </a:moveTo>
                  <a:lnTo>
                    <a:pt x="0" y="38"/>
                  </a:lnTo>
                  <a:cubicBezTo>
                    <a:pt x="0" y="38"/>
                    <a:pt x="0" y="39"/>
                    <a:pt x="0" y="41"/>
                  </a:cubicBezTo>
                  <a:lnTo>
                    <a:pt x="64"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6" name="Google Shape;3676;p12"/>
            <p:cNvSpPr/>
            <p:nvPr/>
          </p:nvSpPr>
          <p:spPr>
            <a:xfrm>
              <a:off x="1659700" y="1634150"/>
              <a:ext cx="1650" cy="1025"/>
            </a:xfrm>
            <a:custGeom>
              <a:rect b="b" l="l" r="r" t="t"/>
              <a:pathLst>
                <a:path extrusionOk="0" h="41" w="66">
                  <a:moveTo>
                    <a:pt x="65" y="0"/>
                  </a:moveTo>
                  <a:lnTo>
                    <a:pt x="0" y="38"/>
                  </a:lnTo>
                  <a:cubicBezTo>
                    <a:pt x="0" y="39"/>
                    <a:pt x="0" y="39"/>
                    <a:pt x="0" y="41"/>
                  </a:cubicBezTo>
                  <a:lnTo>
                    <a:pt x="65" y="3"/>
                  </a:lnTo>
                  <a:cubicBezTo>
                    <a:pt x="65" y="3"/>
                    <a:pt x="65" y="1"/>
                    <a:pt x="6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7" name="Google Shape;3677;p12"/>
            <p:cNvSpPr/>
            <p:nvPr/>
          </p:nvSpPr>
          <p:spPr>
            <a:xfrm>
              <a:off x="1659700" y="1634200"/>
              <a:ext cx="1650" cy="1050"/>
            </a:xfrm>
            <a:custGeom>
              <a:rect b="b" l="l" r="r" t="t"/>
              <a:pathLst>
                <a:path extrusionOk="0" h="42" w="66">
                  <a:moveTo>
                    <a:pt x="65" y="1"/>
                  </a:moveTo>
                  <a:lnTo>
                    <a:pt x="0" y="39"/>
                  </a:lnTo>
                  <a:lnTo>
                    <a:pt x="2" y="39"/>
                  </a:lnTo>
                  <a:lnTo>
                    <a:pt x="2" y="42"/>
                  </a:lnTo>
                  <a:lnTo>
                    <a:pt x="65" y="5"/>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8" name="Google Shape;3678;p12"/>
            <p:cNvSpPr/>
            <p:nvPr/>
          </p:nvSpPr>
          <p:spPr>
            <a:xfrm>
              <a:off x="1659725" y="1634275"/>
              <a:ext cx="1625" cy="1050"/>
            </a:xfrm>
            <a:custGeom>
              <a:rect b="b" l="l" r="r" t="t"/>
              <a:pathLst>
                <a:path extrusionOk="0" h="42" w="65">
                  <a:moveTo>
                    <a:pt x="64" y="1"/>
                  </a:moveTo>
                  <a:lnTo>
                    <a:pt x="1" y="39"/>
                  </a:lnTo>
                  <a:cubicBezTo>
                    <a:pt x="1" y="40"/>
                    <a:pt x="1" y="40"/>
                    <a:pt x="1" y="41"/>
                  </a:cubicBezTo>
                  <a:lnTo>
                    <a:pt x="64" y="4"/>
                  </a:lnTo>
                  <a:lnTo>
                    <a:pt x="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9" name="Google Shape;3679;p12"/>
            <p:cNvSpPr/>
            <p:nvPr/>
          </p:nvSpPr>
          <p:spPr>
            <a:xfrm>
              <a:off x="1659725" y="1634400"/>
              <a:ext cx="1625" cy="1000"/>
            </a:xfrm>
            <a:custGeom>
              <a:rect b="b" l="l" r="r" t="t"/>
              <a:pathLst>
                <a:path extrusionOk="0" h="40" w="65">
                  <a:moveTo>
                    <a:pt x="64" y="0"/>
                  </a:moveTo>
                  <a:lnTo>
                    <a:pt x="1" y="36"/>
                  </a:lnTo>
                  <a:lnTo>
                    <a:pt x="1" y="39"/>
                  </a:lnTo>
                  <a:lnTo>
                    <a:pt x="64" y="3"/>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0" name="Google Shape;3680;p12"/>
            <p:cNvSpPr/>
            <p:nvPr/>
          </p:nvSpPr>
          <p:spPr>
            <a:xfrm>
              <a:off x="1656475" y="1632375"/>
              <a:ext cx="3275" cy="11550"/>
            </a:xfrm>
            <a:custGeom>
              <a:rect b="b" l="l" r="r" t="t"/>
              <a:pathLst>
                <a:path extrusionOk="0" h="462" w="131">
                  <a:moveTo>
                    <a:pt x="37" y="0"/>
                  </a:moveTo>
                  <a:cubicBezTo>
                    <a:pt x="16" y="0"/>
                    <a:pt x="1" y="18"/>
                    <a:pt x="2" y="48"/>
                  </a:cubicBezTo>
                  <a:lnTo>
                    <a:pt x="0" y="387"/>
                  </a:lnTo>
                  <a:lnTo>
                    <a:pt x="129" y="461"/>
                  </a:lnTo>
                  <a:lnTo>
                    <a:pt x="131" y="122"/>
                  </a:lnTo>
                  <a:cubicBezTo>
                    <a:pt x="128" y="75"/>
                    <a:pt x="105" y="35"/>
                    <a:pt x="65" y="9"/>
                  </a:cubicBezTo>
                  <a:cubicBezTo>
                    <a:pt x="56" y="3"/>
                    <a:pt x="46" y="0"/>
                    <a:pt x="37"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1" name="Google Shape;3681;p12"/>
            <p:cNvSpPr/>
            <p:nvPr/>
          </p:nvSpPr>
          <p:spPr>
            <a:xfrm>
              <a:off x="1667600" y="1647525"/>
              <a:ext cx="4875" cy="2800"/>
            </a:xfrm>
            <a:custGeom>
              <a:rect b="b" l="l" r="r" t="t"/>
              <a:pathLst>
                <a:path extrusionOk="0" h="112" w="195">
                  <a:moveTo>
                    <a:pt x="64" y="0"/>
                  </a:moveTo>
                  <a:lnTo>
                    <a:pt x="0" y="36"/>
                  </a:lnTo>
                  <a:lnTo>
                    <a:pt x="129" y="112"/>
                  </a:lnTo>
                  <a:lnTo>
                    <a:pt x="195" y="74"/>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2" name="Google Shape;3682;p12"/>
            <p:cNvSpPr/>
            <p:nvPr/>
          </p:nvSpPr>
          <p:spPr>
            <a:xfrm>
              <a:off x="1678725" y="1658175"/>
              <a:ext cx="4800" cy="2825"/>
            </a:xfrm>
            <a:custGeom>
              <a:rect b="b" l="l" r="r" t="t"/>
              <a:pathLst>
                <a:path extrusionOk="0" h="113" w="192">
                  <a:moveTo>
                    <a:pt x="64" y="0"/>
                  </a:moveTo>
                  <a:lnTo>
                    <a:pt x="0" y="38"/>
                  </a:lnTo>
                  <a:lnTo>
                    <a:pt x="128" y="112"/>
                  </a:lnTo>
                  <a:lnTo>
                    <a:pt x="192" y="74"/>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3" name="Google Shape;3683;p12"/>
            <p:cNvSpPr/>
            <p:nvPr/>
          </p:nvSpPr>
          <p:spPr>
            <a:xfrm>
              <a:off x="1670825" y="1640875"/>
              <a:ext cx="1700" cy="9450"/>
            </a:xfrm>
            <a:custGeom>
              <a:rect b="b" l="l" r="r" t="t"/>
              <a:pathLst>
                <a:path extrusionOk="0" h="378" w="68">
                  <a:moveTo>
                    <a:pt x="67" y="1"/>
                  </a:moveTo>
                  <a:lnTo>
                    <a:pt x="2" y="38"/>
                  </a:lnTo>
                  <a:lnTo>
                    <a:pt x="0" y="378"/>
                  </a:lnTo>
                  <a:lnTo>
                    <a:pt x="66" y="340"/>
                  </a:lnTo>
                  <a:lnTo>
                    <a:pt x="6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4" name="Google Shape;3684;p12"/>
            <p:cNvSpPr/>
            <p:nvPr/>
          </p:nvSpPr>
          <p:spPr>
            <a:xfrm>
              <a:off x="1670825" y="1649375"/>
              <a:ext cx="9550" cy="5525"/>
            </a:xfrm>
            <a:custGeom>
              <a:rect b="b" l="l" r="r" t="t"/>
              <a:pathLst>
                <a:path extrusionOk="0" h="221" w="382">
                  <a:moveTo>
                    <a:pt x="66" y="0"/>
                  </a:moveTo>
                  <a:lnTo>
                    <a:pt x="0" y="38"/>
                  </a:lnTo>
                  <a:lnTo>
                    <a:pt x="316" y="220"/>
                  </a:lnTo>
                  <a:lnTo>
                    <a:pt x="382" y="183"/>
                  </a:lnTo>
                  <a:lnTo>
                    <a:pt x="66"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5" name="Google Shape;3685;p12"/>
            <p:cNvSpPr/>
            <p:nvPr/>
          </p:nvSpPr>
          <p:spPr>
            <a:xfrm>
              <a:off x="1667600" y="1638800"/>
              <a:ext cx="3275" cy="11525"/>
            </a:xfrm>
            <a:custGeom>
              <a:rect b="b" l="l" r="r" t="t"/>
              <a:pathLst>
                <a:path extrusionOk="0" h="461" w="131">
                  <a:moveTo>
                    <a:pt x="37" y="0"/>
                  </a:moveTo>
                  <a:cubicBezTo>
                    <a:pt x="16" y="0"/>
                    <a:pt x="2" y="17"/>
                    <a:pt x="2" y="46"/>
                  </a:cubicBezTo>
                  <a:lnTo>
                    <a:pt x="0" y="385"/>
                  </a:lnTo>
                  <a:lnTo>
                    <a:pt x="129" y="461"/>
                  </a:lnTo>
                  <a:lnTo>
                    <a:pt x="131" y="121"/>
                  </a:lnTo>
                  <a:cubicBezTo>
                    <a:pt x="128" y="76"/>
                    <a:pt x="105" y="34"/>
                    <a:pt x="66" y="10"/>
                  </a:cubicBezTo>
                  <a:cubicBezTo>
                    <a:pt x="55" y="3"/>
                    <a:pt x="45" y="0"/>
                    <a:pt x="37"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6" name="Google Shape;3686;p12"/>
            <p:cNvSpPr/>
            <p:nvPr/>
          </p:nvSpPr>
          <p:spPr>
            <a:xfrm>
              <a:off x="1590125" y="1592875"/>
              <a:ext cx="4400" cy="3950"/>
            </a:xfrm>
            <a:custGeom>
              <a:rect b="b" l="l" r="r" t="t"/>
              <a:pathLst>
                <a:path extrusionOk="0" h="158" w="176">
                  <a:moveTo>
                    <a:pt x="83" y="0"/>
                  </a:moveTo>
                  <a:cubicBezTo>
                    <a:pt x="77" y="0"/>
                    <a:pt x="70" y="2"/>
                    <a:pt x="64" y="4"/>
                  </a:cubicBezTo>
                  <a:lnTo>
                    <a:pt x="0" y="41"/>
                  </a:lnTo>
                  <a:cubicBezTo>
                    <a:pt x="6" y="39"/>
                    <a:pt x="12" y="37"/>
                    <a:pt x="18" y="37"/>
                  </a:cubicBezTo>
                  <a:cubicBezTo>
                    <a:pt x="28" y="37"/>
                    <a:pt x="38" y="40"/>
                    <a:pt x="47" y="46"/>
                  </a:cubicBezTo>
                  <a:cubicBezTo>
                    <a:pt x="85" y="70"/>
                    <a:pt x="108" y="112"/>
                    <a:pt x="111" y="157"/>
                  </a:cubicBezTo>
                  <a:lnTo>
                    <a:pt x="176" y="121"/>
                  </a:lnTo>
                  <a:cubicBezTo>
                    <a:pt x="173" y="75"/>
                    <a:pt x="148" y="34"/>
                    <a:pt x="111" y="10"/>
                  </a:cubicBezTo>
                  <a:cubicBezTo>
                    <a:pt x="103" y="3"/>
                    <a:pt x="93" y="0"/>
                    <a:pt x="83"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7" name="Google Shape;3687;p12"/>
            <p:cNvSpPr/>
            <p:nvPr/>
          </p:nvSpPr>
          <p:spPr>
            <a:xfrm>
              <a:off x="1601250" y="1599300"/>
              <a:ext cx="4425" cy="3975"/>
            </a:xfrm>
            <a:custGeom>
              <a:rect b="b" l="l" r="r" t="t"/>
              <a:pathLst>
                <a:path extrusionOk="0" h="159" w="177">
                  <a:moveTo>
                    <a:pt x="83" y="0"/>
                  </a:moveTo>
                  <a:cubicBezTo>
                    <a:pt x="77" y="0"/>
                    <a:pt x="71" y="1"/>
                    <a:pt x="64" y="3"/>
                  </a:cubicBezTo>
                  <a:lnTo>
                    <a:pt x="1" y="41"/>
                  </a:lnTo>
                  <a:cubicBezTo>
                    <a:pt x="6" y="38"/>
                    <a:pt x="13" y="37"/>
                    <a:pt x="19" y="37"/>
                  </a:cubicBezTo>
                  <a:cubicBezTo>
                    <a:pt x="29" y="37"/>
                    <a:pt x="39" y="40"/>
                    <a:pt x="47" y="45"/>
                  </a:cubicBezTo>
                  <a:cubicBezTo>
                    <a:pt x="85" y="70"/>
                    <a:pt x="109" y="112"/>
                    <a:pt x="111" y="159"/>
                  </a:cubicBezTo>
                  <a:lnTo>
                    <a:pt x="176" y="121"/>
                  </a:lnTo>
                  <a:cubicBezTo>
                    <a:pt x="173" y="74"/>
                    <a:pt x="150" y="34"/>
                    <a:pt x="111" y="9"/>
                  </a:cubicBezTo>
                  <a:cubicBezTo>
                    <a:pt x="103" y="3"/>
                    <a:pt x="93" y="0"/>
                    <a:pt x="83"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8" name="Google Shape;3688;p12"/>
            <p:cNvSpPr/>
            <p:nvPr/>
          </p:nvSpPr>
          <p:spPr>
            <a:xfrm>
              <a:off x="1612375" y="1605700"/>
              <a:ext cx="4425" cy="4000"/>
            </a:xfrm>
            <a:custGeom>
              <a:rect b="b" l="l" r="r" t="t"/>
              <a:pathLst>
                <a:path extrusionOk="0" h="160" w="177">
                  <a:moveTo>
                    <a:pt x="85" y="1"/>
                  </a:moveTo>
                  <a:cubicBezTo>
                    <a:pt x="79" y="1"/>
                    <a:pt x="72" y="2"/>
                    <a:pt x="66" y="6"/>
                  </a:cubicBezTo>
                  <a:lnTo>
                    <a:pt x="1" y="43"/>
                  </a:lnTo>
                  <a:cubicBezTo>
                    <a:pt x="7" y="40"/>
                    <a:pt x="14" y="39"/>
                    <a:pt x="21" y="39"/>
                  </a:cubicBezTo>
                  <a:cubicBezTo>
                    <a:pt x="31" y="39"/>
                    <a:pt x="40" y="42"/>
                    <a:pt x="47" y="48"/>
                  </a:cubicBezTo>
                  <a:cubicBezTo>
                    <a:pt x="85" y="72"/>
                    <a:pt x="110" y="114"/>
                    <a:pt x="112" y="159"/>
                  </a:cubicBezTo>
                  <a:lnTo>
                    <a:pt x="176" y="122"/>
                  </a:lnTo>
                  <a:cubicBezTo>
                    <a:pt x="173" y="77"/>
                    <a:pt x="150" y="35"/>
                    <a:pt x="112" y="10"/>
                  </a:cubicBezTo>
                  <a:cubicBezTo>
                    <a:pt x="104" y="4"/>
                    <a:pt x="95" y="1"/>
                    <a:pt x="85"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9" name="Google Shape;3689;p12"/>
            <p:cNvSpPr/>
            <p:nvPr/>
          </p:nvSpPr>
          <p:spPr>
            <a:xfrm>
              <a:off x="1623550" y="1612150"/>
              <a:ext cx="4375" cy="3950"/>
            </a:xfrm>
            <a:custGeom>
              <a:rect b="b" l="l" r="r" t="t"/>
              <a:pathLst>
                <a:path extrusionOk="0" h="158" w="175">
                  <a:moveTo>
                    <a:pt x="83" y="0"/>
                  </a:moveTo>
                  <a:cubicBezTo>
                    <a:pt x="76" y="0"/>
                    <a:pt x="70" y="1"/>
                    <a:pt x="64" y="4"/>
                  </a:cubicBezTo>
                  <a:lnTo>
                    <a:pt x="0" y="42"/>
                  </a:lnTo>
                  <a:cubicBezTo>
                    <a:pt x="6" y="39"/>
                    <a:pt x="13" y="37"/>
                    <a:pt x="20" y="37"/>
                  </a:cubicBezTo>
                  <a:cubicBezTo>
                    <a:pt x="29" y="37"/>
                    <a:pt x="38" y="40"/>
                    <a:pt x="45" y="46"/>
                  </a:cubicBezTo>
                  <a:cubicBezTo>
                    <a:pt x="85" y="71"/>
                    <a:pt x="108" y="113"/>
                    <a:pt x="111" y="158"/>
                  </a:cubicBezTo>
                  <a:lnTo>
                    <a:pt x="174" y="120"/>
                  </a:lnTo>
                  <a:cubicBezTo>
                    <a:pt x="173" y="75"/>
                    <a:pt x="148" y="33"/>
                    <a:pt x="111" y="9"/>
                  </a:cubicBezTo>
                  <a:cubicBezTo>
                    <a:pt x="103" y="3"/>
                    <a:pt x="93" y="0"/>
                    <a:pt x="83"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0" name="Google Shape;3690;p12"/>
            <p:cNvSpPr/>
            <p:nvPr/>
          </p:nvSpPr>
          <p:spPr>
            <a:xfrm>
              <a:off x="1634675" y="1618575"/>
              <a:ext cx="4375" cy="3975"/>
            </a:xfrm>
            <a:custGeom>
              <a:rect b="b" l="l" r="r" t="t"/>
              <a:pathLst>
                <a:path extrusionOk="0" h="159" w="175">
                  <a:moveTo>
                    <a:pt x="85" y="1"/>
                  </a:moveTo>
                  <a:cubicBezTo>
                    <a:pt x="78" y="1"/>
                    <a:pt x="71" y="2"/>
                    <a:pt x="64" y="5"/>
                  </a:cubicBezTo>
                  <a:lnTo>
                    <a:pt x="1" y="42"/>
                  </a:lnTo>
                  <a:cubicBezTo>
                    <a:pt x="6" y="39"/>
                    <a:pt x="12" y="38"/>
                    <a:pt x="18" y="38"/>
                  </a:cubicBezTo>
                  <a:cubicBezTo>
                    <a:pt x="28" y="38"/>
                    <a:pt x="38" y="41"/>
                    <a:pt x="47" y="47"/>
                  </a:cubicBezTo>
                  <a:cubicBezTo>
                    <a:pt x="85" y="72"/>
                    <a:pt x="108" y="114"/>
                    <a:pt x="111" y="159"/>
                  </a:cubicBezTo>
                  <a:lnTo>
                    <a:pt x="175" y="121"/>
                  </a:lnTo>
                  <a:cubicBezTo>
                    <a:pt x="173" y="76"/>
                    <a:pt x="149" y="34"/>
                    <a:pt x="111" y="10"/>
                  </a:cubicBezTo>
                  <a:cubicBezTo>
                    <a:pt x="103" y="4"/>
                    <a:pt x="94" y="1"/>
                    <a:pt x="85"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1" name="Google Shape;3691;p12"/>
            <p:cNvSpPr/>
            <p:nvPr/>
          </p:nvSpPr>
          <p:spPr>
            <a:xfrm>
              <a:off x="1645800" y="1625000"/>
              <a:ext cx="4425" cy="3975"/>
            </a:xfrm>
            <a:custGeom>
              <a:rect b="b" l="l" r="r" t="t"/>
              <a:pathLst>
                <a:path extrusionOk="0" h="159" w="177">
                  <a:moveTo>
                    <a:pt x="85" y="0"/>
                  </a:moveTo>
                  <a:cubicBezTo>
                    <a:pt x="79" y="0"/>
                    <a:pt x="72" y="2"/>
                    <a:pt x="66" y="5"/>
                  </a:cubicBezTo>
                  <a:lnTo>
                    <a:pt x="1" y="43"/>
                  </a:lnTo>
                  <a:cubicBezTo>
                    <a:pt x="7" y="40"/>
                    <a:pt x="14" y="38"/>
                    <a:pt x="20" y="38"/>
                  </a:cubicBezTo>
                  <a:cubicBezTo>
                    <a:pt x="30" y="38"/>
                    <a:pt x="40" y="41"/>
                    <a:pt x="47" y="47"/>
                  </a:cubicBezTo>
                  <a:cubicBezTo>
                    <a:pt x="85" y="72"/>
                    <a:pt x="110" y="114"/>
                    <a:pt x="112" y="159"/>
                  </a:cubicBezTo>
                  <a:lnTo>
                    <a:pt x="176" y="121"/>
                  </a:lnTo>
                  <a:cubicBezTo>
                    <a:pt x="173" y="76"/>
                    <a:pt x="150" y="34"/>
                    <a:pt x="111" y="9"/>
                  </a:cubicBezTo>
                  <a:cubicBezTo>
                    <a:pt x="103" y="3"/>
                    <a:pt x="94" y="0"/>
                    <a:pt x="85"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2" name="Google Shape;3692;p12"/>
            <p:cNvSpPr/>
            <p:nvPr/>
          </p:nvSpPr>
          <p:spPr>
            <a:xfrm>
              <a:off x="1656925" y="1631450"/>
              <a:ext cx="4425" cy="3975"/>
            </a:xfrm>
            <a:custGeom>
              <a:rect b="b" l="l" r="r" t="t"/>
              <a:pathLst>
                <a:path extrusionOk="0" h="159" w="177">
                  <a:moveTo>
                    <a:pt x="84" y="0"/>
                  </a:moveTo>
                  <a:cubicBezTo>
                    <a:pt x="78" y="0"/>
                    <a:pt x="72" y="1"/>
                    <a:pt x="66" y="4"/>
                  </a:cubicBezTo>
                  <a:lnTo>
                    <a:pt x="1" y="41"/>
                  </a:lnTo>
                  <a:cubicBezTo>
                    <a:pt x="7" y="38"/>
                    <a:pt x="14" y="37"/>
                    <a:pt x="20" y="37"/>
                  </a:cubicBezTo>
                  <a:cubicBezTo>
                    <a:pt x="30" y="37"/>
                    <a:pt x="39" y="40"/>
                    <a:pt x="47" y="46"/>
                  </a:cubicBezTo>
                  <a:cubicBezTo>
                    <a:pt x="87" y="72"/>
                    <a:pt x="110" y="112"/>
                    <a:pt x="113" y="159"/>
                  </a:cubicBezTo>
                  <a:lnTo>
                    <a:pt x="176" y="121"/>
                  </a:lnTo>
                  <a:cubicBezTo>
                    <a:pt x="175" y="75"/>
                    <a:pt x="150" y="34"/>
                    <a:pt x="113" y="9"/>
                  </a:cubicBezTo>
                  <a:cubicBezTo>
                    <a:pt x="104" y="3"/>
                    <a:pt x="94" y="0"/>
                    <a:pt x="84"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3" name="Google Shape;3693;p12"/>
            <p:cNvSpPr/>
            <p:nvPr/>
          </p:nvSpPr>
          <p:spPr>
            <a:xfrm>
              <a:off x="1668150" y="1638050"/>
              <a:ext cx="4325" cy="3750"/>
            </a:xfrm>
            <a:custGeom>
              <a:rect b="b" l="l" r="r" t="t"/>
              <a:pathLst>
                <a:path extrusionOk="0" h="150" w="173">
                  <a:moveTo>
                    <a:pt x="70" y="1"/>
                  </a:moveTo>
                  <a:lnTo>
                    <a:pt x="64" y="4"/>
                  </a:lnTo>
                  <a:lnTo>
                    <a:pt x="0" y="41"/>
                  </a:lnTo>
                  <a:cubicBezTo>
                    <a:pt x="3" y="40"/>
                    <a:pt x="6" y="38"/>
                    <a:pt x="9" y="37"/>
                  </a:cubicBezTo>
                  <a:lnTo>
                    <a:pt x="20" y="37"/>
                  </a:lnTo>
                  <a:cubicBezTo>
                    <a:pt x="23" y="38"/>
                    <a:pt x="28" y="38"/>
                    <a:pt x="32" y="40"/>
                  </a:cubicBezTo>
                  <a:cubicBezTo>
                    <a:pt x="36" y="41"/>
                    <a:pt x="41" y="44"/>
                    <a:pt x="45" y="46"/>
                  </a:cubicBezTo>
                  <a:cubicBezTo>
                    <a:pt x="49" y="48"/>
                    <a:pt x="54" y="51"/>
                    <a:pt x="58" y="54"/>
                  </a:cubicBezTo>
                  <a:cubicBezTo>
                    <a:pt x="61" y="56"/>
                    <a:pt x="65" y="57"/>
                    <a:pt x="70" y="60"/>
                  </a:cubicBezTo>
                  <a:cubicBezTo>
                    <a:pt x="77" y="69"/>
                    <a:pt x="84" y="77"/>
                    <a:pt x="90" y="88"/>
                  </a:cubicBezTo>
                  <a:cubicBezTo>
                    <a:pt x="93" y="92"/>
                    <a:pt x="94" y="98"/>
                    <a:pt x="97" y="102"/>
                  </a:cubicBezTo>
                  <a:cubicBezTo>
                    <a:pt x="100" y="108"/>
                    <a:pt x="102" y="112"/>
                    <a:pt x="103" y="118"/>
                  </a:cubicBezTo>
                  <a:cubicBezTo>
                    <a:pt x="104" y="124"/>
                    <a:pt x="106" y="128"/>
                    <a:pt x="106" y="134"/>
                  </a:cubicBezTo>
                  <a:cubicBezTo>
                    <a:pt x="107" y="140"/>
                    <a:pt x="107" y="144"/>
                    <a:pt x="107" y="150"/>
                  </a:cubicBezTo>
                  <a:lnTo>
                    <a:pt x="173" y="112"/>
                  </a:lnTo>
                  <a:lnTo>
                    <a:pt x="173" y="109"/>
                  </a:lnTo>
                  <a:cubicBezTo>
                    <a:pt x="173" y="108"/>
                    <a:pt x="173" y="108"/>
                    <a:pt x="173" y="106"/>
                  </a:cubicBezTo>
                  <a:cubicBezTo>
                    <a:pt x="173" y="105"/>
                    <a:pt x="173" y="104"/>
                    <a:pt x="173" y="104"/>
                  </a:cubicBezTo>
                  <a:cubicBezTo>
                    <a:pt x="173" y="102"/>
                    <a:pt x="173" y="101"/>
                    <a:pt x="173" y="101"/>
                  </a:cubicBezTo>
                  <a:lnTo>
                    <a:pt x="173" y="96"/>
                  </a:lnTo>
                  <a:cubicBezTo>
                    <a:pt x="173" y="96"/>
                    <a:pt x="173" y="95"/>
                    <a:pt x="173" y="93"/>
                  </a:cubicBezTo>
                  <a:lnTo>
                    <a:pt x="173" y="91"/>
                  </a:lnTo>
                  <a:lnTo>
                    <a:pt x="173" y="86"/>
                  </a:lnTo>
                  <a:cubicBezTo>
                    <a:pt x="173" y="86"/>
                    <a:pt x="171" y="85"/>
                    <a:pt x="171" y="83"/>
                  </a:cubicBezTo>
                  <a:lnTo>
                    <a:pt x="171" y="80"/>
                  </a:lnTo>
                  <a:lnTo>
                    <a:pt x="170" y="77"/>
                  </a:lnTo>
                  <a:cubicBezTo>
                    <a:pt x="170" y="76"/>
                    <a:pt x="170" y="75"/>
                    <a:pt x="170" y="75"/>
                  </a:cubicBezTo>
                  <a:lnTo>
                    <a:pt x="168" y="72"/>
                  </a:lnTo>
                  <a:cubicBezTo>
                    <a:pt x="168" y="70"/>
                    <a:pt x="167" y="69"/>
                    <a:pt x="167" y="67"/>
                  </a:cubicBezTo>
                  <a:lnTo>
                    <a:pt x="165" y="66"/>
                  </a:lnTo>
                  <a:cubicBezTo>
                    <a:pt x="165" y="64"/>
                    <a:pt x="164" y="63"/>
                    <a:pt x="164" y="63"/>
                  </a:cubicBezTo>
                  <a:lnTo>
                    <a:pt x="162" y="59"/>
                  </a:lnTo>
                  <a:cubicBezTo>
                    <a:pt x="161" y="57"/>
                    <a:pt x="161" y="56"/>
                    <a:pt x="161" y="56"/>
                  </a:cubicBezTo>
                  <a:cubicBezTo>
                    <a:pt x="160" y="54"/>
                    <a:pt x="158" y="53"/>
                    <a:pt x="158" y="51"/>
                  </a:cubicBezTo>
                  <a:cubicBezTo>
                    <a:pt x="157" y="48"/>
                    <a:pt x="155" y="46"/>
                    <a:pt x="154" y="43"/>
                  </a:cubicBezTo>
                  <a:lnTo>
                    <a:pt x="149" y="37"/>
                  </a:lnTo>
                  <a:lnTo>
                    <a:pt x="147" y="34"/>
                  </a:lnTo>
                  <a:cubicBezTo>
                    <a:pt x="145" y="33"/>
                    <a:pt x="145" y="31"/>
                    <a:pt x="144" y="31"/>
                  </a:cubicBezTo>
                  <a:lnTo>
                    <a:pt x="141" y="28"/>
                  </a:lnTo>
                  <a:lnTo>
                    <a:pt x="139" y="25"/>
                  </a:lnTo>
                  <a:lnTo>
                    <a:pt x="136" y="22"/>
                  </a:lnTo>
                  <a:lnTo>
                    <a:pt x="135" y="19"/>
                  </a:lnTo>
                  <a:cubicBezTo>
                    <a:pt x="133" y="19"/>
                    <a:pt x="132" y="18"/>
                    <a:pt x="132" y="18"/>
                  </a:cubicBezTo>
                  <a:lnTo>
                    <a:pt x="129" y="15"/>
                  </a:lnTo>
                  <a:lnTo>
                    <a:pt x="126" y="14"/>
                  </a:lnTo>
                  <a:lnTo>
                    <a:pt x="123" y="11"/>
                  </a:lnTo>
                  <a:lnTo>
                    <a:pt x="120" y="9"/>
                  </a:lnTo>
                  <a:lnTo>
                    <a:pt x="118" y="8"/>
                  </a:lnTo>
                  <a:lnTo>
                    <a:pt x="115" y="6"/>
                  </a:lnTo>
                  <a:lnTo>
                    <a:pt x="112" y="5"/>
                  </a:lnTo>
                  <a:lnTo>
                    <a:pt x="110" y="4"/>
                  </a:lnTo>
                  <a:lnTo>
                    <a:pt x="107" y="2"/>
                  </a:lnTo>
                  <a:cubicBezTo>
                    <a:pt x="106" y="2"/>
                    <a:pt x="106" y="2"/>
                    <a:pt x="104"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4" name="Google Shape;3694;p12"/>
            <p:cNvSpPr/>
            <p:nvPr/>
          </p:nvSpPr>
          <p:spPr>
            <a:xfrm>
              <a:off x="1681925" y="1655775"/>
              <a:ext cx="1650" cy="5225"/>
            </a:xfrm>
            <a:custGeom>
              <a:rect b="b" l="l" r="r" t="t"/>
              <a:pathLst>
                <a:path extrusionOk="0" h="209" w="66">
                  <a:moveTo>
                    <a:pt x="65" y="1"/>
                  </a:moveTo>
                  <a:lnTo>
                    <a:pt x="0" y="38"/>
                  </a:lnTo>
                  <a:lnTo>
                    <a:pt x="0" y="208"/>
                  </a:lnTo>
                  <a:lnTo>
                    <a:pt x="64" y="170"/>
                  </a:lnTo>
                  <a:lnTo>
                    <a:pt x="6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5" name="Google Shape;3695;p12"/>
            <p:cNvSpPr/>
            <p:nvPr/>
          </p:nvSpPr>
          <p:spPr>
            <a:xfrm>
              <a:off x="1589625" y="1603425"/>
              <a:ext cx="92325" cy="57575"/>
            </a:xfrm>
            <a:custGeom>
              <a:rect b="b" l="l" r="r" t="t"/>
              <a:pathLst>
                <a:path extrusionOk="0" h="2303" w="3693">
                  <a:moveTo>
                    <a:pt x="0" y="1"/>
                  </a:moveTo>
                  <a:lnTo>
                    <a:pt x="0" y="170"/>
                  </a:lnTo>
                  <a:lnTo>
                    <a:pt x="129" y="244"/>
                  </a:lnTo>
                  <a:lnTo>
                    <a:pt x="445" y="427"/>
                  </a:lnTo>
                  <a:lnTo>
                    <a:pt x="574" y="503"/>
                  </a:lnTo>
                  <a:lnTo>
                    <a:pt x="891" y="684"/>
                  </a:lnTo>
                  <a:lnTo>
                    <a:pt x="1021" y="759"/>
                  </a:lnTo>
                  <a:lnTo>
                    <a:pt x="1337" y="942"/>
                  </a:lnTo>
                  <a:lnTo>
                    <a:pt x="1466" y="1016"/>
                  </a:lnTo>
                  <a:lnTo>
                    <a:pt x="1782" y="1199"/>
                  </a:lnTo>
                  <a:lnTo>
                    <a:pt x="1911" y="1274"/>
                  </a:lnTo>
                  <a:lnTo>
                    <a:pt x="2228" y="1457"/>
                  </a:lnTo>
                  <a:lnTo>
                    <a:pt x="2358" y="1531"/>
                  </a:lnTo>
                  <a:lnTo>
                    <a:pt x="2673" y="1713"/>
                  </a:lnTo>
                  <a:lnTo>
                    <a:pt x="2803" y="1789"/>
                  </a:lnTo>
                  <a:lnTo>
                    <a:pt x="3119" y="1970"/>
                  </a:lnTo>
                  <a:lnTo>
                    <a:pt x="3248" y="2045"/>
                  </a:lnTo>
                  <a:lnTo>
                    <a:pt x="3564" y="2228"/>
                  </a:lnTo>
                  <a:lnTo>
                    <a:pt x="3692" y="2302"/>
                  </a:lnTo>
                  <a:lnTo>
                    <a:pt x="3692" y="2132"/>
                  </a:lnTo>
                  <a:lnTo>
                    <a:pt x="3564" y="2058"/>
                  </a:lnTo>
                  <a:lnTo>
                    <a:pt x="3248" y="1876"/>
                  </a:lnTo>
                  <a:lnTo>
                    <a:pt x="3119" y="1800"/>
                  </a:lnTo>
                  <a:lnTo>
                    <a:pt x="2803" y="1619"/>
                  </a:lnTo>
                  <a:lnTo>
                    <a:pt x="2674" y="1544"/>
                  </a:lnTo>
                  <a:lnTo>
                    <a:pt x="2358" y="1361"/>
                  </a:lnTo>
                  <a:lnTo>
                    <a:pt x="2229" y="1287"/>
                  </a:lnTo>
                  <a:lnTo>
                    <a:pt x="1913" y="1104"/>
                  </a:lnTo>
                  <a:lnTo>
                    <a:pt x="1782" y="1029"/>
                  </a:lnTo>
                  <a:lnTo>
                    <a:pt x="1466" y="846"/>
                  </a:lnTo>
                  <a:lnTo>
                    <a:pt x="1337" y="772"/>
                  </a:lnTo>
                  <a:lnTo>
                    <a:pt x="1021" y="590"/>
                  </a:lnTo>
                  <a:lnTo>
                    <a:pt x="892" y="514"/>
                  </a:lnTo>
                  <a:lnTo>
                    <a:pt x="576" y="333"/>
                  </a:lnTo>
                  <a:lnTo>
                    <a:pt x="445" y="257"/>
                  </a:lnTo>
                  <a:lnTo>
                    <a:pt x="131" y="75"/>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6" name="Google Shape;3696;p12"/>
            <p:cNvSpPr/>
            <p:nvPr/>
          </p:nvSpPr>
          <p:spPr>
            <a:xfrm>
              <a:off x="1678725" y="1653925"/>
              <a:ext cx="4850" cy="2825"/>
            </a:xfrm>
            <a:custGeom>
              <a:rect b="b" l="l" r="r" t="t"/>
              <a:pathLst>
                <a:path extrusionOk="0" h="113" w="194">
                  <a:moveTo>
                    <a:pt x="66" y="1"/>
                  </a:moveTo>
                  <a:lnTo>
                    <a:pt x="0" y="38"/>
                  </a:lnTo>
                  <a:lnTo>
                    <a:pt x="128" y="112"/>
                  </a:lnTo>
                  <a:lnTo>
                    <a:pt x="193" y="75"/>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7" name="Google Shape;3697;p12"/>
            <p:cNvSpPr/>
            <p:nvPr/>
          </p:nvSpPr>
          <p:spPr>
            <a:xfrm>
              <a:off x="1681925" y="1647300"/>
              <a:ext cx="1725" cy="28300"/>
            </a:xfrm>
            <a:custGeom>
              <a:rect b="b" l="l" r="r" t="t"/>
              <a:pathLst>
                <a:path extrusionOk="0" h="1132" w="69">
                  <a:moveTo>
                    <a:pt x="68" y="0"/>
                  </a:moveTo>
                  <a:lnTo>
                    <a:pt x="3" y="38"/>
                  </a:lnTo>
                  <a:lnTo>
                    <a:pt x="0" y="1131"/>
                  </a:lnTo>
                  <a:lnTo>
                    <a:pt x="65" y="1094"/>
                  </a:lnTo>
                  <a:lnTo>
                    <a:pt x="6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8" name="Google Shape;3698;p12"/>
            <p:cNvSpPr/>
            <p:nvPr/>
          </p:nvSpPr>
          <p:spPr>
            <a:xfrm>
              <a:off x="1679425" y="1644425"/>
              <a:ext cx="4175" cy="3850"/>
            </a:xfrm>
            <a:custGeom>
              <a:rect b="b" l="l" r="r" t="t"/>
              <a:pathLst>
                <a:path extrusionOk="0" h="154" w="167">
                  <a:moveTo>
                    <a:pt x="5" y="40"/>
                  </a:moveTo>
                  <a:cubicBezTo>
                    <a:pt x="3" y="41"/>
                    <a:pt x="1" y="42"/>
                    <a:pt x="0" y="43"/>
                  </a:cubicBezTo>
                  <a:lnTo>
                    <a:pt x="5" y="40"/>
                  </a:lnTo>
                  <a:close/>
                  <a:moveTo>
                    <a:pt x="74" y="1"/>
                  </a:moveTo>
                  <a:lnTo>
                    <a:pt x="70" y="2"/>
                  </a:lnTo>
                  <a:cubicBezTo>
                    <a:pt x="68" y="2"/>
                    <a:pt x="65" y="4"/>
                    <a:pt x="64" y="5"/>
                  </a:cubicBezTo>
                  <a:lnTo>
                    <a:pt x="5" y="40"/>
                  </a:lnTo>
                  <a:lnTo>
                    <a:pt x="5" y="40"/>
                  </a:lnTo>
                  <a:cubicBezTo>
                    <a:pt x="8" y="39"/>
                    <a:pt x="11" y="38"/>
                    <a:pt x="15" y="38"/>
                  </a:cubicBezTo>
                  <a:cubicBezTo>
                    <a:pt x="17" y="38"/>
                    <a:pt x="19" y="38"/>
                    <a:pt x="20" y="39"/>
                  </a:cubicBezTo>
                  <a:cubicBezTo>
                    <a:pt x="25" y="39"/>
                    <a:pt x="29" y="40"/>
                    <a:pt x="32" y="41"/>
                  </a:cubicBezTo>
                  <a:cubicBezTo>
                    <a:pt x="36" y="43"/>
                    <a:pt x="42" y="44"/>
                    <a:pt x="45" y="47"/>
                  </a:cubicBezTo>
                  <a:cubicBezTo>
                    <a:pt x="49" y="50"/>
                    <a:pt x="54" y="53"/>
                    <a:pt x="58" y="56"/>
                  </a:cubicBezTo>
                  <a:cubicBezTo>
                    <a:pt x="61" y="57"/>
                    <a:pt x="62" y="60"/>
                    <a:pt x="64" y="62"/>
                  </a:cubicBezTo>
                  <a:cubicBezTo>
                    <a:pt x="68" y="66"/>
                    <a:pt x="71" y="70"/>
                    <a:pt x="75" y="75"/>
                  </a:cubicBezTo>
                  <a:cubicBezTo>
                    <a:pt x="78" y="79"/>
                    <a:pt x="81" y="85"/>
                    <a:pt x="84" y="89"/>
                  </a:cubicBezTo>
                  <a:cubicBezTo>
                    <a:pt x="87" y="95"/>
                    <a:pt x="90" y="99"/>
                    <a:pt x="91" y="105"/>
                  </a:cubicBezTo>
                  <a:cubicBezTo>
                    <a:pt x="94" y="110"/>
                    <a:pt x="96" y="115"/>
                    <a:pt x="97" y="121"/>
                  </a:cubicBezTo>
                  <a:cubicBezTo>
                    <a:pt x="99" y="126"/>
                    <a:pt x="100" y="131"/>
                    <a:pt x="102" y="137"/>
                  </a:cubicBezTo>
                  <a:cubicBezTo>
                    <a:pt x="102" y="141"/>
                    <a:pt x="103" y="147"/>
                    <a:pt x="103" y="153"/>
                  </a:cubicBezTo>
                  <a:lnTo>
                    <a:pt x="167" y="115"/>
                  </a:lnTo>
                  <a:lnTo>
                    <a:pt x="167" y="112"/>
                  </a:lnTo>
                  <a:cubicBezTo>
                    <a:pt x="167" y="111"/>
                    <a:pt x="167" y="110"/>
                    <a:pt x="167" y="110"/>
                  </a:cubicBezTo>
                  <a:lnTo>
                    <a:pt x="167" y="105"/>
                  </a:lnTo>
                  <a:lnTo>
                    <a:pt x="167" y="102"/>
                  </a:lnTo>
                  <a:lnTo>
                    <a:pt x="167" y="99"/>
                  </a:lnTo>
                  <a:lnTo>
                    <a:pt x="167" y="97"/>
                  </a:lnTo>
                  <a:cubicBezTo>
                    <a:pt x="167" y="95"/>
                    <a:pt x="167" y="94"/>
                    <a:pt x="167" y="92"/>
                  </a:cubicBezTo>
                  <a:lnTo>
                    <a:pt x="167" y="89"/>
                  </a:lnTo>
                  <a:cubicBezTo>
                    <a:pt x="167" y="88"/>
                    <a:pt x="167" y="88"/>
                    <a:pt x="165" y="86"/>
                  </a:cubicBezTo>
                  <a:cubicBezTo>
                    <a:pt x="165" y="85"/>
                    <a:pt x="165" y="85"/>
                    <a:pt x="165" y="83"/>
                  </a:cubicBezTo>
                  <a:cubicBezTo>
                    <a:pt x="165" y="82"/>
                    <a:pt x="165" y="81"/>
                    <a:pt x="165" y="81"/>
                  </a:cubicBezTo>
                  <a:lnTo>
                    <a:pt x="164" y="78"/>
                  </a:lnTo>
                  <a:lnTo>
                    <a:pt x="162" y="73"/>
                  </a:lnTo>
                  <a:cubicBezTo>
                    <a:pt x="162" y="73"/>
                    <a:pt x="161" y="72"/>
                    <a:pt x="161" y="70"/>
                  </a:cubicBezTo>
                  <a:lnTo>
                    <a:pt x="160" y="68"/>
                  </a:lnTo>
                  <a:cubicBezTo>
                    <a:pt x="160" y="68"/>
                    <a:pt x="160" y="66"/>
                    <a:pt x="158" y="65"/>
                  </a:cubicBezTo>
                  <a:lnTo>
                    <a:pt x="157" y="62"/>
                  </a:lnTo>
                  <a:cubicBezTo>
                    <a:pt x="157" y="60"/>
                    <a:pt x="155" y="59"/>
                    <a:pt x="155" y="57"/>
                  </a:cubicBezTo>
                  <a:lnTo>
                    <a:pt x="152" y="53"/>
                  </a:lnTo>
                  <a:lnTo>
                    <a:pt x="148" y="46"/>
                  </a:lnTo>
                  <a:cubicBezTo>
                    <a:pt x="146" y="43"/>
                    <a:pt x="145" y="41"/>
                    <a:pt x="144" y="40"/>
                  </a:cubicBezTo>
                  <a:lnTo>
                    <a:pt x="141" y="36"/>
                  </a:lnTo>
                  <a:cubicBezTo>
                    <a:pt x="141" y="34"/>
                    <a:pt x="139" y="34"/>
                    <a:pt x="139" y="33"/>
                  </a:cubicBezTo>
                  <a:lnTo>
                    <a:pt x="136" y="30"/>
                  </a:lnTo>
                  <a:lnTo>
                    <a:pt x="133" y="27"/>
                  </a:lnTo>
                  <a:lnTo>
                    <a:pt x="132" y="24"/>
                  </a:lnTo>
                  <a:cubicBezTo>
                    <a:pt x="131" y="24"/>
                    <a:pt x="129" y="23"/>
                    <a:pt x="129" y="23"/>
                  </a:cubicBezTo>
                  <a:cubicBezTo>
                    <a:pt x="129" y="21"/>
                    <a:pt x="128" y="20"/>
                    <a:pt x="126" y="20"/>
                  </a:cubicBezTo>
                  <a:lnTo>
                    <a:pt x="123" y="17"/>
                  </a:lnTo>
                  <a:lnTo>
                    <a:pt x="122" y="15"/>
                  </a:lnTo>
                  <a:lnTo>
                    <a:pt x="120" y="15"/>
                  </a:lnTo>
                  <a:lnTo>
                    <a:pt x="117" y="12"/>
                  </a:lnTo>
                  <a:lnTo>
                    <a:pt x="115" y="11"/>
                  </a:lnTo>
                  <a:lnTo>
                    <a:pt x="112" y="10"/>
                  </a:lnTo>
                  <a:lnTo>
                    <a:pt x="110" y="7"/>
                  </a:lnTo>
                  <a:lnTo>
                    <a:pt x="107" y="7"/>
                  </a:lnTo>
                  <a:lnTo>
                    <a:pt x="104" y="5"/>
                  </a:lnTo>
                  <a:lnTo>
                    <a:pt x="102" y="4"/>
                  </a:lnTo>
                  <a:lnTo>
                    <a:pt x="100" y="2"/>
                  </a:lnTo>
                  <a:lnTo>
                    <a:pt x="9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9" name="Google Shape;3699;p12"/>
            <p:cNvSpPr/>
            <p:nvPr/>
          </p:nvSpPr>
          <p:spPr>
            <a:xfrm>
              <a:off x="1678700" y="1645225"/>
              <a:ext cx="3300" cy="30375"/>
            </a:xfrm>
            <a:custGeom>
              <a:rect b="b" l="l" r="r" t="t"/>
              <a:pathLst>
                <a:path extrusionOk="0" h="1215" w="132">
                  <a:moveTo>
                    <a:pt x="39" y="1"/>
                  </a:moveTo>
                  <a:cubicBezTo>
                    <a:pt x="17" y="1"/>
                    <a:pt x="3" y="17"/>
                    <a:pt x="3" y="47"/>
                  </a:cubicBezTo>
                  <a:lnTo>
                    <a:pt x="1" y="386"/>
                  </a:lnTo>
                  <a:lnTo>
                    <a:pt x="128" y="460"/>
                  </a:lnTo>
                  <a:lnTo>
                    <a:pt x="128" y="630"/>
                  </a:lnTo>
                  <a:lnTo>
                    <a:pt x="1" y="556"/>
                  </a:lnTo>
                  <a:lnTo>
                    <a:pt x="0" y="1139"/>
                  </a:lnTo>
                  <a:lnTo>
                    <a:pt x="129" y="1214"/>
                  </a:lnTo>
                  <a:lnTo>
                    <a:pt x="132" y="121"/>
                  </a:lnTo>
                  <a:cubicBezTo>
                    <a:pt x="131" y="76"/>
                    <a:pt x="106" y="34"/>
                    <a:pt x="68" y="9"/>
                  </a:cubicBezTo>
                  <a:cubicBezTo>
                    <a:pt x="58" y="4"/>
                    <a:pt x="48" y="1"/>
                    <a:pt x="39"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0" name="Google Shape;3700;p12"/>
            <p:cNvSpPr/>
            <p:nvPr/>
          </p:nvSpPr>
          <p:spPr>
            <a:xfrm>
              <a:off x="1712500" y="1511025"/>
              <a:ext cx="5175" cy="16925"/>
            </a:xfrm>
            <a:custGeom>
              <a:rect b="b" l="l" r="r" t="t"/>
              <a:pathLst>
                <a:path extrusionOk="0" h="677" w="207">
                  <a:moveTo>
                    <a:pt x="2" y="1"/>
                  </a:moveTo>
                  <a:lnTo>
                    <a:pt x="1" y="559"/>
                  </a:lnTo>
                  <a:lnTo>
                    <a:pt x="205" y="676"/>
                  </a:lnTo>
                  <a:lnTo>
                    <a:pt x="207" y="118"/>
                  </a:lnTo>
                  <a:lnTo>
                    <a:pt x="2"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1" name="Google Shape;3701;p12"/>
            <p:cNvSpPr/>
            <p:nvPr/>
          </p:nvSpPr>
          <p:spPr>
            <a:xfrm>
              <a:off x="1707400" y="1511025"/>
              <a:ext cx="5175" cy="16925"/>
            </a:xfrm>
            <a:custGeom>
              <a:rect b="b" l="l" r="r" t="t"/>
              <a:pathLst>
                <a:path extrusionOk="0" h="677" w="207">
                  <a:moveTo>
                    <a:pt x="206" y="1"/>
                  </a:moveTo>
                  <a:lnTo>
                    <a:pt x="2" y="118"/>
                  </a:lnTo>
                  <a:lnTo>
                    <a:pt x="0" y="676"/>
                  </a:lnTo>
                  <a:lnTo>
                    <a:pt x="0" y="676"/>
                  </a:lnTo>
                  <a:lnTo>
                    <a:pt x="205" y="559"/>
                  </a:lnTo>
                  <a:lnTo>
                    <a:pt x="206"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2" name="Google Shape;3702;p12"/>
            <p:cNvSpPr/>
            <p:nvPr/>
          </p:nvSpPr>
          <p:spPr>
            <a:xfrm>
              <a:off x="1703275" y="1508600"/>
              <a:ext cx="18575" cy="10800"/>
            </a:xfrm>
            <a:custGeom>
              <a:rect b="b" l="l" r="r" t="t"/>
              <a:pathLst>
                <a:path extrusionOk="0" h="432" w="743">
                  <a:moveTo>
                    <a:pt x="371" y="98"/>
                  </a:moveTo>
                  <a:lnTo>
                    <a:pt x="576" y="215"/>
                  </a:lnTo>
                  <a:lnTo>
                    <a:pt x="371" y="334"/>
                  </a:lnTo>
                  <a:lnTo>
                    <a:pt x="167" y="215"/>
                  </a:lnTo>
                  <a:lnTo>
                    <a:pt x="371" y="98"/>
                  </a:lnTo>
                  <a:close/>
                  <a:moveTo>
                    <a:pt x="370" y="0"/>
                  </a:moveTo>
                  <a:lnTo>
                    <a:pt x="0" y="215"/>
                  </a:lnTo>
                  <a:lnTo>
                    <a:pt x="373" y="431"/>
                  </a:lnTo>
                  <a:lnTo>
                    <a:pt x="743" y="215"/>
                  </a:lnTo>
                  <a:lnTo>
                    <a:pt x="370"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3" name="Google Shape;3703;p12"/>
            <p:cNvSpPr/>
            <p:nvPr/>
          </p:nvSpPr>
          <p:spPr>
            <a:xfrm>
              <a:off x="1712550" y="1513975"/>
              <a:ext cx="9300" cy="19375"/>
            </a:xfrm>
            <a:custGeom>
              <a:rect b="b" l="l" r="r" t="t"/>
              <a:pathLst>
                <a:path extrusionOk="0" h="775" w="372">
                  <a:moveTo>
                    <a:pt x="372" y="0"/>
                  </a:moveTo>
                  <a:lnTo>
                    <a:pt x="2" y="216"/>
                  </a:lnTo>
                  <a:lnTo>
                    <a:pt x="0" y="774"/>
                  </a:lnTo>
                  <a:lnTo>
                    <a:pt x="0" y="774"/>
                  </a:lnTo>
                  <a:lnTo>
                    <a:pt x="370" y="558"/>
                  </a:lnTo>
                  <a:lnTo>
                    <a:pt x="37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4" name="Google Shape;3704;p12"/>
            <p:cNvSpPr/>
            <p:nvPr/>
          </p:nvSpPr>
          <p:spPr>
            <a:xfrm>
              <a:off x="1703225" y="1513975"/>
              <a:ext cx="9375" cy="19375"/>
            </a:xfrm>
            <a:custGeom>
              <a:rect b="b" l="l" r="r" t="t"/>
              <a:pathLst>
                <a:path extrusionOk="0" h="775" w="375">
                  <a:moveTo>
                    <a:pt x="2" y="0"/>
                  </a:moveTo>
                  <a:lnTo>
                    <a:pt x="1" y="558"/>
                  </a:lnTo>
                  <a:lnTo>
                    <a:pt x="373" y="774"/>
                  </a:lnTo>
                  <a:lnTo>
                    <a:pt x="375" y="216"/>
                  </a:lnTo>
                  <a:lnTo>
                    <a:pt x="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5" name="Google Shape;3705;p12"/>
            <p:cNvSpPr/>
            <p:nvPr/>
          </p:nvSpPr>
          <p:spPr>
            <a:xfrm>
              <a:off x="1695175" y="1517275"/>
              <a:ext cx="17400" cy="21375"/>
            </a:xfrm>
            <a:custGeom>
              <a:rect b="b" l="l" r="r" t="t"/>
              <a:pathLst>
                <a:path extrusionOk="0" h="855" w="696">
                  <a:moveTo>
                    <a:pt x="244" y="0"/>
                  </a:moveTo>
                  <a:lnTo>
                    <a:pt x="1" y="293"/>
                  </a:lnTo>
                  <a:lnTo>
                    <a:pt x="695" y="854"/>
                  </a:lnTo>
                  <a:lnTo>
                    <a:pt x="695" y="642"/>
                  </a:lnTo>
                  <a:lnTo>
                    <a:pt x="24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6" name="Google Shape;3706;p12"/>
            <p:cNvSpPr/>
            <p:nvPr/>
          </p:nvSpPr>
          <p:spPr>
            <a:xfrm>
              <a:off x="1711375" y="1624925"/>
              <a:ext cx="14275" cy="5625"/>
            </a:xfrm>
            <a:custGeom>
              <a:rect b="b" l="l" r="r" t="t"/>
              <a:pathLst>
                <a:path extrusionOk="0" h="225" w="571">
                  <a:moveTo>
                    <a:pt x="569" y="20"/>
                  </a:moveTo>
                  <a:lnTo>
                    <a:pt x="569" y="44"/>
                  </a:lnTo>
                  <a:cubicBezTo>
                    <a:pt x="571" y="40"/>
                    <a:pt x="571" y="37"/>
                    <a:pt x="571" y="34"/>
                  </a:cubicBezTo>
                  <a:cubicBezTo>
                    <a:pt x="571" y="30"/>
                    <a:pt x="571" y="25"/>
                    <a:pt x="569" y="20"/>
                  </a:cubicBezTo>
                  <a:close/>
                  <a:moveTo>
                    <a:pt x="1" y="1"/>
                  </a:moveTo>
                  <a:lnTo>
                    <a:pt x="1" y="38"/>
                  </a:lnTo>
                  <a:cubicBezTo>
                    <a:pt x="1" y="43"/>
                    <a:pt x="1" y="46"/>
                    <a:pt x="1" y="49"/>
                  </a:cubicBezTo>
                  <a:cubicBezTo>
                    <a:pt x="14" y="108"/>
                    <a:pt x="50" y="159"/>
                    <a:pt x="104" y="188"/>
                  </a:cubicBezTo>
                  <a:cubicBezTo>
                    <a:pt x="114" y="194"/>
                    <a:pt x="126" y="199"/>
                    <a:pt x="139" y="204"/>
                  </a:cubicBezTo>
                  <a:cubicBezTo>
                    <a:pt x="149" y="208"/>
                    <a:pt x="159" y="211"/>
                    <a:pt x="168" y="214"/>
                  </a:cubicBezTo>
                  <a:lnTo>
                    <a:pt x="172" y="214"/>
                  </a:lnTo>
                  <a:lnTo>
                    <a:pt x="178" y="215"/>
                  </a:lnTo>
                  <a:cubicBezTo>
                    <a:pt x="184" y="217"/>
                    <a:pt x="188" y="218"/>
                    <a:pt x="194" y="218"/>
                  </a:cubicBezTo>
                  <a:lnTo>
                    <a:pt x="211" y="221"/>
                  </a:lnTo>
                  <a:lnTo>
                    <a:pt x="217" y="221"/>
                  </a:lnTo>
                  <a:cubicBezTo>
                    <a:pt x="226" y="223"/>
                    <a:pt x="233" y="224"/>
                    <a:pt x="242" y="224"/>
                  </a:cubicBezTo>
                  <a:lnTo>
                    <a:pt x="308" y="224"/>
                  </a:lnTo>
                  <a:cubicBezTo>
                    <a:pt x="316" y="224"/>
                    <a:pt x="321" y="224"/>
                    <a:pt x="329" y="223"/>
                  </a:cubicBezTo>
                  <a:lnTo>
                    <a:pt x="339" y="221"/>
                  </a:lnTo>
                  <a:cubicBezTo>
                    <a:pt x="346" y="221"/>
                    <a:pt x="353" y="220"/>
                    <a:pt x="359" y="218"/>
                  </a:cubicBezTo>
                  <a:cubicBezTo>
                    <a:pt x="366" y="218"/>
                    <a:pt x="369" y="218"/>
                    <a:pt x="374" y="217"/>
                  </a:cubicBezTo>
                  <a:lnTo>
                    <a:pt x="388" y="214"/>
                  </a:lnTo>
                  <a:lnTo>
                    <a:pt x="400" y="211"/>
                  </a:lnTo>
                  <a:cubicBezTo>
                    <a:pt x="414" y="208"/>
                    <a:pt x="429" y="204"/>
                    <a:pt x="443" y="199"/>
                  </a:cubicBezTo>
                  <a:lnTo>
                    <a:pt x="451" y="198"/>
                  </a:lnTo>
                  <a:cubicBezTo>
                    <a:pt x="458" y="195"/>
                    <a:pt x="466" y="192"/>
                    <a:pt x="475" y="188"/>
                  </a:cubicBezTo>
                  <a:lnTo>
                    <a:pt x="478" y="186"/>
                  </a:lnTo>
                  <a:cubicBezTo>
                    <a:pt x="484" y="183"/>
                    <a:pt x="491" y="181"/>
                    <a:pt x="495" y="176"/>
                  </a:cubicBezTo>
                  <a:lnTo>
                    <a:pt x="500" y="175"/>
                  </a:lnTo>
                  <a:lnTo>
                    <a:pt x="504" y="170"/>
                  </a:lnTo>
                  <a:cubicBezTo>
                    <a:pt x="510" y="167"/>
                    <a:pt x="516" y="163"/>
                    <a:pt x="522" y="159"/>
                  </a:cubicBezTo>
                  <a:lnTo>
                    <a:pt x="524" y="156"/>
                  </a:lnTo>
                  <a:lnTo>
                    <a:pt x="526" y="154"/>
                  </a:lnTo>
                  <a:cubicBezTo>
                    <a:pt x="529" y="152"/>
                    <a:pt x="532" y="149"/>
                    <a:pt x="535" y="144"/>
                  </a:cubicBezTo>
                  <a:cubicBezTo>
                    <a:pt x="538" y="143"/>
                    <a:pt x="540" y="140"/>
                    <a:pt x="542" y="137"/>
                  </a:cubicBezTo>
                  <a:cubicBezTo>
                    <a:pt x="546" y="131"/>
                    <a:pt x="551" y="125"/>
                    <a:pt x="553" y="120"/>
                  </a:cubicBezTo>
                  <a:lnTo>
                    <a:pt x="555" y="117"/>
                  </a:lnTo>
                  <a:cubicBezTo>
                    <a:pt x="558" y="111"/>
                    <a:pt x="561" y="107"/>
                    <a:pt x="562" y="101"/>
                  </a:cubicBezTo>
                  <a:lnTo>
                    <a:pt x="562" y="99"/>
                  </a:lnTo>
                  <a:cubicBezTo>
                    <a:pt x="562" y="98"/>
                    <a:pt x="564" y="94"/>
                    <a:pt x="565" y="91"/>
                  </a:cubicBezTo>
                  <a:cubicBezTo>
                    <a:pt x="567" y="88"/>
                    <a:pt x="567" y="85"/>
                    <a:pt x="568" y="80"/>
                  </a:cubicBezTo>
                  <a:cubicBezTo>
                    <a:pt x="568" y="80"/>
                    <a:pt x="568" y="80"/>
                    <a:pt x="568" y="79"/>
                  </a:cubicBezTo>
                  <a:cubicBezTo>
                    <a:pt x="568" y="76"/>
                    <a:pt x="568" y="73"/>
                    <a:pt x="569" y="69"/>
                  </a:cubicBezTo>
                  <a:cubicBezTo>
                    <a:pt x="569" y="66"/>
                    <a:pt x="569" y="63"/>
                    <a:pt x="569" y="60"/>
                  </a:cubicBezTo>
                  <a:lnTo>
                    <a:pt x="569" y="44"/>
                  </a:lnTo>
                  <a:cubicBezTo>
                    <a:pt x="568" y="47"/>
                    <a:pt x="567" y="51"/>
                    <a:pt x="567" y="56"/>
                  </a:cubicBezTo>
                  <a:cubicBezTo>
                    <a:pt x="565" y="60"/>
                    <a:pt x="565" y="62"/>
                    <a:pt x="564" y="65"/>
                  </a:cubicBezTo>
                  <a:cubicBezTo>
                    <a:pt x="561" y="70"/>
                    <a:pt x="558" y="76"/>
                    <a:pt x="555" y="82"/>
                  </a:cubicBezTo>
                  <a:lnTo>
                    <a:pt x="555" y="83"/>
                  </a:lnTo>
                  <a:cubicBezTo>
                    <a:pt x="552" y="91"/>
                    <a:pt x="548" y="96"/>
                    <a:pt x="543" y="102"/>
                  </a:cubicBezTo>
                  <a:cubicBezTo>
                    <a:pt x="540" y="105"/>
                    <a:pt x="538" y="107"/>
                    <a:pt x="536" y="109"/>
                  </a:cubicBezTo>
                  <a:cubicBezTo>
                    <a:pt x="532" y="114"/>
                    <a:pt x="529" y="117"/>
                    <a:pt x="524" y="120"/>
                  </a:cubicBezTo>
                  <a:lnTo>
                    <a:pt x="522" y="123"/>
                  </a:lnTo>
                  <a:cubicBezTo>
                    <a:pt x="517" y="127"/>
                    <a:pt x="511" y="131"/>
                    <a:pt x="506" y="136"/>
                  </a:cubicBezTo>
                  <a:cubicBezTo>
                    <a:pt x="503" y="137"/>
                    <a:pt x="501" y="138"/>
                    <a:pt x="500" y="138"/>
                  </a:cubicBezTo>
                  <a:cubicBezTo>
                    <a:pt x="493" y="144"/>
                    <a:pt x="485" y="149"/>
                    <a:pt x="477" y="152"/>
                  </a:cubicBezTo>
                  <a:lnTo>
                    <a:pt x="475" y="153"/>
                  </a:lnTo>
                  <a:cubicBezTo>
                    <a:pt x="465" y="157"/>
                    <a:pt x="453" y="162"/>
                    <a:pt x="443" y="165"/>
                  </a:cubicBezTo>
                  <a:cubicBezTo>
                    <a:pt x="429" y="169"/>
                    <a:pt x="414" y="172"/>
                    <a:pt x="400" y="176"/>
                  </a:cubicBezTo>
                  <a:lnTo>
                    <a:pt x="388" y="178"/>
                  </a:lnTo>
                  <a:cubicBezTo>
                    <a:pt x="378" y="181"/>
                    <a:pt x="368" y="182"/>
                    <a:pt x="359" y="183"/>
                  </a:cubicBezTo>
                  <a:cubicBezTo>
                    <a:pt x="349" y="185"/>
                    <a:pt x="345" y="185"/>
                    <a:pt x="339" y="186"/>
                  </a:cubicBezTo>
                  <a:cubicBezTo>
                    <a:pt x="327" y="188"/>
                    <a:pt x="317" y="188"/>
                    <a:pt x="307" y="189"/>
                  </a:cubicBezTo>
                  <a:lnTo>
                    <a:pt x="252" y="189"/>
                  </a:lnTo>
                  <a:cubicBezTo>
                    <a:pt x="239" y="189"/>
                    <a:pt x="227" y="188"/>
                    <a:pt x="216" y="185"/>
                  </a:cubicBezTo>
                  <a:lnTo>
                    <a:pt x="211" y="185"/>
                  </a:lnTo>
                  <a:cubicBezTo>
                    <a:pt x="200" y="183"/>
                    <a:pt x="189" y="182"/>
                    <a:pt x="178" y="179"/>
                  </a:cubicBezTo>
                  <a:lnTo>
                    <a:pt x="172" y="178"/>
                  </a:lnTo>
                  <a:cubicBezTo>
                    <a:pt x="160" y="175"/>
                    <a:pt x="149" y="170"/>
                    <a:pt x="139" y="166"/>
                  </a:cubicBezTo>
                  <a:cubicBezTo>
                    <a:pt x="126" y="162"/>
                    <a:pt x="114" y="156"/>
                    <a:pt x="104" y="150"/>
                  </a:cubicBezTo>
                  <a:cubicBezTo>
                    <a:pt x="50" y="121"/>
                    <a:pt x="14" y="70"/>
                    <a:pt x="2" y="11"/>
                  </a:cubicBezTo>
                  <a:cubicBezTo>
                    <a:pt x="1" y="8"/>
                    <a:pt x="1" y="5"/>
                    <a:pt x="1"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7" name="Google Shape;3707;p12"/>
            <p:cNvSpPr/>
            <p:nvPr/>
          </p:nvSpPr>
          <p:spPr>
            <a:xfrm>
              <a:off x="1711200" y="1623125"/>
              <a:ext cx="15100" cy="6575"/>
            </a:xfrm>
            <a:custGeom>
              <a:rect b="b" l="l" r="r" t="t"/>
              <a:pathLst>
                <a:path extrusionOk="0" h="263" w="604">
                  <a:moveTo>
                    <a:pt x="497" y="0"/>
                  </a:moveTo>
                  <a:cubicBezTo>
                    <a:pt x="479" y="0"/>
                    <a:pt x="460" y="6"/>
                    <a:pt x="439" y="19"/>
                  </a:cubicBezTo>
                  <a:cubicBezTo>
                    <a:pt x="399" y="43"/>
                    <a:pt x="345" y="50"/>
                    <a:pt x="289" y="50"/>
                  </a:cubicBezTo>
                  <a:cubicBezTo>
                    <a:pt x="213" y="50"/>
                    <a:pt x="134" y="38"/>
                    <a:pt x="78" y="38"/>
                  </a:cubicBezTo>
                  <a:cubicBezTo>
                    <a:pt x="30" y="38"/>
                    <a:pt x="1" y="47"/>
                    <a:pt x="8" y="83"/>
                  </a:cubicBezTo>
                  <a:cubicBezTo>
                    <a:pt x="20" y="142"/>
                    <a:pt x="57" y="193"/>
                    <a:pt x="109" y="222"/>
                  </a:cubicBezTo>
                  <a:cubicBezTo>
                    <a:pt x="157" y="249"/>
                    <a:pt x="217" y="263"/>
                    <a:pt x="283" y="263"/>
                  </a:cubicBezTo>
                  <a:cubicBezTo>
                    <a:pt x="335" y="263"/>
                    <a:pt x="392" y="254"/>
                    <a:pt x="449" y="237"/>
                  </a:cubicBezTo>
                  <a:cubicBezTo>
                    <a:pt x="604" y="192"/>
                    <a:pt x="603" y="48"/>
                    <a:pt x="534" y="10"/>
                  </a:cubicBezTo>
                  <a:cubicBezTo>
                    <a:pt x="523" y="4"/>
                    <a:pt x="511" y="0"/>
                    <a:pt x="49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8" name="Google Shape;3708;p12"/>
            <p:cNvSpPr/>
            <p:nvPr/>
          </p:nvSpPr>
          <p:spPr>
            <a:xfrm>
              <a:off x="1724550" y="1633225"/>
              <a:ext cx="9800" cy="5450"/>
            </a:xfrm>
            <a:custGeom>
              <a:rect b="b" l="l" r="r" t="t"/>
              <a:pathLst>
                <a:path extrusionOk="0" h="218" w="392">
                  <a:moveTo>
                    <a:pt x="0" y="1"/>
                  </a:moveTo>
                  <a:lnTo>
                    <a:pt x="0" y="62"/>
                  </a:lnTo>
                  <a:cubicBezTo>
                    <a:pt x="0" y="110"/>
                    <a:pt x="44" y="168"/>
                    <a:pt x="92" y="201"/>
                  </a:cubicBezTo>
                  <a:lnTo>
                    <a:pt x="98" y="204"/>
                  </a:lnTo>
                  <a:cubicBezTo>
                    <a:pt x="115" y="214"/>
                    <a:pt x="134" y="218"/>
                    <a:pt x="154" y="218"/>
                  </a:cubicBezTo>
                  <a:cubicBezTo>
                    <a:pt x="246" y="218"/>
                    <a:pt x="355" y="125"/>
                    <a:pt x="386" y="88"/>
                  </a:cubicBezTo>
                  <a:cubicBezTo>
                    <a:pt x="390" y="83"/>
                    <a:pt x="392" y="78"/>
                    <a:pt x="392" y="73"/>
                  </a:cubicBezTo>
                  <a:lnTo>
                    <a:pt x="392" y="12"/>
                  </a:lnTo>
                  <a:cubicBezTo>
                    <a:pt x="392" y="17"/>
                    <a:pt x="389" y="23"/>
                    <a:pt x="386" y="27"/>
                  </a:cubicBezTo>
                  <a:cubicBezTo>
                    <a:pt x="354" y="64"/>
                    <a:pt x="245" y="158"/>
                    <a:pt x="153" y="158"/>
                  </a:cubicBezTo>
                  <a:cubicBezTo>
                    <a:pt x="134" y="158"/>
                    <a:pt x="115" y="154"/>
                    <a:pt x="98" y="144"/>
                  </a:cubicBezTo>
                  <a:lnTo>
                    <a:pt x="92" y="140"/>
                  </a:lnTo>
                  <a:cubicBezTo>
                    <a:pt x="44" y="107"/>
                    <a:pt x="0" y="50"/>
                    <a:pt x="0"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9" name="Google Shape;3709;p12"/>
            <p:cNvSpPr/>
            <p:nvPr/>
          </p:nvSpPr>
          <p:spPr>
            <a:xfrm>
              <a:off x="1734325" y="1633525"/>
              <a:ext cx="25" cy="1550"/>
            </a:xfrm>
            <a:custGeom>
              <a:rect b="b" l="l" r="r" t="t"/>
              <a:pathLst>
                <a:path extrusionOk="0" h="62" w="1">
                  <a:moveTo>
                    <a:pt x="1" y="0"/>
                  </a:moveTo>
                  <a:lnTo>
                    <a:pt x="1" y="61"/>
                  </a:lnTo>
                  <a:lnTo>
                    <a:pt x="1" y="61"/>
                  </a:lnTo>
                  <a:lnTo>
                    <a:pt x="1" y="0"/>
                  </a:lnTo>
                  <a:lnTo>
                    <a:pt x="1"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0" name="Google Shape;3710;p12"/>
            <p:cNvSpPr/>
            <p:nvPr/>
          </p:nvSpPr>
          <p:spPr>
            <a:xfrm>
              <a:off x="1734325" y="1633525"/>
              <a:ext cx="25" cy="1625"/>
            </a:xfrm>
            <a:custGeom>
              <a:rect b="b" l="l" r="r" t="t"/>
              <a:pathLst>
                <a:path extrusionOk="0" h="65" w="1">
                  <a:moveTo>
                    <a:pt x="1" y="0"/>
                  </a:moveTo>
                  <a:lnTo>
                    <a:pt x="1" y="61"/>
                  </a:lnTo>
                  <a:cubicBezTo>
                    <a:pt x="1" y="63"/>
                    <a:pt x="1" y="63"/>
                    <a:pt x="1" y="64"/>
                  </a:cubicBezTo>
                  <a:lnTo>
                    <a:pt x="1" y="3"/>
                  </a:lnTo>
                  <a:cubicBezTo>
                    <a:pt x="1" y="3"/>
                    <a:pt x="1" y="2"/>
                    <a:pt x="1"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1" name="Google Shape;3711;p12"/>
            <p:cNvSpPr/>
            <p:nvPr/>
          </p:nvSpPr>
          <p:spPr>
            <a:xfrm>
              <a:off x="1734325" y="1633600"/>
              <a:ext cx="25" cy="1625"/>
            </a:xfrm>
            <a:custGeom>
              <a:rect b="b" l="l" r="r" t="t"/>
              <a:pathLst>
                <a:path extrusionOk="0" h="65" w="1">
                  <a:moveTo>
                    <a:pt x="1" y="0"/>
                  </a:moveTo>
                  <a:lnTo>
                    <a:pt x="1" y="61"/>
                  </a:lnTo>
                  <a:cubicBezTo>
                    <a:pt x="1" y="63"/>
                    <a:pt x="1" y="64"/>
                    <a:pt x="1" y="64"/>
                  </a:cubicBezTo>
                  <a:lnTo>
                    <a:pt x="1" y="3"/>
                  </a:lnTo>
                  <a:cubicBezTo>
                    <a:pt x="1" y="3"/>
                    <a:pt x="1" y="2"/>
                    <a:pt x="1"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2" name="Google Shape;3712;p12"/>
            <p:cNvSpPr/>
            <p:nvPr/>
          </p:nvSpPr>
          <p:spPr>
            <a:xfrm>
              <a:off x="1734250" y="1633675"/>
              <a:ext cx="75" cy="1600"/>
            </a:xfrm>
            <a:custGeom>
              <a:rect b="b" l="l" r="r" t="t"/>
              <a:pathLst>
                <a:path extrusionOk="0" h="64" w="3">
                  <a:moveTo>
                    <a:pt x="2" y="0"/>
                  </a:moveTo>
                  <a:cubicBezTo>
                    <a:pt x="1" y="2"/>
                    <a:pt x="1" y="3"/>
                    <a:pt x="1" y="5"/>
                  </a:cubicBezTo>
                  <a:lnTo>
                    <a:pt x="1" y="64"/>
                  </a:lnTo>
                  <a:lnTo>
                    <a:pt x="2" y="61"/>
                  </a:lnTo>
                  <a:lnTo>
                    <a:pt x="2"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3" name="Google Shape;3713;p12"/>
            <p:cNvSpPr/>
            <p:nvPr/>
          </p:nvSpPr>
          <p:spPr>
            <a:xfrm>
              <a:off x="1734225" y="1633775"/>
              <a:ext cx="50" cy="1625"/>
            </a:xfrm>
            <a:custGeom>
              <a:rect b="b" l="l" r="r" t="t"/>
              <a:pathLst>
                <a:path extrusionOk="0" h="65" w="2">
                  <a:moveTo>
                    <a:pt x="2" y="1"/>
                  </a:moveTo>
                  <a:cubicBezTo>
                    <a:pt x="2" y="2"/>
                    <a:pt x="1" y="3"/>
                    <a:pt x="1" y="5"/>
                  </a:cubicBezTo>
                  <a:lnTo>
                    <a:pt x="1" y="64"/>
                  </a:lnTo>
                  <a:cubicBezTo>
                    <a:pt x="1" y="63"/>
                    <a:pt x="2" y="61"/>
                    <a:pt x="2" y="60"/>
                  </a:cubicBezTo>
                  <a:lnTo>
                    <a:pt x="2"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4" name="Google Shape;3714;p12"/>
            <p:cNvSpPr/>
            <p:nvPr/>
          </p:nvSpPr>
          <p:spPr>
            <a:xfrm>
              <a:off x="1733525" y="1633875"/>
              <a:ext cx="700" cy="2200"/>
            </a:xfrm>
            <a:custGeom>
              <a:rect b="b" l="l" r="r" t="t"/>
              <a:pathLst>
                <a:path extrusionOk="0" h="88" w="28">
                  <a:moveTo>
                    <a:pt x="27" y="1"/>
                  </a:moveTo>
                  <a:cubicBezTo>
                    <a:pt x="18" y="11"/>
                    <a:pt x="10" y="20"/>
                    <a:pt x="1" y="27"/>
                  </a:cubicBezTo>
                  <a:lnTo>
                    <a:pt x="1" y="88"/>
                  </a:lnTo>
                  <a:cubicBezTo>
                    <a:pt x="10" y="79"/>
                    <a:pt x="18" y="70"/>
                    <a:pt x="27" y="62"/>
                  </a:cubicBezTo>
                  <a:lnTo>
                    <a:pt x="27" y="60"/>
                  </a:lnTo>
                  <a:lnTo>
                    <a:pt x="2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5" name="Google Shape;3715;p12"/>
            <p:cNvSpPr/>
            <p:nvPr/>
          </p:nvSpPr>
          <p:spPr>
            <a:xfrm>
              <a:off x="1731425" y="1634525"/>
              <a:ext cx="2125" cy="3125"/>
            </a:xfrm>
            <a:custGeom>
              <a:rect b="b" l="l" r="r" t="t"/>
              <a:pathLst>
                <a:path extrusionOk="0" h="125" w="85">
                  <a:moveTo>
                    <a:pt x="85" y="1"/>
                  </a:moveTo>
                  <a:cubicBezTo>
                    <a:pt x="59" y="26"/>
                    <a:pt x="31" y="46"/>
                    <a:pt x="1" y="65"/>
                  </a:cubicBezTo>
                  <a:lnTo>
                    <a:pt x="1" y="124"/>
                  </a:lnTo>
                  <a:cubicBezTo>
                    <a:pt x="31" y="107"/>
                    <a:pt x="59" y="85"/>
                    <a:pt x="85" y="62"/>
                  </a:cubicBezTo>
                  <a:lnTo>
                    <a:pt x="8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6" name="Google Shape;3716;p12"/>
            <p:cNvSpPr/>
            <p:nvPr/>
          </p:nvSpPr>
          <p:spPr>
            <a:xfrm>
              <a:off x="1729775" y="1636125"/>
              <a:ext cx="1675" cy="2350"/>
            </a:xfrm>
            <a:custGeom>
              <a:rect b="b" l="l" r="r" t="t"/>
              <a:pathLst>
                <a:path extrusionOk="0" h="94" w="67">
                  <a:moveTo>
                    <a:pt x="67" y="1"/>
                  </a:moveTo>
                  <a:cubicBezTo>
                    <a:pt x="47" y="14"/>
                    <a:pt x="23" y="24"/>
                    <a:pt x="0" y="33"/>
                  </a:cubicBezTo>
                  <a:lnTo>
                    <a:pt x="0" y="94"/>
                  </a:lnTo>
                  <a:cubicBezTo>
                    <a:pt x="23" y="85"/>
                    <a:pt x="47" y="75"/>
                    <a:pt x="67" y="62"/>
                  </a:cubicBezTo>
                  <a:lnTo>
                    <a:pt x="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7" name="Google Shape;3717;p12"/>
            <p:cNvSpPr/>
            <p:nvPr/>
          </p:nvSpPr>
          <p:spPr>
            <a:xfrm>
              <a:off x="1729075" y="1636900"/>
              <a:ext cx="725" cy="1725"/>
            </a:xfrm>
            <a:custGeom>
              <a:rect b="b" l="l" r="r" t="t"/>
              <a:pathLst>
                <a:path extrusionOk="0" h="69" w="29">
                  <a:moveTo>
                    <a:pt x="28" y="0"/>
                  </a:moveTo>
                  <a:cubicBezTo>
                    <a:pt x="19" y="3"/>
                    <a:pt x="9" y="6"/>
                    <a:pt x="1" y="7"/>
                  </a:cubicBezTo>
                  <a:lnTo>
                    <a:pt x="1" y="68"/>
                  </a:lnTo>
                  <a:cubicBezTo>
                    <a:pt x="9" y="67"/>
                    <a:pt x="19" y="64"/>
                    <a:pt x="28" y="61"/>
                  </a:cubicBezTo>
                  <a:lnTo>
                    <a:pt x="28"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8" name="Google Shape;3718;p12"/>
            <p:cNvSpPr/>
            <p:nvPr/>
          </p:nvSpPr>
          <p:spPr>
            <a:xfrm>
              <a:off x="1728750" y="1637075"/>
              <a:ext cx="350" cy="1625"/>
            </a:xfrm>
            <a:custGeom>
              <a:rect b="b" l="l" r="r" t="t"/>
              <a:pathLst>
                <a:path extrusionOk="0" h="65" w="14">
                  <a:moveTo>
                    <a:pt x="14" y="0"/>
                  </a:moveTo>
                  <a:lnTo>
                    <a:pt x="1" y="3"/>
                  </a:lnTo>
                  <a:lnTo>
                    <a:pt x="1" y="64"/>
                  </a:lnTo>
                  <a:cubicBezTo>
                    <a:pt x="5" y="63"/>
                    <a:pt x="9" y="61"/>
                    <a:pt x="14" y="61"/>
                  </a:cubicBezTo>
                  <a:lnTo>
                    <a:pt x="1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9" name="Google Shape;3719;p12"/>
            <p:cNvSpPr/>
            <p:nvPr/>
          </p:nvSpPr>
          <p:spPr>
            <a:xfrm>
              <a:off x="1728500" y="1637150"/>
              <a:ext cx="275" cy="1550"/>
            </a:xfrm>
            <a:custGeom>
              <a:rect b="b" l="l" r="r" t="t"/>
              <a:pathLst>
                <a:path extrusionOk="0" h="62" w="11">
                  <a:moveTo>
                    <a:pt x="0" y="0"/>
                  </a:moveTo>
                  <a:lnTo>
                    <a:pt x="0" y="61"/>
                  </a:lnTo>
                  <a:lnTo>
                    <a:pt x="11" y="61"/>
                  </a:lnTo>
                  <a:lnTo>
                    <a:pt x="11"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0" name="Google Shape;3720;p12"/>
            <p:cNvSpPr/>
            <p:nvPr/>
          </p:nvSpPr>
          <p:spPr>
            <a:xfrm>
              <a:off x="1728325" y="1637150"/>
              <a:ext cx="225" cy="1550"/>
            </a:xfrm>
            <a:custGeom>
              <a:rect b="b" l="l" r="r" t="t"/>
              <a:pathLst>
                <a:path extrusionOk="0" h="62" w="9">
                  <a:moveTo>
                    <a:pt x="0" y="0"/>
                  </a:moveTo>
                  <a:lnTo>
                    <a:pt x="0" y="61"/>
                  </a:lnTo>
                  <a:lnTo>
                    <a:pt x="9" y="61"/>
                  </a:lnTo>
                  <a:lnTo>
                    <a:pt x="9"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1" name="Google Shape;3721;p12"/>
            <p:cNvSpPr/>
            <p:nvPr/>
          </p:nvSpPr>
          <p:spPr>
            <a:xfrm>
              <a:off x="1728100" y="1637150"/>
              <a:ext cx="200" cy="1550"/>
            </a:xfrm>
            <a:custGeom>
              <a:rect b="b" l="l" r="r" t="t"/>
              <a:pathLst>
                <a:path extrusionOk="0" h="62" w="8">
                  <a:moveTo>
                    <a:pt x="0" y="0"/>
                  </a:moveTo>
                  <a:lnTo>
                    <a:pt x="0" y="61"/>
                  </a:lnTo>
                  <a:lnTo>
                    <a:pt x="8" y="61"/>
                  </a:lnTo>
                  <a:lnTo>
                    <a:pt x="8"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2" name="Google Shape;3722;p12"/>
            <p:cNvSpPr/>
            <p:nvPr/>
          </p:nvSpPr>
          <p:spPr>
            <a:xfrm>
              <a:off x="1727925" y="1637150"/>
              <a:ext cx="200" cy="1550"/>
            </a:xfrm>
            <a:custGeom>
              <a:rect b="b" l="l" r="r" t="t"/>
              <a:pathLst>
                <a:path extrusionOk="0" h="62" w="8">
                  <a:moveTo>
                    <a:pt x="0" y="0"/>
                  </a:moveTo>
                  <a:lnTo>
                    <a:pt x="0" y="61"/>
                  </a:lnTo>
                  <a:lnTo>
                    <a:pt x="7" y="61"/>
                  </a:lnTo>
                  <a:lnTo>
                    <a:pt x="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3" name="Google Shape;3723;p12"/>
            <p:cNvSpPr/>
            <p:nvPr/>
          </p:nvSpPr>
          <p:spPr>
            <a:xfrm>
              <a:off x="1727775" y="1637100"/>
              <a:ext cx="175" cy="1550"/>
            </a:xfrm>
            <a:custGeom>
              <a:rect b="b" l="l" r="r" t="t"/>
              <a:pathLst>
                <a:path extrusionOk="0" h="62" w="7">
                  <a:moveTo>
                    <a:pt x="0" y="1"/>
                  </a:moveTo>
                  <a:lnTo>
                    <a:pt x="0" y="60"/>
                  </a:lnTo>
                  <a:lnTo>
                    <a:pt x="6" y="62"/>
                  </a:lnTo>
                  <a:lnTo>
                    <a:pt x="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4" name="Google Shape;3724;p12"/>
            <p:cNvSpPr/>
            <p:nvPr/>
          </p:nvSpPr>
          <p:spPr>
            <a:xfrm>
              <a:off x="1727550" y="1637050"/>
              <a:ext cx="250" cy="1575"/>
            </a:xfrm>
            <a:custGeom>
              <a:rect b="b" l="l" r="r" t="t"/>
              <a:pathLst>
                <a:path extrusionOk="0" h="63" w="10">
                  <a:moveTo>
                    <a:pt x="1" y="0"/>
                  </a:moveTo>
                  <a:lnTo>
                    <a:pt x="1" y="61"/>
                  </a:lnTo>
                  <a:cubicBezTo>
                    <a:pt x="4" y="61"/>
                    <a:pt x="7" y="62"/>
                    <a:pt x="9" y="62"/>
                  </a:cubicBezTo>
                  <a:lnTo>
                    <a:pt x="9" y="3"/>
                  </a:lnTo>
                  <a:cubicBezTo>
                    <a:pt x="7" y="1"/>
                    <a:pt x="4" y="1"/>
                    <a:pt x="1"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5" name="Google Shape;3725;p12"/>
            <p:cNvSpPr/>
            <p:nvPr/>
          </p:nvSpPr>
          <p:spPr>
            <a:xfrm>
              <a:off x="1727300" y="1636975"/>
              <a:ext cx="275" cy="1600"/>
            </a:xfrm>
            <a:custGeom>
              <a:rect b="b" l="l" r="r" t="t"/>
              <a:pathLst>
                <a:path extrusionOk="0" h="64" w="11">
                  <a:moveTo>
                    <a:pt x="1" y="0"/>
                  </a:moveTo>
                  <a:lnTo>
                    <a:pt x="1" y="61"/>
                  </a:lnTo>
                  <a:cubicBezTo>
                    <a:pt x="3" y="62"/>
                    <a:pt x="6" y="62"/>
                    <a:pt x="11" y="64"/>
                  </a:cubicBezTo>
                  <a:lnTo>
                    <a:pt x="11" y="3"/>
                  </a:lnTo>
                  <a:lnTo>
                    <a:pt x="1"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6" name="Google Shape;3726;p12"/>
            <p:cNvSpPr/>
            <p:nvPr/>
          </p:nvSpPr>
          <p:spPr>
            <a:xfrm>
              <a:off x="1724550" y="1633225"/>
              <a:ext cx="2775" cy="5300"/>
            </a:xfrm>
            <a:custGeom>
              <a:rect b="b" l="l" r="r" t="t"/>
              <a:pathLst>
                <a:path extrusionOk="0" h="212" w="111">
                  <a:moveTo>
                    <a:pt x="0" y="1"/>
                  </a:moveTo>
                  <a:lnTo>
                    <a:pt x="0" y="62"/>
                  </a:lnTo>
                  <a:cubicBezTo>
                    <a:pt x="0" y="110"/>
                    <a:pt x="44" y="168"/>
                    <a:pt x="92" y="201"/>
                  </a:cubicBezTo>
                  <a:lnTo>
                    <a:pt x="98" y="204"/>
                  </a:lnTo>
                  <a:cubicBezTo>
                    <a:pt x="102" y="207"/>
                    <a:pt x="106" y="208"/>
                    <a:pt x="111" y="211"/>
                  </a:cubicBezTo>
                  <a:lnTo>
                    <a:pt x="111" y="150"/>
                  </a:lnTo>
                  <a:cubicBezTo>
                    <a:pt x="106" y="149"/>
                    <a:pt x="102" y="146"/>
                    <a:pt x="98" y="144"/>
                  </a:cubicBezTo>
                  <a:lnTo>
                    <a:pt x="92" y="140"/>
                  </a:lnTo>
                  <a:cubicBezTo>
                    <a:pt x="44" y="107"/>
                    <a:pt x="0" y="50"/>
                    <a:pt x="0"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7" name="Google Shape;3727;p12"/>
            <p:cNvSpPr/>
            <p:nvPr/>
          </p:nvSpPr>
          <p:spPr>
            <a:xfrm>
              <a:off x="1722550" y="1631075"/>
              <a:ext cx="12075" cy="6125"/>
            </a:xfrm>
            <a:custGeom>
              <a:rect b="b" l="l" r="r" t="t"/>
              <a:pathLst>
                <a:path extrusionOk="0" h="245" w="483">
                  <a:moveTo>
                    <a:pt x="239" y="1"/>
                  </a:moveTo>
                  <a:cubicBezTo>
                    <a:pt x="1" y="1"/>
                    <a:pt x="77" y="162"/>
                    <a:pt x="172" y="226"/>
                  </a:cubicBezTo>
                  <a:lnTo>
                    <a:pt x="178" y="230"/>
                  </a:lnTo>
                  <a:cubicBezTo>
                    <a:pt x="195" y="240"/>
                    <a:pt x="214" y="244"/>
                    <a:pt x="233" y="244"/>
                  </a:cubicBezTo>
                  <a:cubicBezTo>
                    <a:pt x="325" y="244"/>
                    <a:pt x="434" y="150"/>
                    <a:pt x="466" y="113"/>
                  </a:cubicBezTo>
                  <a:cubicBezTo>
                    <a:pt x="482" y="94"/>
                    <a:pt x="465" y="72"/>
                    <a:pt x="431" y="55"/>
                  </a:cubicBezTo>
                  <a:cubicBezTo>
                    <a:pt x="376" y="24"/>
                    <a:pt x="317" y="7"/>
                    <a:pt x="254" y="1"/>
                  </a:cubicBezTo>
                  <a:cubicBezTo>
                    <a:pt x="249" y="1"/>
                    <a:pt x="244" y="1"/>
                    <a:pt x="2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8" name="Google Shape;3728;p12"/>
            <p:cNvSpPr/>
            <p:nvPr/>
          </p:nvSpPr>
          <p:spPr>
            <a:xfrm>
              <a:off x="1730025" y="1644225"/>
              <a:ext cx="10500" cy="2325"/>
            </a:xfrm>
            <a:custGeom>
              <a:rect b="b" l="l" r="r" t="t"/>
              <a:pathLst>
                <a:path extrusionOk="0" h="93" w="420">
                  <a:moveTo>
                    <a:pt x="2" y="4"/>
                  </a:moveTo>
                  <a:cubicBezTo>
                    <a:pt x="1" y="8"/>
                    <a:pt x="1" y="11"/>
                    <a:pt x="2" y="13"/>
                  </a:cubicBezTo>
                  <a:lnTo>
                    <a:pt x="2" y="13"/>
                  </a:lnTo>
                  <a:lnTo>
                    <a:pt x="2" y="4"/>
                  </a:lnTo>
                  <a:close/>
                  <a:moveTo>
                    <a:pt x="416" y="0"/>
                  </a:moveTo>
                  <a:lnTo>
                    <a:pt x="416" y="16"/>
                  </a:lnTo>
                  <a:lnTo>
                    <a:pt x="416" y="16"/>
                  </a:lnTo>
                  <a:cubicBezTo>
                    <a:pt x="417" y="15"/>
                    <a:pt x="417" y="14"/>
                    <a:pt x="418" y="13"/>
                  </a:cubicBezTo>
                  <a:cubicBezTo>
                    <a:pt x="418" y="12"/>
                    <a:pt x="419" y="10"/>
                    <a:pt x="419" y="7"/>
                  </a:cubicBezTo>
                  <a:cubicBezTo>
                    <a:pt x="419" y="4"/>
                    <a:pt x="419" y="2"/>
                    <a:pt x="419" y="0"/>
                  </a:cubicBezTo>
                  <a:close/>
                  <a:moveTo>
                    <a:pt x="2" y="13"/>
                  </a:moveTo>
                  <a:lnTo>
                    <a:pt x="2" y="47"/>
                  </a:lnTo>
                  <a:cubicBezTo>
                    <a:pt x="0" y="54"/>
                    <a:pt x="3" y="62"/>
                    <a:pt x="8" y="68"/>
                  </a:cubicBezTo>
                  <a:cubicBezTo>
                    <a:pt x="10" y="71"/>
                    <a:pt x="13" y="73"/>
                    <a:pt x="16" y="76"/>
                  </a:cubicBezTo>
                  <a:cubicBezTo>
                    <a:pt x="19" y="77"/>
                    <a:pt x="22" y="78"/>
                    <a:pt x="25" y="80"/>
                  </a:cubicBezTo>
                  <a:lnTo>
                    <a:pt x="28" y="80"/>
                  </a:lnTo>
                  <a:lnTo>
                    <a:pt x="32" y="81"/>
                  </a:lnTo>
                  <a:lnTo>
                    <a:pt x="38" y="83"/>
                  </a:lnTo>
                  <a:lnTo>
                    <a:pt x="45" y="86"/>
                  </a:lnTo>
                  <a:lnTo>
                    <a:pt x="50" y="87"/>
                  </a:lnTo>
                  <a:lnTo>
                    <a:pt x="53" y="87"/>
                  </a:lnTo>
                  <a:lnTo>
                    <a:pt x="63" y="89"/>
                  </a:lnTo>
                  <a:lnTo>
                    <a:pt x="73" y="90"/>
                  </a:lnTo>
                  <a:lnTo>
                    <a:pt x="80" y="90"/>
                  </a:lnTo>
                  <a:lnTo>
                    <a:pt x="103" y="93"/>
                  </a:lnTo>
                  <a:lnTo>
                    <a:pt x="253" y="93"/>
                  </a:lnTo>
                  <a:lnTo>
                    <a:pt x="266" y="91"/>
                  </a:lnTo>
                  <a:lnTo>
                    <a:pt x="286" y="90"/>
                  </a:lnTo>
                  <a:lnTo>
                    <a:pt x="299" y="90"/>
                  </a:lnTo>
                  <a:lnTo>
                    <a:pt x="312" y="89"/>
                  </a:lnTo>
                  <a:lnTo>
                    <a:pt x="325" y="87"/>
                  </a:lnTo>
                  <a:lnTo>
                    <a:pt x="338" y="84"/>
                  </a:lnTo>
                  <a:lnTo>
                    <a:pt x="345" y="83"/>
                  </a:lnTo>
                  <a:lnTo>
                    <a:pt x="351" y="83"/>
                  </a:lnTo>
                  <a:lnTo>
                    <a:pt x="360" y="80"/>
                  </a:lnTo>
                  <a:cubicBezTo>
                    <a:pt x="364" y="80"/>
                    <a:pt x="369" y="78"/>
                    <a:pt x="372" y="77"/>
                  </a:cubicBezTo>
                  <a:lnTo>
                    <a:pt x="380" y="76"/>
                  </a:lnTo>
                  <a:lnTo>
                    <a:pt x="385" y="74"/>
                  </a:lnTo>
                  <a:cubicBezTo>
                    <a:pt x="387" y="73"/>
                    <a:pt x="390" y="73"/>
                    <a:pt x="393" y="71"/>
                  </a:cubicBezTo>
                  <a:cubicBezTo>
                    <a:pt x="396" y="70"/>
                    <a:pt x="399" y="68"/>
                    <a:pt x="402" y="67"/>
                  </a:cubicBezTo>
                  <a:lnTo>
                    <a:pt x="406" y="65"/>
                  </a:lnTo>
                  <a:lnTo>
                    <a:pt x="409" y="61"/>
                  </a:lnTo>
                  <a:cubicBezTo>
                    <a:pt x="411" y="61"/>
                    <a:pt x="411" y="61"/>
                    <a:pt x="411" y="60"/>
                  </a:cubicBezTo>
                  <a:cubicBezTo>
                    <a:pt x="412" y="60"/>
                    <a:pt x="412" y="60"/>
                    <a:pt x="412" y="58"/>
                  </a:cubicBezTo>
                  <a:lnTo>
                    <a:pt x="414" y="58"/>
                  </a:lnTo>
                  <a:cubicBezTo>
                    <a:pt x="414" y="58"/>
                    <a:pt x="415" y="57"/>
                    <a:pt x="416" y="55"/>
                  </a:cubicBezTo>
                  <a:lnTo>
                    <a:pt x="416" y="52"/>
                  </a:lnTo>
                  <a:cubicBezTo>
                    <a:pt x="416" y="52"/>
                    <a:pt x="416" y="51"/>
                    <a:pt x="416" y="49"/>
                  </a:cubicBezTo>
                  <a:cubicBezTo>
                    <a:pt x="416" y="49"/>
                    <a:pt x="416" y="49"/>
                    <a:pt x="416" y="48"/>
                  </a:cubicBezTo>
                  <a:cubicBezTo>
                    <a:pt x="416" y="47"/>
                    <a:pt x="416" y="45"/>
                    <a:pt x="416" y="42"/>
                  </a:cubicBezTo>
                  <a:lnTo>
                    <a:pt x="416" y="16"/>
                  </a:lnTo>
                  <a:lnTo>
                    <a:pt x="416" y="16"/>
                  </a:lnTo>
                  <a:cubicBezTo>
                    <a:pt x="416" y="17"/>
                    <a:pt x="415" y="18"/>
                    <a:pt x="414" y="19"/>
                  </a:cubicBezTo>
                  <a:lnTo>
                    <a:pt x="412" y="20"/>
                  </a:lnTo>
                  <a:cubicBezTo>
                    <a:pt x="411" y="22"/>
                    <a:pt x="409" y="23"/>
                    <a:pt x="408" y="25"/>
                  </a:cubicBezTo>
                  <a:cubicBezTo>
                    <a:pt x="403" y="28"/>
                    <a:pt x="399" y="29"/>
                    <a:pt x="395" y="31"/>
                  </a:cubicBezTo>
                  <a:lnTo>
                    <a:pt x="393" y="31"/>
                  </a:lnTo>
                  <a:cubicBezTo>
                    <a:pt x="389" y="32"/>
                    <a:pt x="386" y="33"/>
                    <a:pt x="382" y="35"/>
                  </a:cubicBezTo>
                  <a:lnTo>
                    <a:pt x="373" y="38"/>
                  </a:lnTo>
                  <a:cubicBezTo>
                    <a:pt x="369" y="39"/>
                    <a:pt x="366" y="39"/>
                    <a:pt x="361" y="41"/>
                  </a:cubicBezTo>
                  <a:lnTo>
                    <a:pt x="353" y="42"/>
                  </a:lnTo>
                  <a:lnTo>
                    <a:pt x="340" y="45"/>
                  </a:lnTo>
                  <a:lnTo>
                    <a:pt x="327" y="47"/>
                  </a:lnTo>
                  <a:lnTo>
                    <a:pt x="314" y="48"/>
                  </a:lnTo>
                  <a:lnTo>
                    <a:pt x="299" y="49"/>
                  </a:lnTo>
                  <a:lnTo>
                    <a:pt x="286" y="51"/>
                  </a:lnTo>
                  <a:lnTo>
                    <a:pt x="267" y="52"/>
                  </a:lnTo>
                  <a:lnTo>
                    <a:pt x="253" y="54"/>
                  </a:lnTo>
                  <a:cubicBezTo>
                    <a:pt x="247" y="54"/>
                    <a:pt x="240" y="54"/>
                    <a:pt x="234" y="55"/>
                  </a:cubicBezTo>
                  <a:lnTo>
                    <a:pt x="147" y="55"/>
                  </a:lnTo>
                  <a:cubicBezTo>
                    <a:pt x="140" y="55"/>
                    <a:pt x="134" y="55"/>
                    <a:pt x="126" y="54"/>
                  </a:cubicBezTo>
                  <a:lnTo>
                    <a:pt x="118" y="54"/>
                  </a:lnTo>
                  <a:lnTo>
                    <a:pt x="103" y="52"/>
                  </a:lnTo>
                  <a:cubicBezTo>
                    <a:pt x="96" y="52"/>
                    <a:pt x="89" y="51"/>
                    <a:pt x="82" y="51"/>
                  </a:cubicBezTo>
                  <a:lnTo>
                    <a:pt x="73" y="49"/>
                  </a:lnTo>
                  <a:lnTo>
                    <a:pt x="64" y="48"/>
                  </a:lnTo>
                  <a:lnTo>
                    <a:pt x="50" y="45"/>
                  </a:lnTo>
                  <a:lnTo>
                    <a:pt x="45" y="44"/>
                  </a:lnTo>
                  <a:cubicBezTo>
                    <a:pt x="41" y="42"/>
                    <a:pt x="37" y="42"/>
                    <a:pt x="32" y="41"/>
                  </a:cubicBezTo>
                  <a:lnTo>
                    <a:pt x="28" y="39"/>
                  </a:lnTo>
                  <a:cubicBezTo>
                    <a:pt x="25" y="38"/>
                    <a:pt x="21" y="36"/>
                    <a:pt x="16" y="33"/>
                  </a:cubicBezTo>
                  <a:cubicBezTo>
                    <a:pt x="13" y="32"/>
                    <a:pt x="10" y="29"/>
                    <a:pt x="8" y="26"/>
                  </a:cubicBezTo>
                  <a:cubicBezTo>
                    <a:pt x="5" y="23"/>
                    <a:pt x="3" y="18"/>
                    <a:pt x="2" y="13"/>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9" name="Google Shape;3729;p12"/>
            <p:cNvSpPr/>
            <p:nvPr/>
          </p:nvSpPr>
          <p:spPr>
            <a:xfrm>
              <a:off x="1729375" y="1640525"/>
              <a:ext cx="11825" cy="5100"/>
            </a:xfrm>
            <a:custGeom>
              <a:rect b="b" l="l" r="r" t="t"/>
              <a:pathLst>
                <a:path extrusionOk="0" h="204" w="473">
                  <a:moveTo>
                    <a:pt x="242" y="0"/>
                  </a:moveTo>
                  <a:cubicBezTo>
                    <a:pt x="89" y="0"/>
                    <a:pt x="1" y="135"/>
                    <a:pt x="32" y="174"/>
                  </a:cubicBezTo>
                  <a:cubicBezTo>
                    <a:pt x="35" y="177"/>
                    <a:pt x="38" y="180"/>
                    <a:pt x="41" y="181"/>
                  </a:cubicBezTo>
                  <a:cubicBezTo>
                    <a:pt x="68" y="197"/>
                    <a:pt x="136" y="204"/>
                    <a:pt x="209" y="204"/>
                  </a:cubicBezTo>
                  <a:cubicBezTo>
                    <a:pt x="302" y="204"/>
                    <a:pt x="403" y="192"/>
                    <a:pt x="432" y="173"/>
                  </a:cubicBezTo>
                  <a:cubicBezTo>
                    <a:pt x="473" y="145"/>
                    <a:pt x="413" y="68"/>
                    <a:pt x="342" y="28"/>
                  </a:cubicBezTo>
                  <a:cubicBezTo>
                    <a:pt x="321" y="15"/>
                    <a:pt x="297" y="6"/>
                    <a:pt x="271" y="2"/>
                  </a:cubicBezTo>
                  <a:cubicBezTo>
                    <a:pt x="261" y="1"/>
                    <a:pt x="251" y="0"/>
                    <a:pt x="24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0" name="Google Shape;3730;p12"/>
            <p:cNvSpPr/>
            <p:nvPr/>
          </p:nvSpPr>
          <p:spPr>
            <a:xfrm>
              <a:off x="1696225" y="1654800"/>
              <a:ext cx="3300" cy="16475"/>
            </a:xfrm>
            <a:custGeom>
              <a:rect b="b" l="l" r="r" t="t"/>
              <a:pathLst>
                <a:path extrusionOk="0" h="659" w="132">
                  <a:moveTo>
                    <a:pt x="130" y="1"/>
                  </a:moveTo>
                  <a:lnTo>
                    <a:pt x="1" y="76"/>
                  </a:lnTo>
                  <a:lnTo>
                    <a:pt x="2" y="659"/>
                  </a:lnTo>
                  <a:lnTo>
                    <a:pt x="131" y="585"/>
                  </a:lnTo>
                  <a:lnTo>
                    <a:pt x="13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1" name="Google Shape;3731;p12"/>
            <p:cNvSpPr/>
            <p:nvPr/>
          </p:nvSpPr>
          <p:spPr>
            <a:xfrm>
              <a:off x="1694600" y="1655750"/>
              <a:ext cx="1700" cy="15525"/>
            </a:xfrm>
            <a:custGeom>
              <a:rect b="b" l="l" r="r" t="t"/>
              <a:pathLst>
                <a:path extrusionOk="0" h="621" w="68">
                  <a:moveTo>
                    <a:pt x="1" y="0"/>
                  </a:moveTo>
                  <a:lnTo>
                    <a:pt x="2" y="583"/>
                  </a:lnTo>
                  <a:lnTo>
                    <a:pt x="67" y="621"/>
                  </a:lnTo>
                  <a:lnTo>
                    <a:pt x="66" y="38"/>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2" name="Google Shape;3732;p12"/>
            <p:cNvSpPr/>
            <p:nvPr/>
          </p:nvSpPr>
          <p:spPr>
            <a:xfrm>
              <a:off x="1694600" y="1653850"/>
              <a:ext cx="4875" cy="2850"/>
            </a:xfrm>
            <a:custGeom>
              <a:rect b="b" l="l" r="r" t="t"/>
              <a:pathLst>
                <a:path extrusionOk="0" h="114" w="195">
                  <a:moveTo>
                    <a:pt x="131" y="1"/>
                  </a:moveTo>
                  <a:lnTo>
                    <a:pt x="1" y="76"/>
                  </a:lnTo>
                  <a:lnTo>
                    <a:pt x="66" y="114"/>
                  </a:lnTo>
                  <a:lnTo>
                    <a:pt x="195" y="39"/>
                  </a:lnTo>
                  <a:lnTo>
                    <a:pt x="131"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3" name="Google Shape;3733;p12"/>
            <p:cNvSpPr/>
            <p:nvPr/>
          </p:nvSpPr>
          <p:spPr>
            <a:xfrm>
              <a:off x="1707375" y="1648375"/>
              <a:ext cx="3300" cy="16500"/>
            </a:xfrm>
            <a:custGeom>
              <a:rect b="b" l="l" r="r" t="t"/>
              <a:pathLst>
                <a:path extrusionOk="0" h="660" w="132">
                  <a:moveTo>
                    <a:pt x="129" y="1"/>
                  </a:moveTo>
                  <a:lnTo>
                    <a:pt x="0" y="75"/>
                  </a:lnTo>
                  <a:lnTo>
                    <a:pt x="1" y="659"/>
                  </a:lnTo>
                  <a:lnTo>
                    <a:pt x="132" y="584"/>
                  </a:lnTo>
                  <a:lnTo>
                    <a:pt x="12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4" name="Google Shape;3734;p12"/>
            <p:cNvSpPr/>
            <p:nvPr/>
          </p:nvSpPr>
          <p:spPr>
            <a:xfrm>
              <a:off x="1705775" y="1649300"/>
              <a:ext cx="1650" cy="15575"/>
            </a:xfrm>
            <a:custGeom>
              <a:rect b="b" l="l" r="r" t="t"/>
              <a:pathLst>
                <a:path extrusionOk="0" h="623" w="66">
                  <a:moveTo>
                    <a:pt x="0" y="0"/>
                  </a:moveTo>
                  <a:lnTo>
                    <a:pt x="2" y="585"/>
                  </a:lnTo>
                  <a:lnTo>
                    <a:pt x="65" y="622"/>
                  </a:lnTo>
                  <a:lnTo>
                    <a:pt x="64" y="38"/>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5" name="Google Shape;3735;p12"/>
            <p:cNvSpPr/>
            <p:nvPr/>
          </p:nvSpPr>
          <p:spPr>
            <a:xfrm>
              <a:off x="1705775" y="1647450"/>
              <a:ext cx="4850" cy="2800"/>
            </a:xfrm>
            <a:custGeom>
              <a:rect b="b" l="l" r="r" t="t"/>
              <a:pathLst>
                <a:path extrusionOk="0" h="112" w="194">
                  <a:moveTo>
                    <a:pt x="129" y="0"/>
                  </a:moveTo>
                  <a:lnTo>
                    <a:pt x="0" y="74"/>
                  </a:lnTo>
                  <a:lnTo>
                    <a:pt x="64" y="112"/>
                  </a:lnTo>
                  <a:lnTo>
                    <a:pt x="193" y="38"/>
                  </a:lnTo>
                  <a:lnTo>
                    <a:pt x="129"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6" name="Google Shape;3736;p12"/>
            <p:cNvSpPr/>
            <p:nvPr/>
          </p:nvSpPr>
          <p:spPr>
            <a:xfrm>
              <a:off x="1716900" y="1642875"/>
              <a:ext cx="1700" cy="15550"/>
            </a:xfrm>
            <a:custGeom>
              <a:rect b="b" l="l" r="r" t="t"/>
              <a:pathLst>
                <a:path extrusionOk="0" h="622" w="68">
                  <a:moveTo>
                    <a:pt x="0" y="0"/>
                  </a:moveTo>
                  <a:lnTo>
                    <a:pt x="2" y="585"/>
                  </a:lnTo>
                  <a:lnTo>
                    <a:pt x="67" y="621"/>
                  </a:lnTo>
                  <a:lnTo>
                    <a:pt x="64" y="38"/>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7" name="Google Shape;3737;p12"/>
            <p:cNvSpPr/>
            <p:nvPr/>
          </p:nvSpPr>
          <p:spPr>
            <a:xfrm>
              <a:off x="1716900" y="1641925"/>
              <a:ext cx="3250" cy="1925"/>
            </a:xfrm>
            <a:custGeom>
              <a:rect b="b" l="l" r="r" t="t"/>
              <a:pathLst>
                <a:path extrusionOk="0" h="77" w="130">
                  <a:moveTo>
                    <a:pt x="66" y="1"/>
                  </a:moveTo>
                  <a:lnTo>
                    <a:pt x="0" y="38"/>
                  </a:lnTo>
                  <a:lnTo>
                    <a:pt x="64" y="76"/>
                  </a:lnTo>
                  <a:lnTo>
                    <a:pt x="129" y="38"/>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8" name="Google Shape;3738;p12"/>
            <p:cNvSpPr/>
            <p:nvPr/>
          </p:nvSpPr>
          <p:spPr>
            <a:xfrm>
              <a:off x="1718500" y="1637700"/>
              <a:ext cx="1650" cy="5200"/>
            </a:xfrm>
            <a:custGeom>
              <a:rect b="b" l="l" r="r" t="t"/>
              <a:pathLst>
                <a:path extrusionOk="0" h="208" w="66">
                  <a:moveTo>
                    <a:pt x="0" y="0"/>
                  </a:moveTo>
                  <a:lnTo>
                    <a:pt x="2" y="170"/>
                  </a:lnTo>
                  <a:lnTo>
                    <a:pt x="65" y="207"/>
                  </a:lnTo>
                  <a:lnTo>
                    <a:pt x="65" y="38"/>
                  </a:lnTo>
                  <a:lnTo>
                    <a:pt x="0"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9" name="Google Shape;3739;p12"/>
            <p:cNvSpPr/>
            <p:nvPr/>
          </p:nvSpPr>
          <p:spPr>
            <a:xfrm>
              <a:off x="1716900" y="1637700"/>
              <a:ext cx="3250" cy="1900"/>
            </a:xfrm>
            <a:custGeom>
              <a:rect b="b" l="l" r="r" t="t"/>
              <a:pathLst>
                <a:path extrusionOk="0" h="76" w="130">
                  <a:moveTo>
                    <a:pt x="64" y="0"/>
                  </a:moveTo>
                  <a:lnTo>
                    <a:pt x="0" y="38"/>
                  </a:lnTo>
                  <a:lnTo>
                    <a:pt x="64" y="76"/>
                  </a:lnTo>
                  <a:lnTo>
                    <a:pt x="129" y="38"/>
                  </a:lnTo>
                  <a:lnTo>
                    <a:pt x="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0" name="Google Shape;3740;p12"/>
            <p:cNvSpPr/>
            <p:nvPr/>
          </p:nvSpPr>
          <p:spPr>
            <a:xfrm>
              <a:off x="1716850" y="1630150"/>
              <a:ext cx="1675" cy="9450"/>
            </a:xfrm>
            <a:custGeom>
              <a:rect b="b" l="l" r="r" t="t"/>
              <a:pathLst>
                <a:path extrusionOk="0" h="378" w="67">
                  <a:moveTo>
                    <a:pt x="1" y="1"/>
                  </a:moveTo>
                  <a:lnTo>
                    <a:pt x="2" y="340"/>
                  </a:lnTo>
                  <a:lnTo>
                    <a:pt x="66" y="378"/>
                  </a:lnTo>
                  <a:lnTo>
                    <a:pt x="65" y="38"/>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1" name="Google Shape;3741;p12"/>
            <p:cNvSpPr/>
            <p:nvPr/>
          </p:nvSpPr>
          <p:spPr>
            <a:xfrm>
              <a:off x="1718450" y="1627125"/>
              <a:ext cx="2825" cy="1200"/>
            </a:xfrm>
            <a:custGeom>
              <a:rect b="b" l="l" r="r" t="t"/>
              <a:pathLst>
                <a:path extrusionOk="0" h="48" w="113">
                  <a:moveTo>
                    <a:pt x="28" y="1"/>
                  </a:moveTo>
                  <a:cubicBezTo>
                    <a:pt x="19" y="1"/>
                    <a:pt x="9" y="4"/>
                    <a:pt x="1" y="10"/>
                  </a:cubicBezTo>
                  <a:lnTo>
                    <a:pt x="66" y="48"/>
                  </a:lnTo>
                  <a:cubicBezTo>
                    <a:pt x="74" y="42"/>
                    <a:pt x="83" y="39"/>
                    <a:pt x="92" y="39"/>
                  </a:cubicBezTo>
                  <a:cubicBezTo>
                    <a:pt x="99" y="39"/>
                    <a:pt x="106" y="40"/>
                    <a:pt x="112" y="43"/>
                  </a:cubicBezTo>
                  <a:lnTo>
                    <a:pt x="47" y="6"/>
                  </a:lnTo>
                  <a:cubicBezTo>
                    <a:pt x="41" y="2"/>
                    <a:pt x="35" y="1"/>
                    <a:pt x="28"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2" name="Google Shape;3742;p12"/>
            <p:cNvSpPr/>
            <p:nvPr/>
          </p:nvSpPr>
          <p:spPr>
            <a:xfrm>
              <a:off x="1718450" y="1627250"/>
              <a:ext cx="1875" cy="1075"/>
            </a:xfrm>
            <a:custGeom>
              <a:rect b="b" l="l" r="r" t="t"/>
              <a:pathLst>
                <a:path extrusionOk="0" h="43" w="75">
                  <a:moveTo>
                    <a:pt x="11" y="1"/>
                  </a:moveTo>
                  <a:cubicBezTo>
                    <a:pt x="7" y="2"/>
                    <a:pt x="4" y="3"/>
                    <a:pt x="1" y="5"/>
                  </a:cubicBezTo>
                  <a:lnTo>
                    <a:pt x="66" y="43"/>
                  </a:lnTo>
                  <a:cubicBezTo>
                    <a:pt x="69" y="40"/>
                    <a:pt x="72" y="38"/>
                    <a:pt x="75" y="38"/>
                  </a:cubicBezTo>
                  <a:lnTo>
                    <a:pt x="11"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3" name="Google Shape;3743;p12"/>
            <p:cNvSpPr/>
            <p:nvPr/>
          </p:nvSpPr>
          <p:spPr>
            <a:xfrm>
              <a:off x="1718700" y="1627175"/>
              <a:ext cx="1800" cy="1050"/>
            </a:xfrm>
            <a:custGeom>
              <a:rect b="b" l="l" r="r" t="t"/>
              <a:pathLst>
                <a:path extrusionOk="0" h="42" w="72">
                  <a:moveTo>
                    <a:pt x="8" y="1"/>
                  </a:moveTo>
                  <a:cubicBezTo>
                    <a:pt x="5" y="1"/>
                    <a:pt x="2" y="2"/>
                    <a:pt x="1" y="4"/>
                  </a:cubicBezTo>
                  <a:lnTo>
                    <a:pt x="65" y="41"/>
                  </a:lnTo>
                  <a:lnTo>
                    <a:pt x="72" y="38"/>
                  </a:lnTo>
                  <a:lnTo>
                    <a:pt x="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4" name="Google Shape;3744;p12"/>
            <p:cNvSpPr/>
            <p:nvPr/>
          </p:nvSpPr>
          <p:spPr>
            <a:xfrm>
              <a:off x="1718900" y="1627150"/>
              <a:ext cx="1750" cy="1000"/>
            </a:xfrm>
            <a:custGeom>
              <a:rect b="b" l="l" r="r" t="t"/>
              <a:pathLst>
                <a:path extrusionOk="0" h="40" w="70">
                  <a:moveTo>
                    <a:pt x="6" y="0"/>
                  </a:moveTo>
                  <a:cubicBezTo>
                    <a:pt x="4" y="0"/>
                    <a:pt x="2" y="2"/>
                    <a:pt x="0" y="2"/>
                  </a:cubicBezTo>
                  <a:lnTo>
                    <a:pt x="64" y="39"/>
                  </a:lnTo>
                  <a:lnTo>
                    <a:pt x="70" y="38"/>
                  </a:lnTo>
                  <a:lnTo>
                    <a:pt x="6"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5" name="Google Shape;3745;p12"/>
            <p:cNvSpPr/>
            <p:nvPr/>
          </p:nvSpPr>
          <p:spPr>
            <a:xfrm>
              <a:off x="1719025" y="1627150"/>
              <a:ext cx="1775" cy="950"/>
            </a:xfrm>
            <a:custGeom>
              <a:rect b="b" l="l" r="r" t="t"/>
              <a:pathLst>
                <a:path extrusionOk="0" h="38" w="71">
                  <a:moveTo>
                    <a:pt x="1" y="0"/>
                  </a:moveTo>
                  <a:lnTo>
                    <a:pt x="65" y="38"/>
                  </a:lnTo>
                  <a:lnTo>
                    <a:pt x="71" y="38"/>
                  </a:lnTo>
                  <a:lnTo>
                    <a:pt x="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6" name="Google Shape;3746;p12"/>
            <p:cNvSpPr/>
            <p:nvPr/>
          </p:nvSpPr>
          <p:spPr>
            <a:xfrm>
              <a:off x="1719150" y="1627150"/>
              <a:ext cx="1750" cy="950"/>
            </a:xfrm>
            <a:custGeom>
              <a:rect b="b" l="l" r="r" t="t"/>
              <a:pathLst>
                <a:path extrusionOk="0" h="38" w="70">
                  <a:moveTo>
                    <a:pt x="0" y="0"/>
                  </a:moveTo>
                  <a:lnTo>
                    <a:pt x="66" y="38"/>
                  </a:lnTo>
                  <a:cubicBezTo>
                    <a:pt x="66" y="37"/>
                    <a:pt x="67" y="37"/>
                    <a:pt x="68" y="37"/>
                  </a:cubicBezTo>
                  <a:cubicBezTo>
                    <a:pt x="68" y="37"/>
                    <a:pt x="68" y="37"/>
                    <a:pt x="68" y="37"/>
                  </a:cubicBezTo>
                  <a:lnTo>
                    <a:pt x="68" y="37"/>
                  </a:lnTo>
                  <a:lnTo>
                    <a:pt x="5" y="0"/>
                  </a:lnTo>
                  <a:close/>
                  <a:moveTo>
                    <a:pt x="68" y="37"/>
                  </a:moveTo>
                  <a:lnTo>
                    <a:pt x="70" y="38"/>
                  </a:lnTo>
                  <a:cubicBezTo>
                    <a:pt x="69" y="37"/>
                    <a:pt x="69" y="37"/>
                    <a:pt x="68" y="37"/>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7" name="Google Shape;3747;p12"/>
            <p:cNvSpPr/>
            <p:nvPr/>
          </p:nvSpPr>
          <p:spPr>
            <a:xfrm>
              <a:off x="1719250" y="1627150"/>
              <a:ext cx="1725" cy="950"/>
            </a:xfrm>
            <a:custGeom>
              <a:rect b="b" l="l" r="r" t="t"/>
              <a:pathLst>
                <a:path extrusionOk="0" h="38" w="69">
                  <a:moveTo>
                    <a:pt x="1" y="0"/>
                  </a:moveTo>
                  <a:lnTo>
                    <a:pt x="66" y="38"/>
                  </a:lnTo>
                  <a:lnTo>
                    <a:pt x="66" y="36"/>
                  </a:lnTo>
                  <a:lnTo>
                    <a:pt x="69" y="36"/>
                  </a:lnTo>
                  <a:lnTo>
                    <a:pt x="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8" name="Google Shape;3748;p12"/>
            <p:cNvSpPr/>
            <p:nvPr/>
          </p:nvSpPr>
          <p:spPr>
            <a:xfrm>
              <a:off x="1719375" y="1627150"/>
              <a:ext cx="1725" cy="950"/>
            </a:xfrm>
            <a:custGeom>
              <a:rect b="b" l="l" r="r" t="t"/>
              <a:pathLst>
                <a:path extrusionOk="0" h="38" w="69">
                  <a:moveTo>
                    <a:pt x="0" y="0"/>
                  </a:moveTo>
                  <a:lnTo>
                    <a:pt x="64" y="38"/>
                  </a:lnTo>
                  <a:lnTo>
                    <a:pt x="64" y="36"/>
                  </a:lnTo>
                  <a:lnTo>
                    <a:pt x="68" y="38"/>
                  </a:lnTo>
                  <a:lnTo>
                    <a:pt x="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9" name="Google Shape;3749;p12"/>
            <p:cNvSpPr/>
            <p:nvPr/>
          </p:nvSpPr>
          <p:spPr>
            <a:xfrm>
              <a:off x="1719425" y="1627175"/>
              <a:ext cx="1750" cy="975"/>
            </a:xfrm>
            <a:custGeom>
              <a:rect b="b" l="l" r="r" t="t"/>
              <a:pathLst>
                <a:path extrusionOk="0" h="39" w="70">
                  <a:moveTo>
                    <a:pt x="1" y="1"/>
                  </a:moveTo>
                  <a:lnTo>
                    <a:pt x="66" y="38"/>
                  </a:lnTo>
                  <a:lnTo>
                    <a:pt x="69" y="38"/>
                  </a:lnTo>
                  <a:lnTo>
                    <a:pt x="5" y="2"/>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0" name="Google Shape;3750;p12"/>
            <p:cNvSpPr/>
            <p:nvPr/>
          </p:nvSpPr>
          <p:spPr>
            <a:xfrm>
              <a:off x="1719550" y="1627175"/>
              <a:ext cx="1675" cy="1000"/>
            </a:xfrm>
            <a:custGeom>
              <a:rect b="b" l="l" r="r" t="t"/>
              <a:pathLst>
                <a:path extrusionOk="0" h="40" w="67">
                  <a:moveTo>
                    <a:pt x="0" y="1"/>
                  </a:moveTo>
                  <a:lnTo>
                    <a:pt x="3" y="4"/>
                  </a:lnTo>
                  <a:lnTo>
                    <a:pt x="55" y="33"/>
                  </a:lnTo>
                  <a:lnTo>
                    <a:pt x="55" y="33"/>
                  </a:lnTo>
                  <a:lnTo>
                    <a:pt x="0" y="1"/>
                  </a:lnTo>
                  <a:close/>
                  <a:moveTo>
                    <a:pt x="55" y="33"/>
                  </a:moveTo>
                  <a:lnTo>
                    <a:pt x="64" y="38"/>
                  </a:lnTo>
                  <a:lnTo>
                    <a:pt x="67" y="40"/>
                  </a:lnTo>
                  <a:lnTo>
                    <a:pt x="67" y="40"/>
                  </a:lnTo>
                  <a:lnTo>
                    <a:pt x="55" y="33"/>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1" name="Google Shape;3751;p12"/>
            <p:cNvSpPr/>
            <p:nvPr/>
          </p:nvSpPr>
          <p:spPr>
            <a:xfrm>
              <a:off x="1719625" y="1627250"/>
              <a:ext cx="1600" cy="975"/>
            </a:xfrm>
            <a:custGeom>
              <a:rect b="b" l="l" r="r" t="t"/>
              <a:pathLst>
                <a:path extrusionOk="0" h="39" w="64">
                  <a:moveTo>
                    <a:pt x="0" y="1"/>
                  </a:moveTo>
                  <a:lnTo>
                    <a:pt x="64" y="38"/>
                  </a:lnTo>
                  <a:lnTo>
                    <a:pt x="64" y="37"/>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2" name="Google Shape;3752;p12"/>
            <p:cNvSpPr/>
            <p:nvPr/>
          </p:nvSpPr>
          <p:spPr>
            <a:xfrm>
              <a:off x="1709000" y="1638625"/>
              <a:ext cx="9525" cy="5550"/>
            </a:xfrm>
            <a:custGeom>
              <a:rect b="b" l="l" r="r" t="t"/>
              <a:pathLst>
                <a:path extrusionOk="0" h="222" w="381">
                  <a:moveTo>
                    <a:pt x="316" y="1"/>
                  </a:moveTo>
                  <a:lnTo>
                    <a:pt x="0" y="184"/>
                  </a:lnTo>
                  <a:lnTo>
                    <a:pt x="64" y="221"/>
                  </a:lnTo>
                  <a:lnTo>
                    <a:pt x="380" y="39"/>
                  </a:lnTo>
                  <a:lnTo>
                    <a:pt x="31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3" name="Google Shape;3753;p12"/>
            <p:cNvSpPr/>
            <p:nvPr/>
          </p:nvSpPr>
          <p:spPr>
            <a:xfrm>
              <a:off x="1718500" y="1628075"/>
              <a:ext cx="3325" cy="30350"/>
            </a:xfrm>
            <a:custGeom>
              <a:rect b="b" l="l" r="r" t="t"/>
              <a:pathLst>
                <a:path extrusionOk="0" h="1214" w="133">
                  <a:moveTo>
                    <a:pt x="94" y="1"/>
                  </a:moveTo>
                  <a:cubicBezTo>
                    <a:pt x="85" y="1"/>
                    <a:pt x="75" y="4"/>
                    <a:pt x="64" y="10"/>
                  </a:cubicBezTo>
                  <a:cubicBezTo>
                    <a:pt x="26" y="34"/>
                    <a:pt x="2" y="75"/>
                    <a:pt x="0" y="120"/>
                  </a:cubicBezTo>
                  <a:lnTo>
                    <a:pt x="0" y="459"/>
                  </a:lnTo>
                  <a:lnTo>
                    <a:pt x="65" y="423"/>
                  </a:lnTo>
                  <a:lnTo>
                    <a:pt x="65" y="591"/>
                  </a:lnTo>
                  <a:lnTo>
                    <a:pt x="0" y="629"/>
                  </a:lnTo>
                  <a:lnTo>
                    <a:pt x="3" y="1213"/>
                  </a:lnTo>
                  <a:lnTo>
                    <a:pt x="132" y="1138"/>
                  </a:lnTo>
                  <a:lnTo>
                    <a:pt x="129" y="46"/>
                  </a:lnTo>
                  <a:cubicBezTo>
                    <a:pt x="129" y="17"/>
                    <a:pt x="115" y="1"/>
                    <a:pt x="94"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4" name="Google Shape;3754;p12"/>
            <p:cNvSpPr/>
            <p:nvPr/>
          </p:nvSpPr>
          <p:spPr>
            <a:xfrm>
              <a:off x="1716850" y="1627350"/>
              <a:ext cx="3250" cy="3775"/>
            </a:xfrm>
            <a:custGeom>
              <a:rect b="b" l="l" r="r" t="t"/>
              <a:pathLst>
                <a:path extrusionOk="0" h="151" w="130">
                  <a:moveTo>
                    <a:pt x="65" y="1"/>
                  </a:moveTo>
                  <a:cubicBezTo>
                    <a:pt x="27" y="26"/>
                    <a:pt x="4" y="68"/>
                    <a:pt x="1" y="113"/>
                  </a:cubicBezTo>
                  <a:lnTo>
                    <a:pt x="65" y="150"/>
                  </a:lnTo>
                  <a:cubicBezTo>
                    <a:pt x="68" y="104"/>
                    <a:pt x="92" y="63"/>
                    <a:pt x="130" y="39"/>
                  </a:cubicBezTo>
                  <a:lnTo>
                    <a:pt x="6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5" name="Google Shape;3755;p12"/>
            <p:cNvSpPr/>
            <p:nvPr/>
          </p:nvSpPr>
          <p:spPr>
            <a:xfrm>
              <a:off x="1716850" y="1629825"/>
              <a:ext cx="1675" cy="1300"/>
            </a:xfrm>
            <a:custGeom>
              <a:rect b="b" l="l" r="r" t="t"/>
              <a:pathLst>
                <a:path extrusionOk="0" h="52" w="67">
                  <a:moveTo>
                    <a:pt x="2" y="0"/>
                  </a:moveTo>
                  <a:cubicBezTo>
                    <a:pt x="1" y="5"/>
                    <a:pt x="1" y="9"/>
                    <a:pt x="1" y="14"/>
                  </a:cubicBezTo>
                  <a:lnTo>
                    <a:pt x="65" y="51"/>
                  </a:lnTo>
                  <a:lnTo>
                    <a:pt x="66" y="51"/>
                  </a:lnTo>
                  <a:cubicBezTo>
                    <a:pt x="66" y="47"/>
                    <a:pt x="66" y="43"/>
                    <a:pt x="66" y="38"/>
                  </a:cubicBez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6" name="Google Shape;3756;p12"/>
            <p:cNvSpPr/>
            <p:nvPr/>
          </p:nvSpPr>
          <p:spPr>
            <a:xfrm>
              <a:off x="1716900" y="1629600"/>
              <a:ext cx="1650" cy="1200"/>
            </a:xfrm>
            <a:custGeom>
              <a:rect b="b" l="l" r="r" t="t"/>
              <a:pathLst>
                <a:path extrusionOk="0" h="48" w="66">
                  <a:moveTo>
                    <a:pt x="0" y="1"/>
                  </a:moveTo>
                  <a:cubicBezTo>
                    <a:pt x="0" y="4"/>
                    <a:pt x="0" y="7"/>
                    <a:pt x="0" y="9"/>
                  </a:cubicBezTo>
                  <a:lnTo>
                    <a:pt x="64" y="47"/>
                  </a:lnTo>
                  <a:cubicBezTo>
                    <a:pt x="64" y="44"/>
                    <a:pt x="66" y="41"/>
                    <a:pt x="66" y="38"/>
                  </a:cubicBez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7" name="Google Shape;3757;p12"/>
            <p:cNvSpPr/>
            <p:nvPr/>
          </p:nvSpPr>
          <p:spPr>
            <a:xfrm>
              <a:off x="1716925" y="1629425"/>
              <a:ext cx="1700" cy="1150"/>
            </a:xfrm>
            <a:custGeom>
              <a:rect b="b" l="l" r="r" t="t"/>
              <a:pathLst>
                <a:path extrusionOk="0" h="46" w="68">
                  <a:moveTo>
                    <a:pt x="2" y="1"/>
                  </a:moveTo>
                  <a:cubicBezTo>
                    <a:pt x="2" y="3"/>
                    <a:pt x="1" y="5"/>
                    <a:pt x="1" y="8"/>
                  </a:cubicBezTo>
                  <a:lnTo>
                    <a:pt x="66" y="45"/>
                  </a:lnTo>
                  <a:cubicBezTo>
                    <a:pt x="66" y="43"/>
                    <a:pt x="68" y="40"/>
                    <a:pt x="68" y="38"/>
                  </a:cubicBez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8" name="Google Shape;3758;p12"/>
            <p:cNvSpPr/>
            <p:nvPr/>
          </p:nvSpPr>
          <p:spPr>
            <a:xfrm>
              <a:off x="1716975" y="1629250"/>
              <a:ext cx="1675" cy="1150"/>
            </a:xfrm>
            <a:custGeom>
              <a:rect b="b" l="l" r="r" t="t"/>
              <a:pathLst>
                <a:path extrusionOk="0" h="46" w="67">
                  <a:moveTo>
                    <a:pt x="2" y="0"/>
                  </a:moveTo>
                  <a:cubicBezTo>
                    <a:pt x="2" y="3"/>
                    <a:pt x="0" y="5"/>
                    <a:pt x="0" y="8"/>
                  </a:cubicBezTo>
                  <a:lnTo>
                    <a:pt x="64" y="45"/>
                  </a:lnTo>
                  <a:lnTo>
                    <a:pt x="67" y="38"/>
                  </a:ln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9" name="Google Shape;3759;p12"/>
            <p:cNvSpPr/>
            <p:nvPr/>
          </p:nvSpPr>
          <p:spPr>
            <a:xfrm>
              <a:off x="1717000" y="1629100"/>
              <a:ext cx="1700" cy="1100"/>
            </a:xfrm>
            <a:custGeom>
              <a:rect b="b" l="l" r="r" t="t"/>
              <a:pathLst>
                <a:path extrusionOk="0" h="44" w="68">
                  <a:moveTo>
                    <a:pt x="4" y="0"/>
                  </a:moveTo>
                  <a:cubicBezTo>
                    <a:pt x="2" y="3"/>
                    <a:pt x="2" y="5"/>
                    <a:pt x="1" y="6"/>
                  </a:cubicBezTo>
                  <a:lnTo>
                    <a:pt x="66" y="44"/>
                  </a:lnTo>
                  <a:cubicBezTo>
                    <a:pt x="66" y="43"/>
                    <a:pt x="67" y="40"/>
                    <a:pt x="67" y="38"/>
                  </a:cubicBezTo>
                  <a:lnTo>
                    <a:pt x="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0" name="Google Shape;3760;p12"/>
            <p:cNvSpPr/>
            <p:nvPr/>
          </p:nvSpPr>
          <p:spPr>
            <a:xfrm>
              <a:off x="1717075" y="1628950"/>
              <a:ext cx="1700" cy="1125"/>
            </a:xfrm>
            <a:custGeom>
              <a:rect b="b" l="l" r="r" t="t"/>
              <a:pathLst>
                <a:path extrusionOk="0" h="45" w="68">
                  <a:moveTo>
                    <a:pt x="2" y="1"/>
                  </a:moveTo>
                  <a:cubicBezTo>
                    <a:pt x="2" y="2"/>
                    <a:pt x="1" y="5"/>
                    <a:pt x="1" y="6"/>
                  </a:cubicBezTo>
                  <a:lnTo>
                    <a:pt x="64" y="44"/>
                  </a:lnTo>
                  <a:cubicBezTo>
                    <a:pt x="66" y="43"/>
                    <a:pt x="66" y="40"/>
                    <a:pt x="67" y="38"/>
                  </a:cubicBez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1" name="Google Shape;3761;p12"/>
            <p:cNvSpPr/>
            <p:nvPr/>
          </p:nvSpPr>
          <p:spPr>
            <a:xfrm>
              <a:off x="1717125" y="1628800"/>
              <a:ext cx="1725" cy="1125"/>
            </a:xfrm>
            <a:custGeom>
              <a:rect b="b" l="l" r="r" t="t"/>
              <a:pathLst>
                <a:path extrusionOk="0" h="45" w="69">
                  <a:moveTo>
                    <a:pt x="3" y="1"/>
                  </a:moveTo>
                  <a:cubicBezTo>
                    <a:pt x="3" y="2"/>
                    <a:pt x="0" y="5"/>
                    <a:pt x="0" y="7"/>
                  </a:cubicBezTo>
                  <a:lnTo>
                    <a:pt x="65" y="44"/>
                  </a:lnTo>
                  <a:cubicBezTo>
                    <a:pt x="65" y="43"/>
                    <a:pt x="67" y="40"/>
                    <a:pt x="68" y="39"/>
                  </a:cubicBezTo>
                  <a:lnTo>
                    <a:pt x="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2" name="Google Shape;3762;p12"/>
            <p:cNvSpPr/>
            <p:nvPr/>
          </p:nvSpPr>
          <p:spPr>
            <a:xfrm>
              <a:off x="1717175" y="1628675"/>
              <a:ext cx="1700" cy="1100"/>
            </a:xfrm>
            <a:custGeom>
              <a:rect b="b" l="l" r="r" t="t"/>
              <a:pathLst>
                <a:path extrusionOk="0" h="44" w="68">
                  <a:moveTo>
                    <a:pt x="4" y="0"/>
                  </a:moveTo>
                  <a:lnTo>
                    <a:pt x="1" y="6"/>
                  </a:lnTo>
                  <a:lnTo>
                    <a:pt x="66" y="44"/>
                  </a:lnTo>
                  <a:lnTo>
                    <a:pt x="68" y="38"/>
                  </a:lnTo>
                  <a:lnTo>
                    <a:pt x="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3" name="Google Shape;3763;p12"/>
            <p:cNvSpPr/>
            <p:nvPr/>
          </p:nvSpPr>
          <p:spPr>
            <a:xfrm>
              <a:off x="1717250" y="1628550"/>
              <a:ext cx="1750" cy="1075"/>
            </a:xfrm>
            <a:custGeom>
              <a:rect b="b" l="l" r="r" t="t"/>
              <a:pathLst>
                <a:path extrusionOk="0" h="43" w="70">
                  <a:moveTo>
                    <a:pt x="4" y="1"/>
                  </a:moveTo>
                  <a:lnTo>
                    <a:pt x="1" y="7"/>
                  </a:lnTo>
                  <a:lnTo>
                    <a:pt x="65" y="43"/>
                  </a:lnTo>
                  <a:cubicBezTo>
                    <a:pt x="66" y="41"/>
                    <a:pt x="68" y="40"/>
                    <a:pt x="69" y="37"/>
                  </a:cubicBezTo>
                  <a:lnTo>
                    <a:pt x="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4" name="Google Shape;3764;p12"/>
            <p:cNvSpPr/>
            <p:nvPr/>
          </p:nvSpPr>
          <p:spPr>
            <a:xfrm>
              <a:off x="1717325" y="1628400"/>
              <a:ext cx="1725" cy="1125"/>
            </a:xfrm>
            <a:custGeom>
              <a:rect b="b" l="l" r="r" t="t"/>
              <a:pathLst>
                <a:path extrusionOk="0" h="45" w="69">
                  <a:moveTo>
                    <a:pt x="5" y="1"/>
                  </a:moveTo>
                  <a:cubicBezTo>
                    <a:pt x="4" y="2"/>
                    <a:pt x="2" y="4"/>
                    <a:pt x="1" y="7"/>
                  </a:cubicBezTo>
                  <a:lnTo>
                    <a:pt x="66" y="44"/>
                  </a:lnTo>
                  <a:cubicBezTo>
                    <a:pt x="66" y="42"/>
                    <a:pt x="67" y="40"/>
                    <a:pt x="69" y="39"/>
                  </a:cubicBezTo>
                  <a:lnTo>
                    <a:pt x="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5" name="Google Shape;3765;p12"/>
            <p:cNvSpPr/>
            <p:nvPr/>
          </p:nvSpPr>
          <p:spPr>
            <a:xfrm>
              <a:off x="1717450" y="1628275"/>
              <a:ext cx="1675" cy="1100"/>
            </a:xfrm>
            <a:custGeom>
              <a:rect b="b" l="l" r="r" t="t"/>
              <a:pathLst>
                <a:path extrusionOk="0" h="44" w="67">
                  <a:moveTo>
                    <a:pt x="3" y="0"/>
                  </a:moveTo>
                  <a:lnTo>
                    <a:pt x="0" y="6"/>
                  </a:lnTo>
                  <a:lnTo>
                    <a:pt x="64" y="44"/>
                  </a:lnTo>
                  <a:lnTo>
                    <a:pt x="64" y="42"/>
                  </a:lnTo>
                  <a:lnTo>
                    <a:pt x="67" y="38"/>
                  </a:lnTo>
                  <a:lnTo>
                    <a:pt x="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6" name="Google Shape;3766;p12"/>
            <p:cNvSpPr/>
            <p:nvPr/>
          </p:nvSpPr>
          <p:spPr>
            <a:xfrm>
              <a:off x="1717525" y="1628125"/>
              <a:ext cx="1725" cy="1100"/>
            </a:xfrm>
            <a:custGeom>
              <a:rect b="b" l="l" r="r" t="t"/>
              <a:pathLst>
                <a:path extrusionOk="0" h="44" w="69">
                  <a:moveTo>
                    <a:pt x="4" y="0"/>
                  </a:moveTo>
                  <a:lnTo>
                    <a:pt x="0" y="6"/>
                  </a:lnTo>
                  <a:lnTo>
                    <a:pt x="64" y="44"/>
                  </a:lnTo>
                  <a:lnTo>
                    <a:pt x="68" y="38"/>
                  </a:lnTo>
                  <a:lnTo>
                    <a:pt x="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7" name="Google Shape;3767;p12"/>
            <p:cNvSpPr/>
            <p:nvPr/>
          </p:nvSpPr>
          <p:spPr>
            <a:xfrm>
              <a:off x="1717625" y="1627975"/>
              <a:ext cx="1750" cy="1125"/>
            </a:xfrm>
            <a:custGeom>
              <a:rect b="b" l="l" r="r" t="t"/>
              <a:pathLst>
                <a:path extrusionOk="0" h="45" w="70">
                  <a:moveTo>
                    <a:pt x="6" y="1"/>
                  </a:moveTo>
                  <a:cubicBezTo>
                    <a:pt x="3" y="2"/>
                    <a:pt x="2" y="3"/>
                    <a:pt x="0" y="6"/>
                  </a:cubicBezTo>
                  <a:lnTo>
                    <a:pt x="64" y="44"/>
                  </a:lnTo>
                  <a:lnTo>
                    <a:pt x="70" y="37"/>
                  </a:lnTo>
                  <a:lnTo>
                    <a:pt x="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8" name="Google Shape;3768;p12"/>
            <p:cNvSpPr/>
            <p:nvPr/>
          </p:nvSpPr>
          <p:spPr>
            <a:xfrm>
              <a:off x="1717775" y="1627750"/>
              <a:ext cx="1800" cy="1150"/>
            </a:xfrm>
            <a:custGeom>
              <a:rect b="b" l="l" r="r" t="t"/>
              <a:pathLst>
                <a:path extrusionOk="0" h="46" w="72">
                  <a:moveTo>
                    <a:pt x="7" y="1"/>
                  </a:moveTo>
                  <a:lnTo>
                    <a:pt x="0" y="8"/>
                  </a:lnTo>
                  <a:lnTo>
                    <a:pt x="64" y="46"/>
                  </a:lnTo>
                  <a:lnTo>
                    <a:pt x="71" y="39"/>
                  </a:lnTo>
                  <a:lnTo>
                    <a:pt x="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9" name="Google Shape;3769;p12"/>
            <p:cNvSpPr/>
            <p:nvPr/>
          </p:nvSpPr>
          <p:spPr>
            <a:xfrm>
              <a:off x="1717950" y="1627350"/>
              <a:ext cx="2150" cy="1375"/>
            </a:xfrm>
            <a:custGeom>
              <a:rect b="b" l="l" r="r" t="t"/>
              <a:pathLst>
                <a:path extrusionOk="0" h="55" w="86">
                  <a:moveTo>
                    <a:pt x="21" y="1"/>
                  </a:moveTo>
                  <a:cubicBezTo>
                    <a:pt x="13" y="5"/>
                    <a:pt x="6" y="11"/>
                    <a:pt x="0" y="18"/>
                  </a:cubicBezTo>
                  <a:lnTo>
                    <a:pt x="64" y="55"/>
                  </a:lnTo>
                  <a:cubicBezTo>
                    <a:pt x="70" y="49"/>
                    <a:pt x="77" y="43"/>
                    <a:pt x="86" y="39"/>
                  </a:cubicBezTo>
                  <a:lnTo>
                    <a:pt x="21"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0" name="Google Shape;3770;p12"/>
            <p:cNvSpPr/>
            <p:nvPr/>
          </p:nvSpPr>
          <p:spPr>
            <a:xfrm>
              <a:off x="1705725" y="1643200"/>
              <a:ext cx="4900" cy="2825"/>
            </a:xfrm>
            <a:custGeom>
              <a:rect b="b" l="l" r="r" t="t"/>
              <a:pathLst>
                <a:path extrusionOk="0" h="113" w="196">
                  <a:moveTo>
                    <a:pt x="131" y="1"/>
                  </a:moveTo>
                  <a:lnTo>
                    <a:pt x="1" y="74"/>
                  </a:lnTo>
                  <a:lnTo>
                    <a:pt x="66" y="112"/>
                  </a:lnTo>
                  <a:lnTo>
                    <a:pt x="195" y="38"/>
                  </a:lnTo>
                  <a:lnTo>
                    <a:pt x="131"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1" name="Google Shape;3771;p12"/>
            <p:cNvSpPr/>
            <p:nvPr/>
          </p:nvSpPr>
          <p:spPr>
            <a:xfrm>
              <a:off x="1697825" y="1645050"/>
              <a:ext cx="9575" cy="5525"/>
            </a:xfrm>
            <a:custGeom>
              <a:rect b="b" l="l" r="r" t="t"/>
              <a:pathLst>
                <a:path extrusionOk="0" h="221" w="383">
                  <a:moveTo>
                    <a:pt x="317" y="0"/>
                  </a:moveTo>
                  <a:lnTo>
                    <a:pt x="1" y="183"/>
                  </a:lnTo>
                  <a:lnTo>
                    <a:pt x="66" y="221"/>
                  </a:lnTo>
                  <a:lnTo>
                    <a:pt x="382" y="38"/>
                  </a:lnTo>
                  <a:lnTo>
                    <a:pt x="31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2" name="Google Shape;3772;p12"/>
            <p:cNvSpPr/>
            <p:nvPr/>
          </p:nvSpPr>
          <p:spPr>
            <a:xfrm>
              <a:off x="1694600" y="1649625"/>
              <a:ext cx="4875" cy="2850"/>
            </a:xfrm>
            <a:custGeom>
              <a:rect b="b" l="l" r="r" t="t"/>
              <a:pathLst>
                <a:path extrusionOk="0" h="114" w="195">
                  <a:moveTo>
                    <a:pt x="130" y="0"/>
                  </a:moveTo>
                  <a:lnTo>
                    <a:pt x="1" y="76"/>
                  </a:lnTo>
                  <a:lnTo>
                    <a:pt x="64" y="113"/>
                  </a:lnTo>
                  <a:lnTo>
                    <a:pt x="195" y="38"/>
                  </a:lnTo>
                  <a:lnTo>
                    <a:pt x="130"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3" name="Google Shape;3773;p12"/>
            <p:cNvSpPr/>
            <p:nvPr/>
          </p:nvSpPr>
          <p:spPr>
            <a:xfrm>
              <a:off x="1685100" y="1660300"/>
              <a:ext cx="3250" cy="1875"/>
            </a:xfrm>
            <a:custGeom>
              <a:rect b="b" l="l" r="r" t="t"/>
              <a:pathLst>
                <a:path extrusionOk="0" h="75" w="130">
                  <a:moveTo>
                    <a:pt x="66" y="1"/>
                  </a:moveTo>
                  <a:lnTo>
                    <a:pt x="1" y="39"/>
                  </a:lnTo>
                  <a:lnTo>
                    <a:pt x="64" y="75"/>
                  </a:lnTo>
                  <a:lnTo>
                    <a:pt x="130" y="37"/>
                  </a:lnTo>
                  <a:lnTo>
                    <a:pt x="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4" name="Google Shape;3774;p12"/>
            <p:cNvSpPr/>
            <p:nvPr/>
          </p:nvSpPr>
          <p:spPr>
            <a:xfrm>
              <a:off x="1686700" y="1651500"/>
              <a:ext cx="9525" cy="5550"/>
            </a:xfrm>
            <a:custGeom>
              <a:rect b="b" l="l" r="r" t="t"/>
              <a:pathLst>
                <a:path extrusionOk="0" h="222" w="381">
                  <a:moveTo>
                    <a:pt x="317" y="1"/>
                  </a:moveTo>
                  <a:lnTo>
                    <a:pt x="0" y="183"/>
                  </a:lnTo>
                  <a:lnTo>
                    <a:pt x="66" y="221"/>
                  </a:lnTo>
                  <a:lnTo>
                    <a:pt x="380" y="38"/>
                  </a:lnTo>
                  <a:lnTo>
                    <a:pt x="31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5" name="Google Shape;3775;p12"/>
            <p:cNvSpPr/>
            <p:nvPr/>
          </p:nvSpPr>
          <p:spPr>
            <a:xfrm>
              <a:off x="1685075" y="1657025"/>
              <a:ext cx="1650" cy="5150"/>
            </a:xfrm>
            <a:custGeom>
              <a:rect b="b" l="l" r="r" t="t"/>
              <a:pathLst>
                <a:path extrusionOk="0" h="206" w="66">
                  <a:moveTo>
                    <a:pt x="0" y="0"/>
                  </a:moveTo>
                  <a:lnTo>
                    <a:pt x="2" y="170"/>
                  </a:lnTo>
                  <a:lnTo>
                    <a:pt x="65" y="206"/>
                  </a:lnTo>
                  <a:lnTo>
                    <a:pt x="65" y="36"/>
                  </a:lnTo>
                  <a:lnTo>
                    <a:pt x="0"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6" name="Google Shape;3776;p12"/>
            <p:cNvSpPr/>
            <p:nvPr/>
          </p:nvSpPr>
          <p:spPr>
            <a:xfrm>
              <a:off x="1686700" y="1638625"/>
              <a:ext cx="33450" cy="23550"/>
            </a:xfrm>
            <a:custGeom>
              <a:rect b="b" l="l" r="r" t="t"/>
              <a:pathLst>
                <a:path extrusionOk="0" h="942" w="1338">
                  <a:moveTo>
                    <a:pt x="1337" y="1"/>
                  </a:moveTo>
                  <a:lnTo>
                    <a:pt x="1272" y="39"/>
                  </a:lnTo>
                  <a:lnTo>
                    <a:pt x="956" y="221"/>
                  </a:lnTo>
                  <a:lnTo>
                    <a:pt x="827" y="295"/>
                  </a:lnTo>
                  <a:lnTo>
                    <a:pt x="511" y="478"/>
                  </a:lnTo>
                  <a:lnTo>
                    <a:pt x="380" y="553"/>
                  </a:lnTo>
                  <a:lnTo>
                    <a:pt x="66" y="736"/>
                  </a:lnTo>
                  <a:lnTo>
                    <a:pt x="0" y="772"/>
                  </a:lnTo>
                  <a:lnTo>
                    <a:pt x="0" y="942"/>
                  </a:lnTo>
                  <a:lnTo>
                    <a:pt x="66" y="904"/>
                  </a:lnTo>
                  <a:lnTo>
                    <a:pt x="382" y="723"/>
                  </a:lnTo>
                  <a:lnTo>
                    <a:pt x="511" y="648"/>
                  </a:lnTo>
                  <a:lnTo>
                    <a:pt x="827" y="465"/>
                  </a:lnTo>
                  <a:lnTo>
                    <a:pt x="956" y="391"/>
                  </a:lnTo>
                  <a:lnTo>
                    <a:pt x="1272" y="208"/>
                  </a:lnTo>
                  <a:lnTo>
                    <a:pt x="1337" y="170"/>
                  </a:lnTo>
                  <a:lnTo>
                    <a:pt x="133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7" name="Google Shape;3777;p12"/>
            <p:cNvSpPr/>
            <p:nvPr/>
          </p:nvSpPr>
          <p:spPr>
            <a:xfrm>
              <a:off x="1685075" y="1656075"/>
              <a:ext cx="3275" cy="1875"/>
            </a:xfrm>
            <a:custGeom>
              <a:rect b="b" l="l" r="r" t="t"/>
              <a:pathLst>
                <a:path extrusionOk="0" h="75" w="131">
                  <a:moveTo>
                    <a:pt x="65" y="0"/>
                  </a:moveTo>
                  <a:lnTo>
                    <a:pt x="0" y="38"/>
                  </a:lnTo>
                  <a:lnTo>
                    <a:pt x="65" y="74"/>
                  </a:lnTo>
                  <a:lnTo>
                    <a:pt x="131" y="38"/>
                  </a:lnTo>
                  <a:lnTo>
                    <a:pt x="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8" name="Google Shape;3778;p12"/>
            <p:cNvSpPr/>
            <p:nvPr/>
          </p:nvSpPr>
          <p:spPr>
            <a:xfrm>
              <a:off x="1683425" y="1649425"/>
              <a:ext cx="1750" cy="28275"/>
            </a:xfrm>
            <a:custGeom>
              <a:rect b="b" l="l" r="r" t="t"/>
              <a:pathLst>
                <a:path extrusionOk="0" h="1131" w="70">
                  <a:moveTo>
                    <a:pt x="1" y="1"/>
                  </a:moveTo>
                  <a:lnTo>
                    <a:pt x="4" y="1094"/>
                  </a:lnTo>
                  <a:lnTo>
                    <a:pt x="69" y="1131"/>
                  </a:lnTo>
                  <a:lnTo>
                    <a:pt x="66" y="39"/>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9" name="Google Shape;3779;p12"/>
            <p:cNvSpPr/>
            <p:nvPr/>
          </p:nvSpPr>
          <p:spPr>
            <a:xfrm>
              <a:off x="1685075" y="1646450"/>
              <a:ext cx="2775" cy="1150"/>
            </a:xfrm>
            <a:custGeom>
              <a:rect b="b" l="l" r="r" t="t"/>
              <a:pathLst>
                <a:path extrusionOk="0" h="46" w="111">
                  <a:moveTo>
                    <a:pt x="26" y="1"/>
                  </a:moveTo>
                  <a:cubicBezTo>
                    <a:pt x="17" y="1"/>
                    <a:pt x="8" y="4"/>
                    <a:pt x="0" y="10"/>
                  </a:cubicBezTo>
                  <a:lnTo>
                    <a:pt x="64" y="46"/>
                  </a:lnTo>
                  <a:cubicBezTo>
                    <a:pt x="72" y="41"/>
                    <a:pt x="82" y="38"/>
                    <a:pt x="91" y="38"/>
                  </a:cubicBezTo>
                  <a:cubicBezTo>
                    <a:pt x="98" y="38"/>
                    <a:pt x="104" y="39"/>
                    <a:pt x="110" y="42"/>
                  </a:cubicBezTo>
                  <a:lnTo>
                    <a:pt x="47" y="5"/>
                  </a:lnTo>
                  <a:cubicBezTo>
                    <a:pt x="40" y="2"/>
                    <a:pt x="33" y="1"/>
                    <a:pt x="26"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0" name="Google Shape;3780;p12"/>
            <p:cNvSpPr/>
            <p:nvPr/>
          </p:nvSpPr>
          <p:spPr>
            <a:xfrm>
              <a:off x="1685075" y="1646525"/>
              <a:ext cx="1825" cy="1075"/>
            </a:xfrm>
            <a:custGeom>
              <a:rect b="b" l="l" r="r" t="t"/>
              <a:pathLst>
                <a:path extrusionOk="0" h="43" w="73">
                  <a:moveTo>
                    <a:pt x="9" y="1"/>
                  </a:moveTo>
                  <a:cubicBezTo>
                    <a:pt x="6" y="2"/>
                    <a:pt x="3" y="4"/>
                    <a:pt x="0" y="5"/>
                  </a:cubicBezTo>
                  <a:lnTo>
                    <a:pt x="64" y="43"/>
                  </a:lnTo>
                  <a:cubicBezTo>
                    <a:pt x="67" y="42"/>
                    <a:pt x="70" y="40"/>
                    <a:pt x="73" y="39"/>
                  </a:cubicBezTo>
                  <a:lnTo>
                    <a:pt x="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1" name="Google Shape;3781;p12"/>
            <p:cNvSpPr/>
            <p:nvPr/>
          </p:nvSpPr>
          <p:spPr>
            <a:xfrm>
              <a:off x="1685275" y="1646475"/>
              <a:ext cx="1850" cy="1025"/>
            </a:xfrm>
            <a:custGeom>
              <a:rect b="b" l="l" r="r" t="t"/>
              <a:pathLst>
                <a:path extrusionOk="0" h="41" w="74">
                  <a:moveTo>
                    <a:pt x="8" y="0"/>
                  </a:moveTo>
                  <a:cubicBezTo>
                    <a:pt x="5" y="0"/>
                    <a:pt x="4" y="1"/>
                    <a:pt x="1" y="3"/>
                  </a:cubicBezTo>
                  <a:lnTo>
                    <a:pt x="65" y="41"/>
                  </a:lnTo>
                  <a:cubicBezTo>
                    <a:pt x="68" y="39"/>
                    <a:pt x="71" y="38"/>
                    <a:pt x="73" y="38"/>
                  </a:cubicBezTo>
                  <a:lnTo>
                    <a:pt x="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2" name="Google Shape;3782;p12"/>
            <p:cNvSpPr/>
            <p:nvPr/>
          </p:nvSpPr>
          <p:spPr>
            <a:xfrm>
              <a:off x="1685475" y="1646425"/>
              <a:ext cx="1800" cy="1000"/>
            </a:xfrm>
            <a:custGeom>
              <a:rect b="b" l="l" r="r" t="t"/>
              <a:pathLst>
                <a:path extrusionOk="0" h="40" w="72">
                  <a:moveTo>
                    <a:pt x="6" y="1"/>
                  </a:moveTo>
                  <a:cubicBezTo>
                    <a:pt x="5" y="2"/>
                    <a:pt x="2" y="2"/>
                    <a:pt x="0" y="2"/>
                  </a:cubicBezTo>
                  <a:lnTo>
                    <a:pt x="65" y="40"/>
                  </a:lnTo>
                  <a:lnTo>
                    <a:pt x="71" y="38"/>
                  </a:lnTo>
                  <a:lnTo>
                    <a:pt x="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3" name="Google Shape;3783;p12"/>
            <p:cNvSpPr/>
            <p:nvPr/>
          </p:nvSpPr>
          <p:spPr>
            <a:xfrm>
              <a:off x="1685600" y="1646425"/>
              <a:ext cx="1775" cy="975"/>
            </a:xfrm>
            <a:custGeom>
              <a:rect b="b" l="l" r="r" t="t"/>
              <a:pathLst>
                <a:path extrusionOk="0" h="39" w="71">
                  <a:moveTo>
                    <a:pt x="1" y="1"/>
                  </a:moveTo>
                  <a:lnTo>
                    <a:pt x="66" y="38"/>
                  </a:lnTo>
                  <a:lnTo>
                    <a:pt x="71" y="38"/>
                  </a:lnTo>
                  <a:lnTo>
                    <a:pt x="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4" name="Google Shape;3784;p12"/>
            <p:cNvSpPr/>
            <p:nvPr/>
          </p:nvSpPr>
          <p:spPr>
            <a:xfrm>
              <a:off x="1685725" y="1646425"/>
              <a:ext cx="1750" cy="975"/>
            </a:xfrm>
            <a:custGeom>
              <a:rect b="b" l="l" r="r" t="t"/>
              <a:pathLst>
                <a:path extrusionOk="0" h="39" w="70">
                  <a:moveTo>
                    <a:pt x="0" y="1"/>
                  </a:moveTo>
                  <a:lnTo>
                    <a:pt x="66" y="38"/>
                  </a:lnTo>
                  <a:lnTo>
                    <a:pt x="70" y="38"/>
                  </a:lnTo>
                  <a:lnTo>
                    <a:pt x="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5" name="Google Shape;3785;p12"/>
            <p:cNvSpPr/>
            <p:nvPr/>
          </p:nvSpPr>
          <p:spPr>
            <a:xfrm>
              <a:off x="1685825" y="1646425"/>
              <a:ext cx="1775" cy="975"/>
            </a:xfrm>
            <a:custGeom>
              <a:rect b="b" l="l" r="r" t="t"/>
              <a:pathLst>
                <a:path extrusionOk="0" h="39" w="71">
                  <a:moveTo>
                    <a:pt x="1" y="1"/>
                  </a:moveTo>
                  <a:lnTo>
                    <a:pt x="66" y="38"/>
                  </a:lnTo>
                  <a:lnTo>
                    <a:pt x="70" y="38"/>
                  </a:lnTo>
                  <a:lnTo>
                    <a:pt x="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6" name="Google Shape;3786;p12"/>
            <p:cNvSpPr/>
            <p:nvPr/>
          </p:nvSpPr>
          <p:spPr>
            <a:xfrm>
              <a:off x="1685950" y="1646425"/>
              <a:ext cx="1725" cy="975"/>
            </a:xfrm>
            <a:custGeom>
              <a:rect b="b" l="l" r="r" t="t"/>
              <a:pathLst>
                <a:path extrusionOk="0" h="39" w="69">
                  <a:moveTo>
                    <a:pt x="0" y="1"/>
                  </a:moveTo>
                  <a:lnTo>
                    <a:pt x="65" y="38"/>
                  </a:lnTo>
                  <a:lnTo>
                    <a:pt x="68" y="38"/>
                  </a:lnTo>
                  <a:lnTo>
                    <a:pt x="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7" name="Google Shape;3787;p12"/>
            <p:cNvSpPr/>
            <p:nvPr/>
          </p:nvSpPr>
          <p:spPr>
            <a:xfrm>
              <a:off x="1686050" y="1646475"/>
              <a:ext cx="1700" cy="1000"/>
            </a:xfrm>
            <a:custGeom>
              <a:rect b="b" l="l" r="r" t="t"/>
              <a:pathLst>
                <a:path extrusionOk="0" h="40" w="68">
                  <a:moveTo>
                    <a:pt x="0" y="0"/>
                  </a:moveTo>
                  <a:lnTo>
                    <a:pt x="64" y="38"/>
                  </a:lnTo>
                  <a:lnTo>
                    <a:pt x="67" y="39"/>
                  </a:lnTo>
                  <a:lnTo>
                    <a:pt x="3" y="1"/>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8" name="Google Shape;3788;p12"/>
            <p:cNvSpPr/>
            <p:nvPr/>
          </p:nvSpPr>
          <p:spPr>
            <a:xfrm>
              <a:off x="1686125" y="1646500"/>
              <a:ext cx="1725" cy="1000"/>
            </a:xfrm>
            <a:custGeom>
              <a:rect b="b" l="l" r="r" t="t"/>
              <a:pathLst>
                <a:path extrusionOk="0" h="40" w="69">
                  <a:moveTo>
                    <a:pt x="0" y="0"/>
                  </a:moveTo>
                  <a:lnTo>
                    <a:pt x="66" y="38"/>
                  </a:lnTo>
                  <a:lnTo>
                    <a:pt x="68" y="40"/>
                  </a:lnTo>
                  <a:lnTo>
                    <a:pt x="3" y="2"/>
                  </a:lnTo>
                  <a:cubicBezTo>
                    <a:pt x="3" y="0"/>
                    <a:pt x="2" y="0"/>
                    <a:pt x="0"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9" name="Google Shape;3789;p12"/>
            <p:cNvSpPr/>
            <p:nvPr/>
          </p:nvSpPr>
          <p:spPr>
            <a:xfrm>
              <a:off x="1686200" y="1646525"/>
              <a:ext cx="1650" cy="975"/>
            </a:xfrm>
            <a:custGeom>
              <a:rect b="b" l="l" r="r" t="t"/>
              <a:pathLst>
                <a:path extrusionOk="0" h="39" w="66">
                  <a:moveTo>
                    <a:pt x="65" y="39"/>
                  </a:moveTo>
                  <a:lnTo>
                    <a:pt x="0" y="1"/>
                  </a:lnTo>
                  <a:lnTo>
                    <a:pt x="0" y="1"/>
                  </a:lnTo>
                  <a:lnTo>
                    <a:pt x="65" y="39"/>
                  </a:lnTo>
                  <a:lnTo>
                    <a:pt x="65" y="39"/>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0" name="Google Shape;3790;p12"/>
            <p:cNvSpPr/>
            <p:nvPr/>
          </p:nvSpPr>
          <p:spPr>
            <a:xfrm>
              <a:off x="1685025" y="1647375"/>
              <a:ext cx="3375" cy="30325"/>
            </a:xfrm>
            <a:custGeom>
              <a:rect b="b" l="l" r="r" t="t"/>
              <a:pathLst>
                <a:path extrusionOk="0" h="1213" w="135">
                  <a:moveTo>
                    <a:pt x="96" y="0"/>
                  </a:moveTo>
                  <a:cubicBezTo>
                    <a:pt x="87" y="0"/>
                    <a:pt x="77" y="3"/>
                    <a:pt x="66" y="9"/>
                  </a:cubicBezTo>
                  <a:cubicBezTo>
                    <a:pt x="28" y="34"/>
                    <a:pt x="4" y="74"/>
                    <a:pt x="1" y="119"/>
                  </a:cubicBezTo>
                  <a:lnTo>
                    <a:pt x="4" y="1213"/>
                  </a:lnTo>
                  <a:lnTo>
                    <a:pt x="134" y="1137"/>
                  </a:lnTo>
                  <a:lnTo>
                    <a:pt x="133" y="554"/>
                  </a:lnTo>
                  <a:lnTo>
                    <a:pt x="67" y="592"/>
                  </a:lnTo>
                  <a:lnTo>
                    <a:pt x="67" y="422"/>
                  </a:lnTo>
                  <a:lnTo>
                    <a:pt x="133" y="385"/>
                  </a:lnTo>
                  <a:lnTo>
                    <a:pt x="131" y="45"/>
                  </a:lnTo>
                  <a:cubicBezTo>
                    <a:pt x="131" y="17"/>
                    <a:pt x="117" y="0"/>
                    <a:pt x="96"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1" name="Google Shape;3791;p12"/>
            <p:cNvSpPr/>
            <p:nvPr/>
          </p:nvSpPr>
          <p:spPr>
            <a:xfrm>
              <a:off x="1683425" y="1646650"/>
              <a:ext cx="3275" cy="3750"/>
            </a:xfrm>
            <a:custGeom>
              <a:rect b="b" l="l" r="r" t="t"/>
              <a:pathLst>
                <a:path extrusionOk="0" h="150" w="131">
                  <a:moveTo>
                    <a:pt x="66" y="0"/>
                  </a:moveTo>
                  <a:cubicBezTo>
                    <a:pt x="27" y="25"/>
                    <a:pt x="4" y="67"/>
                    <a:pt x="1" y="112"/>
                  </a:cubicBezTo>
                  <a:lnTo>
                    <a:pt x="66" y="150"/>
                  </a:lnTo>
                  <a:cubicBezTo>
                    <a:pt x="68" y="105"/>
                    <a:pt x="92" y="63"/>
                    <a:pt x="130" y="38"/>
                  </a:cubicBezTo>
                  <a:lnTo>
                    <a:pt x="66"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2" name="Google Shape;3792;p12"/>
            <p:cNvSpPr/>
            <p:nvPr/>
          </p:nvSpPr>
          <p:spPr>
            <a:xfrm>
              <a:off x="1683425" y="1649100"/>
              <a:ext cx="1675" cy="1300"/>
            </a:xfrm>
            <a:custGeom>
              <a:rect b="b" l="l" r="r" t="t"/>
              <a:pathLst>
                <a:path extrusionOk="0" h="52" w="67">
                  <a:moveTo>
                    <a:pt x="1" y="1"/>
                  </a:moveTo>
                  <a:cubicBezTo>
                    <a:pt x="1" y="5"/>
                    <a:pt x="1" y="10"/>
                    <a:pt x="1" y="14"/>
                  </a:cubicBezTo>
                  <a:lnTo>
                    <a:pt x="66" y="52"/>
                  </a:lnTo>
                  <a:cubicBezTo>
                    <a:pt x="65" y="47"/>
                    <a:pt x="65" y="43"/>
                    <a:pt x="66" y="39"/>
                  </a:cubicBez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3" name="Google Shape;3793;p12"/>
            <p:cNvSpPr/>
            <p:nvPr/>
          </p:nvSpPr>
          <p:spPr>
            <a:xfrm>
              <a:off x="1683475" y="1648900"/>
              <a:ext cx="1650" cy="1175"/>
            </a:xfrm>
            <a:custGeom>
              <a:rect b="b" l="l" r="r" t="t"/>
              <a:pathLst>
                <a:path extrusionOk="0" h="47" w="66">
                  <a:moveTo>
                    <a:pt x="2" y="0"/>
                  </a:moveTo>
                  <a:cubicBezTo>
                    <a:pt x="0" y="3"/>
                    <a:pt x="0" y="6"/>
                    <a:pt x="0" y="9"/>
                  </a:cubicBezTo>
                  <a:lnTo>
                    <a:pt x="64" y="47"/>
                  </a:lnTo>
                  <a:cubicBezTo>
                    <a:pt x="64" y="44"/>
                    <a:pt x="66" y="41"/>
                    <a:pt x="66" y="38"/>
                  </a:cubicBez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4" name="Google Shape;3794;p12"/>
            <p:cNvSpPr/>
            <p:nvPr/>
          </p:nvSpPr>
          <p:spPr>
            <a:xfrm>
              <a:off x="1683500" y="1648700"/>
              <a:ext cx="1675" cy="1150"/>
            </a:xfrm>
            <a:custGeom>
              <a:rect b="b" l="l" r="r" t="t"/>
              <a:pathLst>
                <a:path extrusionOk="0" h="46" w="67">
                  <a:moveTo>
                    <a:pt x="2" y="1"/>
                  </a:moveTo>
                  <a:cubicBezTo>
                    <a:pt x="2" y="4"/>
                    <a:pt x="1" y="7"/>
                    <a:pt x="1" y="8"/>
                  </a:cubicBezTo>
                  <a:lnTo>
                    <a:pt x="65" y="46"/>
                  </a:lnTo>
                  <a:cubicBezTo>
                    <a:pt x="66" y="43"/>
                    <a:pt x="66" y="42"/>
                    <a:pt x="66" y="39"/>
                  </a:cubicBez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5" name="Google Shape;3795;p12"/>
            <p:cNvSpPr/>
            <p:nvPr/>
          </p:nvSpPr>
          <p:spPr>
            <a:xfrm>
              <a:off x="1683550" y="1648575"/>
              <a:ext cx="1700" cy="1100"/>
            </a:xfrm>
            <a:custGeom>
              <a:rect b="b" l="l" r="r" t="t"/>
              <a:pathLst>
                <a:path extrusionOk="0" h="44" w="68">
                  <a:moveTo>
                    <a:pt x="2" y="0"/>
                  </a:moveTo>
                  <a:cubicBezTo>
                    <a:pt x="2" y="2"/>
                    <a:pt x="0" y="4"/>
                    <a:pt x="0" y="6"/>
                  </a:cubicBezTo>
                  <a:lnTo>
                    <a:pt x="64" y="44"/>
                  </a:lnTo>
                  <a:cubicBezTo>
                    <a:pt x="66" y="41"/>
                    <a:pt x="67" y="39"/>
                    <a:pt x="67" y="36"/>
                  </a:cubicBez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6" name="Google Shape;3796;p12"/>
            <p:cNvSpPr/>
            <p:nvPr/>
          </p:nvSpPr>
          <p:spPr>
            <a:xfrm>
              <a:off x="1683575" y="1648375"/>
              <a:ext cx="1700" cy="1125"/>
            </a:xfrm>
            <a:custGeom>
              <a:rect b="b" l="l" r="r" t="t"/>
              <a:pathLst>
                <a:path extrusionOk="0" h="45" w="68">
                  <a:moveTo>
                    <a:pt x="4" y="1"/>
                  </a:moveTo>
                  <a:lnTo>
                    <a:pt x="1" y="8"/>
                  </a:lnTo>
                  <a:lnTo>
                    <a:pt x="66" y="44"/>
                  </a:lnTo>
                  <a:lnTo>
                    <a:pt x="67" y="39"/>
                  </a:lnTo>
                  <a:lnTo>
                    <a:pt x="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7" name="Google Shape;3797;p12"/>
            <p:cNvSpPr/>
            <p:nvPr/>
          </p:nvSpPr>
          <p:spPr>
            <a:xfrm>
              <a:off x="1683650" y="1648250"/>
              <a:ext cx="1700" cy="1100"/>
            </a:xfrm>
            <a:custGeom>
              <a:rect b="b" l="l" r="r" t="t"/>
              <a:pathLst>
                <a:path extrusionOk="0" h="44" w="68">
                  <a:moveTo>
                    <a:pt x="4" y="0"/>
                  </a:moveTo>
                  <a:cubicBezTo>
                    <a:pt x="2" y="3"/>
                    <a:pt x="1" y="4"/>
                    <a:pt x="1" y="6"/>
                  </a:cubicBezTo>
                  <a:lnTo>
                    <a:pt x="64" y="44"/>
                  </a:lnTo>
                  <a:lnTo>
                    <a:pt x="67" y="38"/>
                  </a:lnTo>
                  <a:lnTo>
                    <a:pt x="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8" name="Google Shape;3798;p12"/>
            <p:cNvSpPr/>
            <p:nvPr/>
          </p:nvSpPr>
          <p:spPr>
            <a:xfrm>
              <a:off x="1683725" y="1648125"/>
              <a:ext cx="1700" cy="1075"/>
            </a:xfrm>
            <a:custGeom>
              <a:rect b="b" l="l" r="r" t="t"/>
              <a:pathLst>
                <a:path extrusionOk="0" h="43" w="68">
                  <a:moveTo>
                    <a:pt x="2" y="1"/>
                  </a:moveTo>
                  <a:cubicBezTo>
                    <a:pt x="2" y="2"/>
                    <a:pt x="1" y="4"/>
                    <a:pt x="1" y="5"/>
                  </a:cubicBezTo>
                  <a:lnTo>
                    <a:pt x="64" y="43"/>
                  </a:lnTo>
                  <a:cubicBezTo>
                    <a:pt x="66" y="41"/>
                    <a:pt x="67" y="40"/>
                    <a:pt x="67" y="37"/>
                  </a:cubicBez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9" name="Google Shape;3799;p12"/>
            <p:cNvSpPr/>
            <p:nvPr/>
          </p:nvSpPr>
          <p:spPr>
            <a:xfrm>
              <a:off x="1683775" y="1647975"/>
              <a:ext cx="1725" cy="1075"/>
            </a:xfrm>
            <a:custGeom>
              <a:rect b="b" l="l" r="r" t="t"/>
              <a:pathLst>
                <a:path extrusionOk="0" h="43" w="69">
                  <a:moveTo>
                    <a:pt x="3" y="1"/>
                  </a:moveTo>
                  <a:cubicBezTo>
                    <a:pt x="1" y="2"/>
                    <a:pt x="0" y="4"/>
                    <a:pt x="0" y="7"/>
                  </a:cubicBezTo>
                  <a:lnTo>
                    <a:pt x="65" y="43"/>
                  </a:lnTo>
                  <a:cubicBezTo>
                    <a:pt x="65" y="42"/>
                    <a:pt x="67" y="40"/>
                    <a:pt x="68" y="37"/>
                  </a:cubicBezTo>
                  <a:lnTo>
                    <a:pt x="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0" name="Google Shape;3800;p12"/>
            <p:cNvSpPr/>
            <p:nvPr/>
          </p:nvSpPr>
          <p:spPr>
            <a:xfrm>
              <a:off x="1683875" y="1647850"/>
              <a:ext cx="1700" cy="1075"/>
            </a:xfrm>
            <a:custGeom>
              <a:rect b="b" l="l" r="r" t="t"/>
              <a:pathLst>
                <a:path extrusionOk="0" h="43" w="68">
                  <a:moveTo>
                    <a:pt x="3" y="0"/>
                  </a:moveTo>
                  <a:lnTo>
                    <a:pt x="0" y="6"/>
                  </a:lnTo>
                  <a:lnTo>
                    <a:pt x="64" y="42"/>
                  </a:lnTo>
                  <a:cubicBezTo>
                    <a:pt x="66" y="41"/>
                    <a:pt x="66" y="39"/>
                    <a:pt x="67" y="38"/>
                  </a:cubicBezTo>
                  <a:lnTo>
                    <a:pt x="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1" name="Google Shape;3801;p12"/>
            <p:cNvSpPr/>
            <p:nvPr/>
          </p:nvSpPr>
          <p:spPr>
            <a:xfrm>
              <a:off x="1683900" y="1647700"/>
              <a:ext cx="1725" cy="1100"/>
            </a:xfrm>
            <a:custGeom>
              <a:rect b="b" l="l" r="r" t="t"/>
              <a:pathLst>
                <a:path extrusionOk="0" h="44" w="69">
                  <a:moveTo>
                    <a:pt x="5" y="0"/>
                  </a:moveTo>
                  <a:cubicBezTo>
                    <a:pt x="4" y="2"/>
                    <a:pt x="2" y="5"/>
                    <a:pt x="1" y="6"/>
                  </a:cubicBezTo>
                  <a:lnTo>
                    <a:pt x="66" y="44"/>
                  </a:lnTo>
                  <a:lnTo>
                    <a:pt x="69" y="38"/>
                  </a:lnTo>
                  <a:lnTo>
                    <a:pt x="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2" name="Google Shape;3802;p12"/>
            <p:cNvSpPr/>
            <p:nvPr/>
          </p:nvSpPr>
          <p:spPr>
            <a:xfrm>
              <a:off x="1684025" y="1647550"/>
              <a:ext cx="1725" cy="1125"/>
            </a:xfrm>
            <a:custGeom>
              <a:rect b="b" l="l" r="r" t="t"/>
              <a:pathLst>
                <a:path extrusionOk="0" h="45" w="69">
                  <a:moveTo>
                    <a:pt x="3" y="1"/>
                  </a:moveTo>
                  <a:lnTo>
                    <a:pt x="0" y="6"/>
                  </a:lnTo>
                  <a:lnTo>
                    <a:pt x="64" y="44"/>
                  </a:lnTo>
                  <a:lnTo>
                    <a:pt x="68" y="38"/>
                  </a:lnTo>
                  <a:lnTo>
                    <a:pt x="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3" name="Google Shape;3803;p12"/>
            <p:cNvSpPr/>
            <p:nvPr/>
          </p:nvSpPr>
          <p:spPr>
            <a:xfrm>
              <a:off x="1684100" y="1647400"/>
              <a:ext cx="1750" cy="1125"/>
            </a:xfrm>
            <a:custGeom>
              <a:rect b="b" l="l" r="r" t="t"/>
              <a:pathLst>
                <a:path extrusionOk="0" h="45" w="70">
                  <a:moveTo>
                    <a:pt x="4" y="1"/>
                  </a:moveTo>
                  <a:cubicBezTo>
                    <a:pt x="3" y="4"/>
                    <a:pt x="2" y="5"/>
                    <a:pt x="0" y="7"/>
                  </a:cubicBezTo>
                  <a:lnTo>
                    <a:pt x="65" y="44"/>
                  </a:lnTo>
                  <a:cubicBezTo>
                    <a:pt x="67" y="43"/>
                    <a:pt x="68" y="40"/>
                    <a:pt x="70" y="38"/>
                  </a:cubicBezTo>
                  <a:lnTo>
                    <a:pt x="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4" name="Google Shape;3804;p12"/>
            <p:cNvSpPr/>
            <p:nvPr/>
          </p:nvSpPr>
          <p:spPr>
            <a:xfrm>
              <a:off x="1684200" y="1647250"/>
              <a:ext cx="1775" cy="1150"/>
            </a:xfrm>
            <a:custGeom>
              <a:rect b="b" l="l" r="r" t="t"/>
              <a:pathLst>
                <a:path extrusionOk="0" h="46" w="71">
                  <a:moveTo>
                    <a:pt x="6" y="1"/>
                  </a:moveTo>
                  <a:cubicBezTo>
                    <a:pt x="5" y="4"/>
                    <a:pt x="2" y="5"/>
                    <a:pt x="0" y="8"/>
                  </a:cubicBezTo>
                  <a:lnTo>
                    <a:pt x="66" y="46"/>
                  </a:lnTo>
                  <a:cubicBezTo>
                    <a:pt x="67" y="43"/>
                    <a:pt x="69" y="42"/>
                    <a:pt x="70" y="39"/>
                  </a:cubicBezTo>
                  <a:lnTo>
                    <a:pt x="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5" name="Google Shape;3805;p12"/>
            <p:cNvSpPr/>
            <p:nvPr/>
          </p:nvSpPr>
          <p:spPr>
            <a:xfrm>
              <a:off x="1684350" y="1647075"/>
              <a:ext cx="1800" cy="1150"/>
            </a:xfrm>
            <a:custGeom>
              <a:rect b="b" l="l" r="r" t="t"/>
              <a:pathLst>
                <a:path extrusionOk="0" h="46" w="72">
                  <a:moveTo>
                    <a:pt x="7" y="1"/>
                  </a:moveTo>
                  <a:lnTo>
                    <a:pt x="0" y="8"/>
                  </a:lnTo>
                  <a:lnTo>
                    <a:pt x="64" y="46"/>
                  </a:lnTo>
                  <a:cubicBezTo>
                    <a:pt x="67" y="43"/>
                    <a:pt x="68" y="40"/>
                    <a:pt x="71" y="37"/>
                  </a:cubicBezTo>
                  <a:lnTo>
                    <a:pt x="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6" name="Google Shape;3806;p12"/>
            <p:cNvSpPr/>
            <p:nvPr/>
          </p:nvSpPr>
          <p:spPr>
            <a:xfrm>
              <a:off x="1684525" y="1646650"/>
              <a:ext cx="2175" cy="1350"/>
            </a:xfrm>
            <a:custGeom>
              <a:rect b="b" l="l" r="r" t="t"/>
              <a:pathLst>
                <a:path extrusionOk="0" h="54" w="87">
                  <a:moveTo>
                    <a:pt x="22" y="0"/>
                  </a:moveTo>
                  <a:cubicBezTo>
                    <a:pt x="14" y="5"/>
                    <a:pt x="6" y="10"/>
                    <a:pt x="0" y="18"/>
                  </a:cubicBezTo>
                  <a:lnTo>
                    <a:pt x="64" y="54"/>
                  </a:lnTo>
                  <a:cubicBezTo>
                    <a:pt x="72" y="48"/>
                    <a:pt x="79" y="42"/>
                    <a:pt x="86" y="38"/>
                  </a:cubicBezTo>
                  <a:lnTo>
                    <a:pt x="2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7" name="Google Shape;3807;p12"/>
            <p:cNvSpPr/>
            <p:nvPr/>
          </p:nvSpPr>
          <p:spPr>
            <a:xfrm>
              <a:off x="1694575" y="1643025"/>
              <a:ext cx="1650" cy="9450"/>
            </a:xfrm>
            <a:custGeom>
              <a:rect b="b" l="l" r="r" t="t"/>
              <a:pathLst>
                <a:path extrusionOk="0" h="378" w="66">
                  <a:moveTo>
                    <a:pt x="0" y="0"/>
                  </a:moveTo>
                  <a:lnTo>
                    <a:pt x="2" y="340"/>
                  </a:lnTo>
                  <a:lnTo>
                    <a:pt x="65" y="377"/>
                  </a:lnTo>
                  <a:lnTo>
                    <a:pt x="65" y="38"/>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8" name="Google Shape;3808;p12"/>
            <p:cNvSpPr/>
            <p:nvPr/>
          </p:nvSpPr>
          <p:spPr>
            <a:xfrm>
              <a:off x="1696200" y="1640000"/>
              <a:ext cx="2775" cy="1200"/>
            </a:xfrm>
            <a:custGeom>
              <a:rect b="b" l="l" r="r" t="t"/>
              <a:pathLst>
                <a:path extrusionOk="0" h="48" w="111">
                  <a:moveTo>
                    <a:pt x="27" y="1"/>
                  </a:moveTo>
                  <a:cubicBezTo>
                    <a:pt x="17" y="1"/>
                    <a:pt x="8" y="4"/>
                    <a:pt x="0" y="10"/>
                  </a:cubicBezTo>
                  <a:lnTo>
                    <a:pt x="64" y="47"/>
                  </a:lnTo>
                  <a:cubicBezTo>
                    <a:pt x="72" y="41"/>
                    <a:pt x="82" y="38"/>
                    <a:pt x="92" y="38"/>
                  </a:cubicBezTo>
                  <a:cubicBezTo>
                    <a:pt x="99" y="38"/>
                    <a:pt x="105" y="39"/>
                    <a:pt x="111" y="42"/>
                  </a:cubicBezTo>
                  <a:lnTo>
                    <a:pt x="47" y="5"/>
                  </a:lnTo>
                  <a:cubicBezTo>
                    <a:pt x="40" y="2"/>
                    <a:pt x="33" y="1"/>
                    <a:pt x="27"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9" name="Google Shape;3809;p12"/>
            <p:cNvSpPr/>
            <p:nvPr/>
          </p:nvSpPr>
          <p:spPr>
            <a:xfrm>
              <a:off x="1696200" y="1640125"/>
              <a:ext cx="1875" cy="1075"/>
            </a:xfrm>
            <a:custGeom>
              <a:rect b="b" l="l" r="r" t="t"/>
              <a:pathLst>
                <a:path extrusionOk="0" h="43" w="75">
                  <a:moveTo>
                    <a:pt x="9" y="0"/>
                  </a:moveTo>
                  <a:cubicBezTo>
                    <a:pt x="6" y="0"/>
                    <a:pt x="3" y="2"/>
                    <a:pt x="0" y="5"/>
                  </a:cubicBezTo>
                  <a:lnTo>
                    <a:pt x="64" y="42"/>
                  </a:lnTo>
                  <a:cubicBezTo>
                    <a:pt x="67" y="39"/>
                    <a:pt x="70" y="38"/>
                    <a:pt x="74" y="37"/>
                  </a:cubicBezTo>
                  <a:lnTo>
                    <a:pt x="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0" name="Google Shape;3810;p12"/>
            <p:cNvSpPr/>
            <p:nvPr/>
          </p:nvSpPr>
          <p:spPr>
            <a:xfrm>
              <a:off x="1696425" y="1640050"/>
              <a:ext cx="1825" cy="1000"/>
            </a:xfrm>
            <a:custGeom>
              <a:rect b="b" l="l" r="r" t="t"/>
              <a:pathLst>
                <a:path extrusionOk="0" h="40" w="73">
                  <a:moveTo>
                    <a:pt x="7" y="0"/>
                  </a:moveTo>
                  <a:cubicBezTo>
                    <a:pt x="6" y="0"/>
                    <a:pt x="3" y="2"/>
                    <a:pt x="0" y="3"/>
                  </a:cubicBezTo>
                  <a:lnTo>
                    <a:pt x="65" y="40"/>
                  </a:lnTo>
                  <a:lnTo>
                    <a:pt x="73" y="37"/>
                  </a:lnTo>
                  <a:lnTo>
                    <a:pt x="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1" name="Google Shape;3811;p12"/>
            <p:cNvSpPr/>
            <p:nvPr/>
          </p:nvSpPr>
          <p:spPr>
            <a:xfrm>
              <a:off x="1696600" y="1640000"/>
              <a:ext cx="1800" cy="975"/>
            </a:xfrm>
            <a:custGeom>
              <a:rect b="b" l="l" r="r" t="t"/>
              <a:pathLst>
                <a:path extrusionOk="0" h="39" w="72">
                  <a:moveTo>
                    <a:pt x="6" y="1"/>
                  </a:moveTo>
                  <a:lnTo>
                    <a:pt x="0" y="2"/>
                  </a:lnTo>
                  <a:lnTo>
                    <a:pt x="66" y="39"/>
                  </a:lnTo>
                  <a:lnTo>
                    <a:pt x="71" y="39"/>
                  </a:lnTo>
                  <a:lnTo>
                    <a:pt x="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2" name="Google Shape;3812;p12"/>
            <p:cNvSpPr/>
            <p:nvPr/>
          </p:nvSpPr>
          <p:spPr>
            <a:xfrm>
              <a:off x="1696750" y="1640000"/>
              <a:ext cx="1750" cy="975"/>
            </a:xfrm>
            <a:custGeom>
              <a:rect b="b" l="l" r="r" t="t"/>
              <a:pathLst>
                <a:path extrusionOk="0" h="39" w="70">
                  <a:moveTo>
                    <a:pt x="0" y="1"/>
                  </a:moveTo>
                  <a:lnTo>
                    <a:pt x="65" y="39"/>
                  </a:lnTo>
                  <a:lnTo>
                    <a:pt x="70" y="39"/>
                  </a:lnTo>
                  <a:lnTo>
                    <a:pt x="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3" name="Google Shape;3813;p12"/>
            <p:cNvSpPr/>
            <p:nvPr/>
          </p:nvSpPr>
          <p:spPr>
            <a:xfrm>
              <a:off x="1696875" y="1640000"/>
              <a:ext cx="1750" cy="950"/>
            </a:xfrm>
            <a:custGeom>
              <a:rect b="b" l="l" r="r" t="t"/>
              <a:pathLst>
                <a:path extrusionOk="0" h="38" w="70">
                  <a:moveTo>
                    <a:pt x="1" y="1"/>
                  </a:moveTo>
                  <a:lnTo>
                    <a:pt x="65" y="37"/>
                  </a:lnTo>
                  <a:lnTo>
                    <a:pt x="69" y="37"/>
                  </a:lnTo>
                  <a:lnTo>
                    <a:pt x="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4" name="Google Shape;3814;p12"/>
            <p:cNvSpPr/>
            <p:nvPr/>
          </p:nvSpPr>
          <p:spPr>
            <a:xfrm>
              <a:off x="1697000" y="1640000"/>
              <a:ext cx="1725" cy="975"/>
            </a:xfrm>
            <a:custGeom>
              <a:rect b="b" l="l" r="r" t="t"/>
              <a:pathLst>
                <a:path extrusionOk="0" h="39" w="69">
                  <a:moveTo>
                    <a:pt x="0" y="1"/>
                  </a:moveTo>
                  <a:lnTo>
                    <a:pt x="66" y="37"/>
                  </a:lnTo>
                  <a:lnTo>
                    <a:pt x="66" y="39"/>
                  </a:lnTo>
                  <a:lnTo>
                    <a:pt x="68" y="39"/>
                  </a:lnTo>
                  <a:lnTo>
                    <a:pt x="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5" name="Google Shape;3815;p12"/>
            <p:cNvSpPr/>
            <p:nvPr/>
          </p:nvSpPr>
          <p:spPr>
            <a:xfrm>
              <a:off x="1697075" y="1640000"/>
              <a:ext cx="1725" cy="975"/>
            </a:xfrm>
            <a:custGeom>
              <a:rect b="b" l="l" r="r" t="t"/>
              <a:pathLst>
                <a:path extrusionOk="0" h="39" w="69">
                  <a:moveTo>
                    <a:pt x="0" y="1"/>
                  </a:moveTo>
                  <a:lnTo>
                    <a:pt x="65" y="39"/>
                  </a:lnTo>
                  <a:lnTo>
                    <a:pt x="68" y="39"/>
                  </a:lnTo>
                  <a:lnTo>
                    <a:pt x="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6" name="Google Shape;3816;p12"/>
            <p:cNvSpPr/>
            <p:nvPr/>
          </p:nvSpPr>
          <p:spPr>
            <a:xfrm>
              <a:off x="1697175" y="1640050"/>
              <a:ext cx="1725" cy="975"/>
            </a:xfrm>
            <a:custGeom>
              <a:rect b="b" l="l" r="r" t="t"/>
              <a:pathLst>
                <a:path extrusionOk="0" h="39" w="69">
                  <a:moveTo>
                    <a:pt x="1" y="0"/>
                  </a:moveTo>
                  <a:lnTo>
                    <a:pt x="64" y="37"/>
                  </a:lnTo>
                  <a:lnTo>
                    <a:pt x="69" y="38"/>
                  </a:lnTo>
                  <a:lnTo>
                    <a:pt x="69" y="38"/>
                  </a:lnTo>
                  <a:lnTo>
                    <a:pt x="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7" name="Google Shape;3817;p12"/>
            <p:cNvSpPr/>
            <p:nvPr/>
          </p:nvSpPr>
          <p:spPr>
            <a:xfrm>
              <a:off x="1697250" y="1640050"/>
              <a:ext cx="1725" cy="1000"/>
            </a:xfrm>
            <a:custGeom>
              <a:rect b="b" l="l" r="r" t="t"/>
              <a:pathLst>
                <a:path extrusionOk="0" h="40" w="69">
                  <a:moveTo>
                    <a:pt x="0" y="0"/>
                  </a:moveTo>
                  <a:lnTo>
                    <a:pt x="0" y="0"/>
                  </a:lnTo>
                  <a:cubicBezTo>
                    <a:pt x="2" y="2"/>
                    <a:pt x="3" y="2"/>
                    <a:pt x="3" y="3"/>
                  </a:cubicBezTo>
                  <a:lnTo>
                    <a:pt x="58" y="34"/>
                  </a:lnTo>
                  <a:lnTo>
                    <a:pt x="58" y="34"/>
                  </a:lnTo>
                  <a:lnTo>
                    <a:pt x="0" y="0"/>
                  </a:lnTo>
                  <a:close/>
                  <a:moveTo>
                    <a:pt x="58" y="34"/>
                  </a:moveTo>
                  <a:lnTo>
                    <a:pt x="66" y="38"/>
                  </a:lnTo>
                  <a:lnTo>
                    <a:pt x="64" y="38"/>
                  </a:lnTo>
                  <a:lnTo>
                    <a:pt x="69" y="40"/>
                  </a:lnTo>
                  <a:lnTo>
                    <a:pt x="69" y="40"/>
                  </a:lnTo>
                  <a:lnTo>
                    <a:pt x="58" y="34"/>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8" name="Google Shape;3818;p12"/>
            <p:cNvSpPr/>
            <p:nvPr/>
          </p:nvSpPr>
          <p:spPr>
            <a:xfrm>
              <a:off x="1697325" y="1640125"/>
              <a:ext cx="1650" cy="925"/>
            </a:xfrm>
            <a:custGeom>
              <a:rect b="b" l="l" r="r" t="t"/>
              <a:pathLst>
                <a:path extrusionOk="0" h="37" w="66">
                  <a:moveTo>
                    <a:pt x="66" y="37"/>
                  </a:moveTo>
                  <a:lnTo>
                    <a:pt x="0" y="0"/>
                  </a:lnTo>
                  <a:lnTo>
                    <a:pt x="0" y="0"/>
                  </a:lnTo>
                  <a:lnTo>
                    <a:pt x="66" y="37"/>
                  </a:lnTo>
                  <a:lnTo>
                    <a:pt x="66" y="37"/>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9" name="Google Shape;3819;p12"/>
            <p:cNvSpPr/>
            <p:nvPr/>
          </p:nvSpPr>
          <p:spPr>
            <a:xfrm>
              <a:off x="1696200" y="1640925"/>
              <a:ext cx="3275" cy="11500"/>
            </a:xfrm>
            <a:custGeom>
              <a:rect b="b" l="l" r="r" t="t"/>
              <a:pathLst>
                <a:path extrusionOk="0" h="460" w="131">
                  <a:moveTo>
                    <a:pt x="94" y="1"/>
                  </a:moveTo>
                  <a:cubicBezTo>
                    <a:pt x="85" y="1"/>
                    <a:pt x="75" y="4"/>
                    <a:pt x="64" y="10"/>
                  </a:cubicBezTo>
                  <a:cubicBezTo>
                    <a:pt x="27" y="35"/>
                    <a:pt x="2" y="76"/>
                    <a:pt x="0" y="121"/>
                  </a:cubicBezTo>
                  <a:lnTo>
                    <a:pt x="0" y="460"/>
                  </a:lnTo>
                  <a:lnTo>
                    <a:pt x="131" y="386"/>
                  </a:lnTo>
                  <a:lnTo>
                    <a:pt x="129" y="47"/>
                  </a:lnTo>
                  <a:cubicBezTo>
                    <a:pt x="129" y="18"/>
                    <a:pt x="115" y="1"/>
                    <a:pt x="94"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0" name="Google Shape;3820;p12"/>
            <p:cNvSpPr/>
            <p:nvPr/>
          </p:nvSpPr>
          <p:spPr>
            <a:xfrm>
              <a:off x="1694575" y="1640225"/>
              <a:ext cx="3250" cy="3750"/>
            </a:xfrm>
            <a:custGeom>
              <a:rect b="b" l="l" r="r" t="t"/>
              <a:pathLst>
                <a:path extrusionOk="0" h="150" w="130">
                  <a:moveTo>
                    <a:pt x="65" y="1"/>
                  </a:moveTo>
                  <a:cubicBezTo>
                    <a:pt x="28" y="25"/>
                    <a:pt x="3" y="66"/>
                    <a:pt x="0" y="112"/>
                  </a:cubicBezTo>
                  <a:lnTo>
                    <a:pt x="65" y="150"/>
                  </a:lnTo>
                  <a:cubicBezTo>
                    <a:pt x="67" y="104"/>
                    <a:pt x="92" y="63"/>
                    <a:pt x="129" y="38"/>
                  </a:cubicBezTo>
                  <a:lnTo>
                    <a:pt x="6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1" name="Google Shape;3821;p12"/>
            <p:cNvSpPr/>
            <p:nvPr/>
          </p:nvSpPr>
          <p:spPr>
            <a:xfrm>
              <a:off x="1694575" y="1642700"/>
              <a:ext cx="1650" cy="1275"/>
            </a:xfrm>
            <a:custGeom>
              <a:rect b="b" l="l" r="r" t="t"/>
              <a:pathLst>
                <a:path extrusionOk="0" h="51" w="66">
                  <a:moveTo>
                    <a:pt x="2" y="0"/>
                  </a:moveTo>
                  <a:cubicBezTo>
                    <a:pt x="0" y="5"/>
                    <a:pt x="0" y="9"/>
                    <a:pt x="0" y="13"/>
                  </a:cubicBezTo>
                  <a:lnTo>
                    <a:pt x="65" y="51"/>
                  </a:lnTo>
                  <a:cubicBezTo>
                    <a:pt x="65" y="47"/>
                    <a:pt x="65" y="42"/>
                    <a:pt x="65" y="38"/>
                  </a:cubicBez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2" name="Google Shape;3822;p12"/>
            <p:cNvSpPr/>
            <p:nvPr/>
          </p:nvSpPr>
          <p:spPr>
            <a:xfrm>
              <a:off x="1694600" y="1642475"/>
              <a:ext cx="1650" cy="1175"/>
            </a:xfrm>
            <a:custGeom>
              <a:rect b="b" l="l" r="r" t="t"/>
              <a:pathLst>
                <a:path extrusionOk="0" h="47" w="66">
                  <a:moveTo>
                    <a:pt x="2" y="1"/>
                  </a:moveTo>
                  <a:cubicBezTo>
                    <a:pt x="1" y="3"/>
                    <a:pt x="1" y="6"/>
                    <a:pt x="1" y="9"/>
                  </a:cubicBezTo>
                  <a:lnTo>
                    <a:pt x="64" y="47"/>
                  </a:lnTo>
                  <a:cubicBezTo>
                    <a:pt x="66" y="44"/>
                    <a:pt x="66" y="41"/>
                    <a:pt x="66" y="38"/>
                  </a:cubicBez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3" name="Google Shape;3823;p12"/>
            <p:cNvSpPr/>
            <p:nvPr/>
          </p:nvSpPr>
          <p:spPr>
            <a:xfrm>
              <a:off x="1694650" y="1642300"/>
              <a:ext cx="1675" cy="1150"/>
            </a:xfrm>
            <a:custGeom>
              <a:rect b="b" l="l" r="r" t="t"/>
              <a:pathLst>
                <a:path extrusionOk="0" h="46" w="67">
                  <a:moveTo>
                    <a:pt x="2" y="0"/>
                  </a:moveTo>
                  <a:cubicBezTo>
                    <a:pt x="2" y="2"/>
                    <a:pt x="0" y="5"/>
                    <a:pt x="0" y="8"/>
                  </a:cubicBezTo>
                  <a:lnTo>
                    <a:pt x="64" y="45"/>
                  </a:lnTo>
                  <a:cubicBezTo>
                    <a:pt x="65" y="42"/>
                    <a:pt x="67" y="39"/>
                    <a:pt x="67" y="38"/>
                  </a:cubicBez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4" name="Google Shape;3824;p12"/>
            <p:cNvSpPr/>
            <p:nvPr/>
          </p:nvSpPr>
          <p:spPr>
            <a:xfrm>
              <a:off x="1694675" y="1642125"/>
              <a:ext cx="1700" cy="1125"/>
            </a:xfrm>
            <a:custGeom>
              <a:rect b="b" l="l" r="r" t="t"/>
              <a:pathLst>
                <a:path extrusionOk="0" h="45" w="68">
                  <a:moveTo>
                    <a:pt x="3" y="0"/>
                  </a:moveTo>
                  <a:cubicBezTo>
                    <a:pt x="2" y="3"/>
                    <a:pt x="1" y="4"/>
                    <a:pt x="1" y="7"/>
                  </a:cubicBezTo>
                  <a:lnTo>
                    <a:pt x="66" y="45"/>
                  </a:lnTo>
                  <a:cubicBezTo>
                    <a:pt x="66" y="42"/>
                    <a:pt x="67" y="41"/>
                    <a:pt x="67" y="38"/>
                  </a:cubicBezTo>
                  <a:lnTo>
                    <a:pt x="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5" name="Google Shape;3825;p12"/>
            <p:cNvSpPr/>
            <p:nvPr/>
          </p:nvSpPr>
          <p:spPr>
            <a:xfrm>
              <a:off x="1694750" y="1641975"/>
              <a:ext cx="1700" cy="1100"/>
            </a:xfrm>
            <a:custGeom>
              <a:rect b="b" l="l" r="r" t="t"/>
              <a:pathLst>
                <a:path extrusionOk="0" h="44" w="68">
                  <a:moveTo>
                    <a:pt x="2" y="0"/>
                  </a:moveTo>
                  <a:cubicBezTo>
                    <a:pt x="2" y="3"/>
                    <a:pt x="0" y="5"/>
                    <a:pt x="0" y="6"/>
                  </a:cubicBezTo>
                  <a:lnTo>
                    <a:pt x="64" y="44"/>
                  </a:lnTo>
                  <a:cubicBezTo>
                    <a:pt x="64" y="42"/>
                    <a:pt x="66" y="39"/>
                    <a:pt x="67" y="38"/>
                  </a:cubicBez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6" name="Google Shape;3826;p12"/>
            <p:cNvSpPr/>
            <p:nvPr/>
          </p:nvSpPr>
          <p:spPr>
            <a:xfrm>
              <a:off x="1694775" y="1641850"/>
              <a:ext cx="1700" cy="1125"/>
            </a:xfrm>
            <a:custGeom>
              <a:rect b="b" l="l" r="r" t="t"/>
              <a:pathLst>
                <a:path extrusionOk="0" h="45" w="68">
                  <a:moveTo>
                    <a:pt x="4" y="1"/>
                  </a:moveTo>
                  <a:cubicBezTo>
                    <a:pt x="2" y="2"/>
                    <a:pt x="1" y="4"/>
                    <a:pt x="1" y="7"/>
                  </a:cubicBezTo>
                  <a:lnTo>
                    <a:pt x="66" y="44"/>
                  </a:lnTo>
                  <a:cubicBezTo>
                    <a:pt x="66" y="41"/>
                    <a:pt x="68" y="40"/>
                    <a:pt x="68" y="37"/>
                  </a:cubicBezTo>
                  <a:lnTo>
                    <a:pt x="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7" name="Google Shape;3827;p12"/>
            <p:cNvSpPr/>
            <p:nvPr/>
          </p:nvSpPr>
          <p:spPr>
            <a:xfrm>
              <a:off x="1694850" y="1641675"/>
              <a:ext cx="1700" cy="1125"/>
            </a:xfrm>
            <a:custGeom>
              <a:rect b="b" l="l" r="r" t="t"/>
              <a:pathLst>
                <a:path extrusionOk="0" h="45" w="68">
                  <a:moveTo>
                    <a:pt x="2" y="1"/>
                  </a:moveTo>
                  <a:cubicBezTo>
                    <a:pt x="2" y="4"/>
                    <a:pt x="1" y="5"/>
                    <a:pt x="1" y="6"/>
                  </a:cubicBezTo>
                  <a:lnTo>
                    <a:pt x="65" y="44"/>
                  </a:lnTo>
                  <a:cubicBezTo>
                    <a:pt x="66" y="43"/>
                    <a:pt x="66" y="40"/>
                    <a:pt x="67" y="38"/>
                  </a:cubicBez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8" name="Google Shape;3828;p12"/>
            <p:cNvSpPr/>
            <p:nvPr/>
          </p:nvSpPr>
          <p:spPr>
            <a:xfrm>
              <a:off x="1694900" y="1641525"/>
              <a:ext cx="1725" cy="1125"/>
            </a:xfrm>
            <a:custGeom>
              <a:rect b="b" l="l" r="r" t="t"/>
              <a:pathLst>
                <a:path extrusionOk="0" h="45" w="69">
                  <a:moveTo>
                    <a:pt x="3" y="1"/>
                  </a:moveTo>
                  <a:lnTo>
                    <a:pt x="0" y="7"/>
                  </a:lnTo>
                  <a:lnTo>
                    <a:pt x="65" y="44"/>
                  </a:lnTo>
                  <a:lnTo>
                    <a:pt x="68" y="39"/>
                  </a:lnTo>
                  <a:lnTo>
                    <a:pt x="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9" name="Google Shape;3829;p12"/>
            <p:cNvSpPr/>
            <p:nvPr/>
          </p:nvSpPr>
          <p:spPr>
            <a:xfrm>
              <a:off x="1695000" y="1641425"/>
              <a:ext cx="1700" cy="1100"/>
            </a:xfrm>
            <a:custGeom>
              <a:rect b="b" l="l" r="r" t="t"/>
              <a:pathLst>
                <a:path extrusionOk="0" h="44" w="68">
                  <a:moveTo>
                    <a:pt x="3" y="0"/>
                  </a:moveTo>
                  <a:lnTo>
                    <a:pt x="1" y="6"/>
                  </a:lnTo>
                  <a:lnTo>
                    <a:pt x="64" y="43"/>
                  </a:lnTo>
                  <a:lnTo>
                    <a:pt x="64" y="44"/>
                  </a:lnTo>
                  <a:cubicBezTo>
                    <a:pt x="66" y="41"/>
                    <a:pt x="66" y="40"/>
                    <a:pt x="67" y="38"/>
                  </a:cubicBezTo>
                  <a:lnTo>
                    <a:pt x="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0" name="Google Shape;3830;p12"/>
            <p:cNvSpPr/>
            <p:nvPr/>
          </p:nvSpPr>
          <p:spPr>
            <a:xfrm>
              <a:off x="1695075" y="1641275"/>
              <a:ext cx="1700" cy="1075"/>
            </a:xfrm>
            <a:custGeom>
              <a:rect b="b" l="l" r="r" t="t"/>
              <a:pathLst>
                <a:path extrusionOk="0" h="43" w="68">
                  <a:moveTo>
                    <a:pt x="3" y="1"/>
                  </a:moveTo>
                  <a:cubicBezTo>
                    <a:pt x="2" y="2"/>
                    <a:pt x="0" y="4"/>
                    <a:pt x="0" y="6"/>
                  </a:cubicBezTo>
                  <a:lnTo>
                    <a:pt x="64" y="43"/>
                  </a:lnTo>
                  <a:cubicBezTo>
                    <a:pt x="66" y="41"/>
                    <a:pt x="66" y="40"/>
                    <a:pt x="67" y="38"/>
                  </a:cubicBezTo>
                  <a:lnTo>
                    <a:pt x="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1" name="Google Shape;3831;p12"/>
            <p:cNvSpPr/>
            <p:nvPr/>
          </p:nvSpPr>
          <p:spPr>
            <a:xfrm>
              <a:off x="1695150" y="1641125"/>
              <a:ext cx="1725" cy="1125"/>
            </a:xfrm>
            <a:custGeom>
              <a:rect b="b" l="l" r="r" t="t"/>
              <a:pathLst>
                <a:path extrusionOk="0" h="45" w="69">
                  <a:moveTo>
                    <a:pt x="3" y="1"/>
                  </a:moveTo>
                  <a:cubicBezTo>
                    <a:pt x="2" y="2"/>
                    <a:pt x="2" y="5"/>
                    <a:pt x="0" y="7"/>
                  </a:cubicBezTo>
                  <a:lnTo>
                    <a:pt x="64" y="44"/>
                  </a:lnTo>
                  <a:lnTo>
                    <a:pt x="69" y="39"/>
                  </a:lnTo>
                  <a:lnTo>
                    <a:pt x="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2" name="Google Shape;3832;p12"/>
            <p:cNvSpPr/>
            <p:nvPr/>
          </p:nvSpPr>
          <p:spPr>
            <a:xfrm>
              <a:off x="1695225" y="1641000"/>
              <a:ext cx="1750" cy="1100"/>
            </a:xfrm>
            <a:custGeom>
              <a:rect b="b" l="l" r="r" t="t"/>
              <a:pathLst>
                <a:path extrusionOk="0" h="44" w="70">
                  <a:moveTo>
                    <a:pt x="5" y="0"/>
                  </a:moveTo>
                  <a:lnTo>
                    <a:pt x="0" y="6"/>
                  </a:lnTo>
                  <a:lnTo>
                    <a:pt x="66" y="44"/>
                  </a:lnTo>
                  <a:lnTo>
                    <a:pt x="70" y="38"/>
                  </a:lnTo>
                  <a:lnTo>
                    <a:pt x="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3" name="Google Shape;3833;p12"/>
            <p:cNvSpPr/>
            <p:nvPr/>
          </p:nvSpPr>
          <p:spPr>
            <a:xfrm>
              <a:off x="1695325" y="1640850"/>
              <a:ext cx="1775" cy="1100"/>
            </a:xfrm>
            <a:custGeom>
              <a:rect b="b" l="l" r="r" t="t"/>
              <a:pathLst>
                <a:path extrusionOk="0" h="44" w="71">
                  <a:moveTo>
                    <a:pt x="6" y="0"/>
                  </a:moveTo>
                  <a:cubicBezTo>
                    <a:pt x="5" y="2"/>
                    <a:pt x="4" y="3"/>
                    <a:pt x="1" y="6"/>
                  </a:cubicBezTo>
                  <a:lnTo>
                    <a:pt x="66" y="44"/>
                  </a:lnTo>
                  <a:lnTo>
                    <a:pt x="70" y="37"/>
                  </a:lnTo>
                  <a:lnTo>
                    <a:pt x="6"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4" name="Google Shape;3834;p12"/>
            <p:cNvSpPr/>
            <p:nvPr/>
          </p:nvSpPr>
          <p:spPr>
            <a:xfrm>
              <a:off x="1695475" y="1640625"/>
              <a:ext cx="1800" cy="1150"/>
            </a:xfrm>
            <a:custGeom>
              <a:rect b="b" l="l" r="r" t="t"/>
              <a:pathLst>
                <a:path extrusionOk="0" h="46" w="72">
                  <a:moveTo>
                    <a:pt x="8" y="1"/>
                  </a:moveTo>
                  <a:lnTo>
                    <a:pt x="0" y="9"/>
                  </a:lnTo>
                  <a:lnTo>
                    <a:pt x="64" y="46"/>
                  </a:lnTo>
                  <a:cubicBezTo>
                    <a:pt x="67" y="43"/>
                    <a:pt x="69" y="41"/>
                    <a:pt x="71" y="38"/>
                  </a:cubicBezTo>
                  <a:lnTo>
                    <a:pt x="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5" name="Google Shape;3835;p12"/>
            <p:cNvSpPr/>
            <p:nvPr/>
          </p:nvSpPr>
          <p:spPr>
            <a:xfrm>
              <a:off x="1695650" y="1640225"/>
              <a:ext cx="2175" cy="1375"/>
            </a:xfrm>
            <a:custGeom>
              <a:rect b="b" l="l" r="r" t="t"/>
              <a:pathLst>
                <a:path extrusionOk="0" h="55" w="87">
                  <a:moveTo>
                    <a:pt x="22" y="1"/>
                  </a:moveTo>
                  <a:cubicBezTo>
                    <a:pt x="14" y="5"/>
                    <a:pt x="6" y="11"/>
                    <a:pt x="1" y="17"/>
                  </a:cubicBezTo>
                  <a:lnTo>
                    <a:pt x="64" y="54"/>
                  </a:lnTo>
                  <a:cubicBezTo>
                    <a:pt x="70" y="47"/>
                    <a:pt x="78" y="43"/>
                    <a:pt x="86" y="37"/>
                  </a:cubicBezTo>
                  <a:lnTo>
                    <a:pt x="2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6" name="Google Shape;3836;p12"/>
            <p:cNvSpPr/>
            <p:nvPr/>
          </p:nvSpPr>
          <p:spPr>
            <a:xfrm>
              <a:off x="1705725" y="1636575"/>
              <a:ext cx="1675" cy="9450"/>
            </a:xfrm>
            <a:custGeom>
              <a:rect b="b" l="l" r="r" t="t"/>
              <a:pathLst>
                <a:path extrusionOk="0" h="378" w="67">
                  <a:moveTo>
                    <a:pt x="1" y="0"/>
                  </a:moveTo>
                  <a:lnTo>
                    <a:pt x="1" y="339"/>
                  </a:lnTo>
                  <a:lnTo>
                    <a:pt x="66" y="377"/>
                  </a:lnTo>
                  <a:lnTo>
                    <a:pt x="65" y="38"/>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7" name="Google Shape;3837;p12"/>
            <p:cNvSpPr/>
            <p:nvPr/>
          </p:nvSpPr>
          <p:spPr>
            <a:xfrm>
              <a:off x="1707325" y="1633575"/>
              <a:ext cx="2825" cy="1175"/>
            </a:xfrm>
            <a:custGeom>
              <a:rect b="b" l="l" r="r" t="t"/>
              <a:pathLst>
                <a:path extrusionOk="0" h="47" w="113">
                  <a:moveTo>
                    <a:pt x="29" y="1"/>
                  </a:moveTo>
                  <a:cubicBezTo>
                    <a:pt x="19" y="1"/>
                    <a:pt x="9" y="4"/>
                    <a:pt x="1" y="10"/>
                  </a:cubicBezTo>
                  <a:lnTo>
                    <a:pt x="66" y="46"/>
                  </a:lnTo>
                  <a:cubicBezTo>
                    <a:pt x="73" y="40"/>
                    <a:pt x="83" y="37"/>
                    <a:pt x="92" y="37"/>
                  </a:cubicBezTo>
                  <a:cubicBezTo>
                    <a:pt x="99" y="37"/>
                    <a:pt x="106" y="39"/>
                    <a:pt x="112" y="42"/>
                  </a:cubicBezTo>
                  <a:lnTo>
                    <a:pt x="47" y="4"/>
                  </a:lnTo>
                  <a:cubicBezTo>
                    <a:pt x="41" y="2"/>
                    <a:pt x="35" y="1"/>
                    <a:pt x="29"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8" name="Google Shape;3838;p12"/>
            <p:cNvSpPr/>
            <p:nvPr/>
          </p:nvSpPr>
          <p:spPr>
            <a:xfrm>
              <a:off x="1707325" y="1633675"/>
              <a:ext cx="1875" cy="1075"/>
            </a:xfrm>
            <a:custGeom>
              <a:rect b="b" l="l" r="r" t="t"/>
              <a:pathLst>
                <a:path extrusionOk="0" h="43" w="75">
                  <a:moveTo>
                    <a:pt x="9" y="0"/>
                  </a:moveTo>
                  <a:cubicBezTo>
                    <a:pt x="6" y="2"/>
                    <a:pt x="3" y="3"/>
                    <a:pt x="1" y="6"/>
                  </a:cubicBezTo>
                  <a:lnTo>
                    <a:pt x="66" y="42"/>
                  </a:lnTo>
                  <a:cubicBezTo>
                    <a:pt x="69" y="41"/>
                    <a:pt x="72" y="39"/>
                    <a:pt x="75" y="38"/>
                  </a:cubicBezTo>
                  <a:lnTo>
                    <a:pt x="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9" name="Google Shape;3839;p12"/>
            <p:cNvSpPr/>
            <p:nvPr/>
          </p:nvSpPr>
          <p:spPr>
            <a:xfrm>
              <a:off x="1707550" y="1633625"/>
              <a:ext cx="1825" cy="1000"/>
            </a:xfrm>
            <a:custGeom>
              <a:rect b="b" l="l" r="r" t="t"/>
              <a:pathLst>
                <a:path extrusionOk="0" h="40" w="73">
                  <a:moveTo>
                    <a:pt x="9" y="1"/>
                  </a:moveTo>
                  <a:cubicBezTo>
                    <a:pt x="6" y="1"/>
                    <a:pt x="3" y="2"/>
                    <a:pt x="0" y="2"/>
                  </a:cubicBezTo>
                  <a:lnTo>
                    <a:pt x="66" y="40"/>
                  </a:lnTo>
                  <a:lnTo>
                    <a:pt x="73" y="37"/>
                  </a:lnTo>
                  <a:lnTo>
                    <a:pt x="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0" name="Google Shape;3840;p12"/>
            <p:cNvSpPr/>
            <p:nvPr/>
          </p:nvSpPr>
          <p:spPr>
            <a:xfrm>
              <a:off x="1707750" y="1633600"/>
              <a:ext cx="1775" cy="950"/>
            </a:xfrm>
            <a:custGeom>
              <a:rect b="b" l="l" r="r" t="t"/>
              <a:pathLst>
                <a:path extrusionOk="0" h="38" w="71">
                  <a:moveTo>
                    <a:pt x="7" y="0"/>
                  </a:moveTo>
                  <a:cubicBezTo>
                    <a:pt x="4" y="0"/>
                    <a:pt x="2" y="2"/>
                    <a:pt x="1" y="2"/>
                  </a:cubicBezTo>
                  <a:lnTo>
                    <a:pt x="65" y="38"/>
                  </a:lnTo>
                  <a:lnTo>
                    <a:pt x="71" y="37"/>
                  </a:lnTo>
                  <a:lnTo>
                    <a:pt x="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1" name="Google Shape;3841;p12"/>
            <p:cNvSpPr/>
            <p:nvPr/>
          </p:nvSpPr>
          <p:spPr>
            <a:xfrm>
              <a:off x="1707900" y="1633600"/>
              <a:ext cx="1775" cy="950"/>
            </a:xfrm>
            <a:custGeom>
              <a:rect b="b" l="l" r="r" t="t"/>
              <a:pathLst>
                <a:path extrusionOk="0" h="38" w="71">
                  <a:moveTo>
                    <a:pt x="1" y="0"/>
                  </a:moveTo>
                  <a:lnTo>
                    <a:pt x="65" y="37"/>
                  </a:lnTo>
                  <a:lnTo>
                    <a:pt x="65" y="38"/>
                  </a:lnTo>
                  <a:lnTo>
                    <a:pt x="70" y="38"/>
                  </a:lnTo>
                  <a:lnTo>
                    <a:pt x="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2" name="Google Shape;3842;p12"/>
            <p:cNvSpPr/>
            <p:nvPr/>
          </p:nvSpPr>
          <p:spPr>
            <a:xfrm>
              <a:off x="1708025" y="1633550"/>
              <a:ext cx="1750" cy="975"/>
            </a:xfrm>
            <a:custGeom>
              <a:rect b="b" l="l" r="r" t="t"/>
              <a:pathLst>
                <a:path extrusionOk="0" h="39" w="70">
                  <a:moveTo>
                    <a:pt x="0" y="1"/>
                  </a:moveTo>
                  <a:lnTo>
                    <a:pt x="65" y="39"/>
                  </a:lnTo>
                  <a:lnTo>
                    <a:pt x="70" y="39"/>
                  </a:lnTo>
                  <a:lnTo>
                    <a:pt x="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3" name="Google Shape;3843;p12"/>
            <p:cNvSpPr/>
            <p:nvPr/>
          </p:nvSpPr>
          <p:spPr>
            <a:xfrm>
              <a:off x="1708125" y="1633550"/>
              <a:ext cx="1725" cy="975"/>
            </a:xfrm>
            <a:custGeom>
              <a:rect b="b" l="l" r="r" t="t"/>
              <a:pathLst>
                <a:path extrusionOk="0" h="39" w="69">
                  <a:moveTo>
                    <a:pt x="0" y="1"/>
                  </a:moveTo>
                  <a:lnTo>
                    <a:pt x="66" y="39"/>
                  </a:lnTo>
                  <a:lnTo>
                    <a:pt x="66" y="37"/>
                  </a:lnTo>
                  <a:lnTo>
                    <a:pt x="69" y="37"/>
                  </a:lnTo>
                  <a:lnTo>
                    <a:pt x="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4" name="Google Shape;3844;p12"/>
            <p:cNvSpPr/>
            <p:nvPr/>
          </p:nvSpPr>
          <p:spPr>
            <a:xfrm>
              <a:off x="1708225" y="1633600"/>
              <a:ext cx="1725" cy="950"/>
            </a:xfrm>
            <a:custGeom>
              <a:rect b="b" l="l" r="r" t="t"/>
              <a:pathLst>
                <a:path extrusionOk="0" h="38" w="69">
                  <a:moveTo>
                    <a:pt x="1" y="0"/>
                  </a:moveTo>
                  <a:lnTo>
                    <a:pt x="65" y="37"/>
                  </a:lnTo>
                  <a:lnTo>
                    <a:pt x="69" y="38"/>
                  </a:lnTo>
                  <a:lnTo>
                    <a:pt x="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5" name="Google Shape;3845;p12"/>
            <p:cNvSpPr/>
            <p:nvPr/>
          </p:nvSpPr>
          <p:spPr>
            <a:xfrm>
              <a:off x="1708300" y="1633600"/>
              <a:ext cx="1725" cy="1000"/>
            </a:xfrm>
            <a:custGeom>
              <a:rect b="b" l="l" r="r" t="t"/>
              <a:pathLst>
                <a:path extrusionOk="0" h="40" w="69">
                  <a:moveTo>
                    <a:pt x="1" y="0"/>
                  </a:moveTo>
                  <a:lnTo>
                    <a:pt x="66" y="38"/>
                  </a:lnTo>
                  <a:lnTo>
                    <a:pt x="69" y="39"/>
                  </a:lnTo>
                  <a:lnTo>
                    <a:pt x="5" y="2"/>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6" name="Google Shape;3846;p12"/>
            <p:cNvSpPr/>
            <p:nvPr/>
          </p:nvSpPr>
          <p:spPr>
            <a:xfrm>
              <a:off x="1708425" y="1633625"/>
              <a:ext cx="1675" cy="1000"/>
            </a:xfrm>
            <a:custGeom>
              <a:rect b="b" l="l" r="r" t="t"/>
              <a:pathLst>
                <a:path extrusionOk="0" h="40" w="67">
                  <a:moveTo>
                    <a:pt x="0" y="1"/>
                  </a:moveTo>
                  <a:cubicBezTo>
                    <a:pt x="0" y="1"/>
                    <a:pt x="1" y="2"/>
                    <a:pt x="2" y="2"/>
                  </a:cubicBezTo>
                  <a:lnTo>
                    <a:pt x="2" y="2"/>
                  </a:lnTo>
                  <a:lnTo>
                    <a:pt x="0" y="1"/>
                  </a:lnTo>
                  <a:close/>
                  <a:moveTo>
                    <a:pt x="2" y="2"/>
                  </a:moveTo>
                  <a:lnTo>
                    <a:pt x="64" y="38"/>
                  </a:lnTo>
                  <a:lnTo>
                    <a:pt x="67" y="40"/>
                  </a:lnTo>
                  <a:lnTo>
                    <a:pt x="3" y="2"/>
                  </a:lnTo>
                  <a:cubicBezTo>
                    <a:pt x="3" y="2"/>
                    <a:pt x="3" y="2"/>
                    <a:pt x="2" y="2"/>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7" name="Google Shape;3847;p12"/>
            <p:cNvSpPr/>
            <p:nvPr/>
          </p:nvSpPr>
          <p:spPr>
            <a:xfrm>
              <a:off x="1708475" y="1633675"/>
              <a:ext cx="1625" cy="950"/>
            </a:xfrm>
            <a:custGeom>
              <a:rect b="b" l="l" r="r" t="t"/>
              <a:pathLst>
                <a:path extrusionOk="0" h="38" w="65">
                  <a:moveTo>
                    <a:pt x="65" y="38"/>
                  </a:moveTo>
                  <a:lnTo>
                    <a:pt x="1" y="0"/>
                  </a:lnTo>
                  <a:lnTo>
                    <a:pt x="1" y="0"/>
                  </a:lnTo>
                  <a:lnTo>
                    <a:pt x="65" y="38"/>
                  </a:lnTo>
                  <a:lnTo>
                    <a:pt x="65" y="38"/>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8" name="Google Shape;3848;p12"/>
            <p:cNvSpPr/>
            <p:nvPr/>
          </p:nvSpPr>
          <p:spPr>
            <a:xfrm>
              <a:off x="1707325" y="1634500"/>
              <a:ext cx="3300" cy="11525"/>
            </a:xfrm>
            <a:custGeom>
              <a:rect b="b" l="l" r="r" t="t"/>
              <a:pathLst>
                <a:path extrusionOk="0" h="461" w="132">
                  <a:moveTo>
                    <a:pt x="95" y="0"/>
                  </a:moveTo>
                  <a:cubicBezTo>
                    <a:pt x="86" y="0"/>
                    <a:pt x="76" y="3"/>
                    <a:pt x="66" y="9"/>
                  </a:cubicBezTo>
                  <a:cubicBezTo>
                    <a:pt x="27" y="34"/>
                    <a:pt x="3" y="76"/>
                    <a:pt x="1" y="121"/>
                  </a:cubicBezTo>
                  <a:lnTo>
                    <a:pt x="2" y="460"/>
                  </a:lnTo>
                  <a:lnTo>
                    <a:pt x="131" y="385"/>
                  </a:lnTo>
                  <a:lnTo>
                    <a:pt x="130" y="45"/>
                  </a:lnTo>
                  <a:cubicBezTo>
                    <a:pt x="130" y="17"/>
                    <a:pt x="116" y="0"/>
                    <a:pt x="95"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9" name="Google Shape;3849;p12"/>
            <p:cNvSpPr/>
            <p:nvPr/>
          </p:nvSpPr>
          <p:spPr>
            <a:xfrm>
              <a:off x="1705700" y="1633775"/>
              <a:ext cx="3275" cy="3750"/>
            </a:xfrm>
            <a:custGeom>
              <a:rect b="b" l="l" r="r" t="t"/>
              <a:pathLst>
                <a:path extrusionOk="0" h="150" w="131">
                  <a:moveTo>
                    <a:pt x="66" y="1"/>
                  </a:moveTo>
                  <a:cubicBezTo>
                    <a:pt x="28" y="25"/>
                    <a:pt x="3" y="66"/>
                    <a:pt x="0" y="112"/>
                  </a:cubicBezTo>
                  <a:lnTo>
                    <a:pt x="66" y="150"/>
                  </a:lnTo>
                  <a:cubicBezTo>
                    <a:pt x="68" y="103"/>
                    <a:pt x="92" y="63"/>
                    <a:pt x="131" y="38"/>
                  </a:cubicBezTo>
                  <a:lnTo>
                    <a:pt x="6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0" name="Google Shape;3850;p12"/>
            <p:cNvSpPr/>
            <p:nvPr/>
          </p:nvSpPr>
          <p:spPr>
            <a:xfrm>
              <a:off x="1705700" y="1636250"/>
              <a:ext cx="1650" cy="1275"/>
            </a:xfrm>
            <a:custGeom>
              <a:rect b="b" l="l" r="r" t="t"/>
              <a:pathLst>
                <a:path extrusionOk="0" h="51" w="66">
                  <a:moveTo>
                    <a:pt x="0" y="0"/>
                  </a:moveTo>
                  <a:cubicBezTo>
                    <a:pt x="0" y="4"/>
                    <a:pt x="0" y="9"/>
                    <a:pt x="0" y="13"/>
                  </a:cubicBezTo>
                  <a:lnTo>
                    <a:pt x="66" y="51"/>
                  </a:lnTo>
                  <a:cubicBezTo>
                    <a:pt x="66" y="47"/>
                    <a:pt x="66" y="42"/>
                    <a:pt x="66" y="38"/>
                  </a:cubicBez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1" name="Google Shape;3851;p12"/>
            <p:cNvSpPr/>
            <p:nvPr/>
          </p:nvSpPr>
          <p:spPr>
            <a:xfrm>
              <a:off x="1705725" y="1636025"/>
              <a:ext cx="1700" cy="1175"/>
            </a:xfrm>
            <a:custGeom>
              <a:rect b="b" l="l" r="r" t="t"/>
              <a:pathLst>
                <a:path extrusionOk="0" h="47" w="68">
                  <a:moveTo>
                    <a:pt x="2" y="0"/>
                  </a:moveTo>
                  <a:cubicBezTo>
                    <a:pt x="2" y="5"/>
                    <a:pt x="1" y="8"/>
                    <a:pt x="1" y="11"/>
                  </a:cubicBezTo>
                  <a:lnTo>
                    <a:pt x="66" y="47"/>
                  </a:lnTo>
                  <a:cubicBezTo>
                    <a:pt x="66" y="44"/>
                    <a:pt x="66" y="41"/>
                    <a:pt x="67" y="38"/>
                  </a:cubicBez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2" name="Google Shape;3852;p12"/>
            <p:cNvSpPr/>
            <p:nvPr/>
          </p:nvSpPr>
          <p:spPr>
            <a:xfrm>
              <a:off x="1705775" y="1635850"/>
              <a:ext cx="1675" cy="1150"/>
            </a:xfrm>
            <a:custGeom>
              <a:rect b="b" l="l" r="r" t="t"/>
              <a:pathLst>
                <a:path extrusionOk="0" h="46" w="67">
                  <a:moveTo>
                    <a:pt x="2" y="0"/>
                  </a:moveTo>
                  <a:cubicBezTo>
                    <a:pt x="2" y="3"/>
                    <a:pt x="0" y="6"/>
                    <a:pt x="0" y="7"/>
                  </a:cubicBezTo>
                  <a:lnTo>
                    <a:pt x="65" y="45"/>
                  </a:lnTo>
                  <a:cubicBezTo>
                    <a:pt x="65" y="44"/>
                    <a:pt x="67" y="41"/>
                    <a:pt x="67" y="38"/>
                  </a:cubicBez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3" name="Google Shape;3853;p12"/>
            <p:cNvSpPr/>
            <p:nvPr/>
          </p:nvSpPr>
          <p:spPr>
            <a:xfrm>
              <a:off x="1705800" y="1635700"/>
              <a:ext cx="1700" cy="1100"/>
            </a:xfrm>
            <a:custGeom>
              <a:rect b="b" l="l" r="r" t="t"/>
              <a:pathLst>
                <a:path extrusionOk="0" h="44" w="68">
                  <a:moveTo>
                    <a:pt x="4" y="0"/>
                  </a:moveTo>
                  <a:cubicBezTo>
                    <a:pt x="2" y="2"/>
                    <a:pt x="1" y="5"/>
                    <a:pt x="1" y="6"/>
                  </a:cubicBezTo>
                  <a:lnTo>
                    <a:pt x="66" y="44"/>
                  </a:lnTo>
                  <a:cubicBezTo>
                    <a:pt x="66" y="41"/>
                    <a:pt x="67" y="40"/>
                    <a:pt x="67" y="38"/>
                  </a:cubicBezTo>
                  <a:lnTo>
                    <a:pt x="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4" name="Google Shape;3854;p12"/>
            <p:cNvSpPr/>
            <p:nvPr/>
          </p:nvSpPr>
          <p:spPr>
            <a:xfrm>
              <a:off x="1705875" y="1635525"/>
              <a:ext cx="1700" cy="1150"/>
            </a:xfrm>
            <a:custGeom>
              <a:rect b="b" l="l" r="r" t="t"/>
              <a:pathLst>
                <a:path extrusionOk="0" h="46" w="68">
                  <a:moveTo>
                    <a:pt x="2" y="0"/>
                  </a:moveTo>
                  <a:cubicBezTo>
                    <a:pt x="1" y="3"/>
                    <a:pt x="1" y="4"/>
                    <a:pt x="1" y="7"/>
                  </a:cubicBezTo>
                  <a:lnTo>
                    <a:pt x="64" y="45"/>
                  </a:lnTo>
                  <a:lnTo>
                    <a:pt x="64" y="44"/>
                  </a:lnTo>
                  <a:lnTo>
                    <a:pt x="67" y="36"/>
                  </a:ln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5" name="Google Shape;3855;p12"/>
            <p:cNvSpPr/>
            <p:nvPr/>
          </p:nvSpPr>
          <p:spPr>
            <a:xfrm>
              <a:off x="1705925" y="1635400"/>
              <a:ext cx="1675" cy="1125"/>
            </a:xfrm>
            <a:custGeom>
              <a:rect b="b" l="l" r="r" t="t"/>
              <a:pathLst>
                <a:path extrusionOk="0" h="45" w="67">
                  <a:moveTo>
                    <a:pt x="3" y="1"/>
                  </a:moveTo>
                  <a:cubicBezTo>
                    <a:pt x="1" y="4"/>
                    <a:pt x="1" y="5"/>
                    <a:pt x="0" y="7"/>
                  </a:cubicBezTo>
                  <a:lnTo>
                    <a:pt x="65" y="43"/>
                  </a:lnTo>
                  <a:lnTo>
                    <a:pt x="65" y="44"/>
                  </a:lnTo>
                  <a:lnTo>
                    <a:pt x="67" y="38"/>
                  </a:lnTo>
                  <a:lnTo>
                    <a:pt x="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6" name="Google Shape;3856;p12"/>
            <p:cNvSpPr/>
            <p:nvPr/>
          </p:nvSpPr>
          <p:spPr>
            <a:xfrm>
              <a:off x="1705975" y="1635250"/>
              <a:ext cx="1700" cy="1100"/>
            </a:xfrm>
            <a:custGeom>
              <a:rect b="b" l="l" r="r" t="t"/>
              <a:pathLst>
                <a:path extrusionOk="0" h="44" w="68">
                  <a:moveTo>
                    <a:pt x="4" y="1"/>
                  </a:moveTo>
                  <a:cubicBezTo>
                    <a:pt x="2" y="2"/>
                    <a:pt x="1" y="4"/>
                    <a:pt x="1" y="7"/>
                  </a:cubicBezTo>
                  <a:lnTo>
                    <a:pt x="65" y="43"/>
                  </a:lnTo>
                  <a:cubicBezTo>
                    <a:pt x="66" y="42"/>
                    <a:pt x="68" y="40"/>
                    <a:pt x="68" y="39"/>
                  </a:cubicBezTo>
                  <a:lnTo>
                    <a:pt x="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7" name="Google Shape;3857;p12"/>
            <p:cNvSpPr/>
            <p:nvPr/>
          </p:nvSpPr>
          <p:spPr>
            <a:xfrm>
              <a:off x="1706050" y="1635125"/>
              <a:ext cx="1725" cy="1100"/>
            </a:xfrm>
            <a:custGeom>
              <a:rect b="b" l="l" r="r" t="t"/>
              <a:pathLst>
                <a:path extrusionOk="0" h="44" w="69">
                  <a:moveTo>
                    <a:pt x="4" y="0"/>
                  </a:moveTo>
                  <a:cubicBezTo>
                    <a:pt x="2" y="2"/>
                    <a:pt x="2" y="5"/>
                    <a:pt x="1" y="6"/>
                  </a:cubicBezTo>
                  <a:lnTo>
                    <a:pt x="66" y="44"/>
                  </a:lnTo>
                  <a:lnTo>
                    <a:pt x="66" y="42"/>
                  </a:lnTo>
                  <a:cubicBezTo>
                    <a:pt x="66" y="41"/>
                    <a:pt x="68" y="38"/>
                    <a:pt x="69" y="36"/>
                  </a:cubicBezTo>
                  <a:lnTo>
                    <a:pt x="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8" name="Google Shape;3858;p12"/>
            <p:cNvSpPr/>
            <p:nvPr/>
          </p:nvSpPr>
          <p:spPr>
            <a:xfrm>
              <a:off x="1706125" y="1635000"/>
              <a:ext cx="1700" cy="1075"/>
            </a:xfrm>
            <a:custGeom>
              <a:rect b="b" l="l" r="r" t="t"/>
              <a:pathLst>
                <a:path extrusionOk="0" h="43" w="68">
                  <a:moveTo>
                    <a:pt x="4" y="1"/>
                  </a:moveTo>
                  <a:lnTo>
                    <a:pt x="1" y="7"/>
                  </a:lnTo>
                  <a:lnTo>
                    <a:pt x="65" y="43"/>
                  </a:lnTo>
                  <a:cubicBezTo>
                    <a:pt x="66" y="41"/>
                    <a:pt x="67" y="40"/>
                    <a:pt x="67" y="39"/>
                  </a:cubicBezTo>
                  <a:lnTo>
                    <a:pt x="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9" name="Google Shape;3859;p12"/>
            <p:cNvSpPr/>
            <p:nvPr/>
          </p:nvSpPr>
          <p:spPr>
            <a:xfrm>
              <a:off x="1706200" y="1634825"/>
              <a:ext cx="1725" cy="1125"/>
            </a:xfrm>
            <a:custGeom>
              <a:rect b="b" l="l" r="r" t="t"/>
              <a:pathLst>
                <a:path extrusionOk="0" h="45" w="69">
                  <a:moveTo>
                    <a:pt x="4" y="1"/>
                  </a:moveTo>
                  <a:cubicBezTo>
                    <a:pt x="2" y="3"/>
                    <a:pt x="1" y="5"/>
                    <a:pt x="1" y="6"/>
                  </a:cubicBezTo>
                  <a:lnTo>
                    <a:pt x="64" y="44"/>
                  </a:lnTo>
                  <a:lnTo>
                    <a:pt x="69" y="38"/>
                  </a:lnTo>
                  <a:lnTo>
                    <a:pt x="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0" name="Google Shape;3860;p12"/>
            <p:cNvSpPr/>
            <p:nvPr/>
          </p:nvSpPr>
          <p:spPr>
            <a:xfrm>
              <a:off x="1706275" y="1634725"/>
              <a:ext cx="1725" cy="1075"/>
            </a:xfrm>
            <a:custGeom>
              <a:rect b="b" l="l" r="r" t="t"/>
              <a:pathLst>
                <a:path extrusionOk="0" h="43" w="69">
                  <a:moveTo>
                    <a:pt x="5" y="0"/>
                  </a:moveTo>
                  <a:lnTo>
                    <a:pt x="1" y="5"/>
                  </a:lnTo>
                  <a:lnTo>
                    <a:pt x="66" y="42"/>
                  </a:lnTo>
                  <a:lnTo>
                    <a:pt x="69" y="36"/>
                  </a:lnTo>
                  <a:lnTo>
                    <a:pt x="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1" name="Google Shape;3861;p12"/>
            <p:cNvSpPr/>
            <p:nvPr/>
          </p:nvSpPr>
          <p:spPr>
            <a:xfrm>
              <a:off x="1706375" y="1634575"/>
              <a:ext cx="1750" cy="1075"/>
            </a:xfrm>
            <a:custGeom>
              <a:rect b="b" l="l" r="r" t="t"/>
              <a:pathLst>
                <a:path extrusionOk="0" h="43" w="70">
                  <a:moveTo>
                    <a:pt x="5" y="0"/>
                  </a:moveTo>
                  <a:cubicBezTo>
                    <a:pt x="4" y="2"/>
                    <a:pt x="2" y="3"/>
                    <a:pt x="1" y="6"/>
                  </a:cubicBezTo>
                  <a:lnTo>
                    <a:pt x="65" y="42"/>
                  </a:lnTo>
                  <a:lnTo>
                    <a:pt x="69" y="37"/>
                  </a:lnTo>
                  <a:lnTo>
                    <a:pt x="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2" name="Google Shape;3862;p12"/>
            <p:cNvSpPr/>
            <p:nvPr/>
          </p:nvSpPr>
          <p:spPr>
            <a:xfrm>
              <a:off x="1706500" y="1634425"/>
              <a:ext cx="1750" cy="1125"/>
            </a:xfrm>
            <a:custGeom>
              <a:rect b="b" l="l" r="r" t="t"/>
              <a:pathLst>
                <a:path extrusionOk="0" h="45" w="70">
                  <a:moveTo>
                    <a:pt x="5" y="1"/>
                  </a:moveTo>
                  <a:cubicBezTo>
                    <a:pt x="3" y="2"/>
                    <a:pt x="2" y="5"/>
                    <a:pt x="0" y="6"/>
                  </a:cubicBezTo>
                  <a:lnTo>
                    <a:pt x="64" y="43"/>
                  </a:lnTo>
                  <a:lnTo>
                    <a:pt x="64" y="44"/>
                  </a:lnTo>
                  <a:cubicBezTo>
                    <a:pt x="65" y="41"/>
                    <a:pt x="68" y="40"/>
                    <a:pt x="70" y="37"/>
                  </a:cubicBezTo>
                  <a:lnTo>
                    <a:pt x="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3" name="Google Shape;3863;p12"/>
            <p:cNvSpPr/>
            <p:nvPr/>
          </p:nvSpPr>
          <p:spPr>
            <a:xfrm>
              <a:off x="1706600" y="1634200"/>
              <a:ext cx="1850" cy="1150"/>
            </a:xfrm>
            <a:custGeom>
              <a:rect b="b" l="l" r="r" t="t"/>
              <a:pathLst>
                <a:path extrusionOk="0" h="46" w="74">
                  <a:moveTo>
                    <a:pt x="8" y="1"/>
                  </a:moveTo>
                  <a:cubicBezTo>
                    <a:pt x="5" y="4"/>
                    <a:pt x="3" y="5"/>
                    <a:pt x="1" y="8"/>
                  </a:cubicBezTo>
                  <a:lnTo>
                    <a:pt x="66" y="46"/>
                  </a:lnTo>
                  <a:cubicBezTo>
                    <a:pt x="67" y="43"/>
                    <a:pt x="70" y="40"/>
                    <a:pt x="73" y="39"/>
                  </a:cubicBezTo>
                  <a:lnTo>
                    <a:pt x="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4" name="Google Shape;3864;p12"/>
            <p:cNvSpPr/>
            <p:nvPr/>
          </p:nvSpPr>
          <p:spPr>
            <a:xfrm>
              <a:off x="1706775" y="1633800"/>
              <a:ext cx="2200" cy="1375"/>
            </a:xfrm>
            <a:custGeom>
              <a:rect b="b" l="l" r="r" t="t"/>
              <a:pathLst>
                <a:path extrusionOk="0" h="55" w="88">
                  <a:moveTo>
                    <a:pt x="23" y="1"/>
                  </a:moveTo>
                  <a:cubicBezTo>
                    <a:pt x="15" y="5"/>
                    <a:pt x="8" y="11"/>
                    <a:pt x="1" y="17"/>
                  </a:cubicBezTo>
                  <a:lnTo>
                    <a:pt x="66" y="55"/>
                  </a:lnTo>
                  <a:cubicBezTo>
                    <a:pt x="72" y="47"/>
                    <a:pt x="79" y="42"/>
                    <a:pt x="88" y="37"/>
                  </a:cubicBezTo>
                  <a:lnTo>
                    <a:pt x="2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5" name="Google Shape;3865;p12"/>
            <p:cNvSpPr/>
            <p:nvPr/>
          </p:nvSpPr>
          <p:spPr>
            <a:xfrm>
              <a:off x="1577975" y="1623875"/>
              <a:ext cx="4100" cy="2375"/>
            </a:xfrm>
            <a:custGeom>
              <a:rect b="b" l="l" r="r" t="t"/>
              <a:pathLst>
                <a:path extrusionOk="0" h="95" w="164">
                  <a:moveTo>
                    <a:pt x="82" y="1"/>
                  </a:moveTo>
                  <a:lnTo>
                    <a:pt x="1" y="49"/>
                  </a:lnTo>
                  <a:lnTo>
                    <a:pt x="82" y="95"/>
                  </a:lnTo>
                  <a:lnTo>
                    <a:pt x="163" y="47"/>
                  </a:lnTo>
                  <a:lnTo>
                    <a:pt x="82"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6" name="Google Shape;3866;p12"/>
            <p:cNvSpPr/>
            <p:nvPr/>
          </p:nvSpPr>
          <p:spPr>
            <a:xfrm>
              <a:off x="1579975" y="1625050"/>
              <a:ext cx="2100" cy="18425"/>
            </a:xfrm>
            <a:custGeom>
              <a:rect b="b" l="l" r="r" t="t"/>
              <a:pathLst>
                <a:path extrusionOk="0" h="737" w="84">
                  <a:moveTo>
                    <a:pt x="83" y="0"/>
                  </a:moveTo>
                  <a:lnTo>
                    <a:pt x="2" y="48"/>
                  </a:lnTo>
                  <a:lnTo>
                    <a:pt x="0" y="737"/>
                  </a:lnTo>
                  <a:lnTo>
                    <a:pt x="82" y="689"/>
                  </a:lnTo>
                  <a:lnTo>
                    <a:pt x="83"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7" name="Google Shape;3867;p12"/>
            <p:cNvSpPr/>
            <p:nvPr/>
          </p:nvSpPr>
          <p:spPr>
            <a:xfrm>
              <a:off x="1577950" y="1625075"/>
              <a:ext cx="2075" cy="18400"/>
            </a:xfrm>
            <a:custGeom>
              <a:rect b="b" l="l" r="r" t="t"/>
              <a:pathLst>
                <a:path extrusionOk="0" h="736" w="83">
                  <a:moveTo>
                    <a:pt x="2" y="1"/>
                  </a:moveTo>
                  <a:lnTo>
                    <a:pt x="0" y="688"/>
                  </a:lnTo>
                  <a:lnTo>
                    <a:pt x="81" y="736"/>
                  </a:lnTo>
                  <a:lnTo>
                    <a:pt x="83" y="47"/>
                  </a:lnTo>
                  <a:lnTo>
                    <a:pt x="2"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8" name="Google Shape;3868;p12"/>
            <p:cNvSpPr/>
            <p:nvPr/>
          </p:nvSpPr>
          <p:spPr>
            <a:xfrm>
              <a:off x="1579875" y="1609525"/>
              <a:ext cx="15525" cy="26750"/>
            </a:xfrm>
            <a:custGeom>
              <a:rect b="b" l="l" r="r" t="t"/>
              <a:pathLst>
                <a:path extrusionOk="0" h="1070" w="621">
                  <a:moveTo>
                    <a:pt x="619" y="0"/>
                  </a:moveTo>
                  <a:lnTo>
                    <a:pt x="0" y="359"/>
                  </a:lnTo>
                  <a:lnTo>
                    <a:pt x="2" y="1069"/>
                  </a:lnTo>
                  <a:lnTo>
                    <a:pt x="621" y="712"/>
                  </a:lnTo>
                  <a:lnTo>
                    <a:pt x="619"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9" name="Google Shape;3869;p12"/>
            <p:cNvSpPr/>
            <p:nvPr/>
          </p:nvSpPr>
          <p:spPr>
            <a:xfrm>
              <a:off x="1565050" y="1609850"/>
              <a:ext cx="14875" cy="26425"/>
            </a:xfrm>
            <a:custGeom>
              <a:rect b="b" l="l" r="r" t="t"/>
              <a:pathLst>
                <a:path extrusionOk="0" h="1057" w="595">
                  <a:moveTo>
                    <a:pt x="0" y="0"/>
                  </a:moveTo>
                  <a:lnTo>
                    <a:pt x="1" y="711"/>
                  </a:lnTo>
                  <a:lnTo>
                    <a:pt x="595" y="1056"/>
                  </a:lnTo>
                  <a:lnTo>
                    <a:pt x="593" y="346"/>
                  </a:ln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0" name="Google Shape;3870;p12"/>
            <p:cNvSpPr/>
            <p:nvPr/>
          </p:nvSpPr>
          <p:spPr>
            <a:xfrm>
              <a:off x="1565050" y="1600900"/>
              <a:ext cx="30325" cy="17600"/>
            </a:xfrm>
            <a:custGeom>
              <a:rect b="b" l="l" r="r" t="t"/>
              <a:pathLst>
                <a:path extrusionOk="0" h="704" w="1213">
                  <a:moveTo>
                    <a:pt x="618" y="0"/>
                  </a:moveTo>
                  <a:lnTo>
                    <a:pt x="0" y="358"/>
                  </a:lnTo>
                  <a:lnTo>
                    <a:pt x="593" y="704"/>
                  </a:lnTo>
                  <a:lnTo>
                    <a:pt x="1212" y="345"/>
                  </a:lnTo>
                  <a:lnTo>
                    <a:pt x="618"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1" name="Google Shape;3871;p12"/>
            <p:cNvSpPr/>
            <p:nvPr/>
          </p:nvSpPr>
          <p:spPr>
            <a:xfrm>
              <a:off x="1594500" y="1644075"/>
              <a:ext cx="2500" cy="1425"/>
            </a:xfrm>
            <a:custGeom>
              <a:rect b="b" l="l" r="r" t="t"/>
              <a:pathLst>
                <a:path extrusionOk="0" h="57" w="100">
                  <a:moveTo>
                    <a:pt x="50" y="0"/>
                  </a:moveTo>
                  <a:lnTo>
                    <a:pt x="1" y="28"/>
                  </a:lnTo>
                  <a:lnTo>
                    <a:pt x="50" y="57"/>
                  </a:lnTo>
                  <a:lnTo>
                    <a:pt x="100" y="28"/>
                  </a:lnTo>
                  <a:lnTo>
                    <a:pt x="50"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2" name="Google Shape;3872;p12"/>
            <p:cNvSpPr/>
            <p:nvPr/>
          </p:nvSpPr>
          <p:spPr>
            <a:xfrm>
              <a:off x="1595700" y="1644750"/>
              <a:ext cx="1300" cy="11275"/>
            </a:xfrm>
            <a:custGeom>
              <a:rect b="b" l="l" r="r" t="t"/>
              <a:pathLst>
                <a:path extrusionOk="0" h="451" w="52">
                  <a:moveTo>
                    <a:pt x="52" y="1"/>
                  </a:moveTo>
                  <a:lnTo>
                    <a:pt x="2" y="30"/>
                  </a:lnTo>
                  <a:lnTo>
                    <a:pt x="1" y="450"/>
                  </a:lnTo>
                  <a:lnTo>
                    <a:pt x="50" y="423"/>
                  </a:lnTo>
                  <a:lnTo>
                    <a:pt x="52"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3" name="Google Shape;3873;p12"/>
            <p:cNvSpPr/>
            <p:nvPr/>
          </p:nvSpPr>
          <p:spPr>
            <a:xfrm>
              <a:off x="1594475" y="1644750"/>
              <a:ext cx="1300" cy="11275"/>
            </a:xfrm>
            <a:custGeom>
              <a:rect b="b" l="l" r="r" t="t"/>
              <a:pathLst>
                <a:path extrusionOk="0" h="451" w="52">
                  <a:moveTo>
                    <a:pt x="2" y="1"/>
                  </a:moveTo>
                  <a:lnTo>
                    <a:pt x="0" y="423"/>
                  </a:lnTo>
                  <a:lnTo>
                    <a:pt x="50" y="450"/>
                  </a:lnTo>
                  <a:lnTo>
                    <a:pt x="51" y="30"/>
                  </a:lnTo>
                  <a:lnTo>
                    <a:pt x="2"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4" name="Google Shape;3874;p12"/>
            <p:cNvSpPr/>
            <p:nvPr/>
          </p:nvSpPr>
          <p:spPr>
            <a:xfrm>
              <a:off x="1596325" y="1636050"/>
              <a:ext cx="9475" cy="16350"/>
            </a:xfrm>
            <a:custGeom>
              <a:rect b="b" l="l" r="r" t="t"/>
              <a:pathLst>
                <a:path extrusionOk="0" h="654" w="379">
                  <a:moveTo>
                    <a:pt x="379" y="1"/>
                  </a:moveTo>
                  <a:lnTo>
                    <a:pt x="0" y="218"/>
                  </a:lnTo>
                  <a:lnTo>
                    <a:pt x="2" y="653"/>
                  </a:lnTo>
                  <a:lnTo>
                    <a:pt x="379" y="434"/>
                  </a:lnTo>
                  <a:lnTo>
                    <a:pt x="379"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5" name="Google Shape;3875;p12"/>
            <p:cNvSpPr/>
            <p:nvPr/>
          </p:nvSpPr>
          <p:spPr>
            <a:xfrm>
              <a:off x="1587650" y="1636500"/>
              <a:ext cx="8725" cy="15900"/>
            </a:xfrm>
            <a:custGeom>
              <a:rect b="b" l="l" r="r" t="t"/>
              <a:pathLst>
                <a:path extrusionOk="0" h="636" w="349">
                  <a:moveTo>
                    <a:pt x="1" y="0"/>
                  </a:moveTo>
                  <a:lnTo>
                    <a:pt x="2" y="434"/>
                  </a:lnTo>
                  <a:lnTo>
                    <a:pt x="349" y="635"/>
                  </a:lnTo>
                  <a:lnTo>
                    <a:pt x="349" y="635"/>
                  </a:lnTo>
                  <a:lnTo>
                    <a:pt x="347" y="200"/>
                  </a:lnTo>
                  <a:lnTo>
                    <a:pt x="1"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6" name="Google Shape;3876;p12"/>
            <p:cNvSpPr/>
            <p:nvPr/>
          </p:nvSpPr>
          <p:spPr>
            <a:xfrm>
              <a:off x="1587650" y="1631025"/>
              <a:ext cx="18150" cy="10500"/>
            </a:xfrm>
            <a:custGeom>
              <a:rect b="b" l="l" r="r" t="t"/>
              <a:pathLst>
                <a:path extrusionOk="0" h="420" w="726">
                  <a:moveTo>
                    <a:pt x="379" y="0"/>
                  </a:moveTo>
                  <a:lnTo>
                    <a:pt x="1" y="219"/>
                  </a:lnTo>
                  <a:lnTo>
                    <a:pt x="347" y="419"/>
                  </a:lnTo>
                  <a:lnTo>
                    <a:pt x="726" y="202"/>
                  </a:lnTo>
                  <a:lnTo>
                    <a:pt x="379"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7" name="Google Shape;3877;p12"/>
            <p:cNvSpPr/>
            <p:nvPr/>
          </p:nvSpPr>
          <p:spPr>
            <a:xfrm>
              <a:off x="1706500" y="1681050"/>
              <a:ext cx="2475" cy="1475"/>
            </a:xfrm>
            <a:custGeom>
              <a:rect b="b" l="l" r="r" t="t"/>
              <a:pathLst>
                <a:path extrusionOk="0" h="59" w="99">
                  <a:moveTo>
                    <a:pt x="50" y="0"/>
                  </a:moveTo>
                  <a:lnTo>
                    <a:pt x="0" y="29"/>
                  </a:lnTo>
                  <a:lnTo>
                    <a:pt x="50" y="58"/>
                  </a:lnTo>
                  <a:lnTo>
                    <a:pt x="99" y="29"/>
                  </a:lnTo>
                  <a:lnTo>
                    <a:pt x="50"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8" name="Google Shape;3878;p12"/>
            <p:cNvSpPr/>
            <p:nvPr/>
          </p:nvSpPr>
          <p:spPr>
            <a:xfrm>
              <a:off x="1707700" y="1681775"/>
              <a:ext cx="1275" cy="11250"/>
            </a:xfrm>
            <a:custGeom>
              <a:rect b="b" l="l" r="r" t="t"/>
              <a:pathLst>
                <a:path extrusionOk="0" h="450" w="51">
                  <a:moveTo>
                    <a:pt x="51" y="0"/>
                  </a:moveTo>
                  <a:lnTo>
                    <a:pt x="2" y="29"/>
                  </a:lnTo>
                  <a:lnTo>
                    <a:pt x="0" y="450"/>
                  </a:lnTo>
                  <a:lnTo>
                    <a:pt x="0" y="450"/>
                  </a:lnTo>
                  <a:lnTo>
                    <a:pt x="49" y="421"/>
                  </a:lnTo>
                  <a:lnTo>
                    <a:pt x="5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9" name="Google Shape;3879;p12"/>
            <p:cNvSpPr/>
            <p:nvPr/>
          </p:nvSpPr>
          <p:spPr>
            <a:xfrm>
              <a:off x="1706450" y="1681775"/>
              <a:ext cx="1300" cy="11250"/>
            </a:xfrm>
            <a:custGeom>
              <a:rect b="b" l="l" r="r" t="t"/>
              <a:pathLst>
                <a:path extrusionOk="0" h="450" w="52">
                  <a:moveTo>
                    <a:pt x="2" y="0"/>
                  </a:moveTo>
                  <a:lnTo>
                    <a:pt x="1" y="421"/>
                  </a:lnTo>
                  <a:lnTo>
                    <a:pt x="50" y="450"/>
                  </a:lnTo>
                  <a:lnTo>
                    <a:pt x="52" y="29"/>
                  </a:lnTo>
                  <a:lnTo>
                    <a:pt x="2"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0" name="Google Shape;3880;p12"/>
            <p:cNvSpPr/>
            <p:nvPr/>
          </p:nvSpPr>
          <p:spPr>
            <a:xfrm>
              <a:off x="1708300" y="1673025"/>
              <a:ext cx="9525" cy="16350"/>
            </a:xfrm>
            <a:custGeom>
              <a:rect b="b" l="l" r="r" t="t"/>
              <a:pathLst>
                <a:path extrusionOk="0" h="654" w="381">
                  <a:moveTo>
                    <a:pt x="379" y="1"/>
                  </a:moveTo>
                  <a:lnTo>
                    <a:pt x="1" y="220"/>
                  </a:lnTo>
                  <a:lnTo>
                    <a:pt x="2" y="653"/>
                  </a:lnTo>
                  <a:lnTo>
                    <a:pt x="381" y="436"/>
                  </a:lnTo>
                  <a:lnTo>
                    <a:pt x="379"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1" name="Google Shape;3881;p12"/>
            <p:cNvSpPr/>
            <p:nvPr/>
          </p:nvSpPr>
          <p:spPr>
            <a:xfrm>
              <a:off x="1699650" y="1673475"/>
              <a:ext cx="8725" cy="15900"/>
            </a:xfrm>
            <a:custGeom>
              <a:rect b="b" l="l" r="r" t="t"/>
              <a:pathLst>
                <a:path extrusionOk="0" h="636" w="349">
                  <a:moveTo>
                    <a:pt x="0" y="0"/>
                  </a:moveTo>
                  <a:lnTo>
                    <a:pt x="2" y="434"/>
                  </a:lnTo>
                  <a:lnTo>
                    <a:pt x="348" y="635"/>
                  </a:lnTo>
                  <a:lnTo>
                    <a:pt x="347" y="202"/>
                  </a:ln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2" name="Google Shape;3882;p12"/>
            <p:cNvSpPr/>
            <p:nvPr/>
          </p:nvSpPr>
          <p:spPr>
            <a:xfrm>
              <a:off x="1699650" y="1668000"/>
              <a:ext cx="18150" cy="10525"/>
            </a:xfrm>
            <a:custGeom>
              <a:rect b="b" l="l" r="r" t="t"/>
              <a:pathLst>
                <a:path extrusionOk="0" h="421" w="726">
                  <a:moveTo>
                    <a:pt x="379" y="0"/>
                  </a:moveTo>
                  <a:lnTo>
                    <a:pt x="0" y="219"/>
                  </a:lnTo>
                  <a:lnTo>
                    <a:pt x="347" y="421"/>
                  </a:lnTo>
                  <a:lnTo>
                    <a:pt x="725" y="202"/>
                  </a:lnTo>
                  <a:lnTo>
                    <a:pt x="379"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3" name="Google Shape;3883;p12"/>
            <p:cNvSpPr/>
            <p:nvPr/>
          </p:nvSpPr>
          <p:spPr>
            <a:xfrm>
              <a:off x="1812125" y="1606250"/>
              <a:ext cx="4100" cy="2400"/>
            </a:xfrm>
            <a:custGeom>
              <a:rect b="b" l="l" r="r" t="t"/>
              <a:pathLst>
                <a:path extrusionOk="0" h="96" w="164">
                  <a:moveTo>
                    <a:pt x="82" y="1"/>
                  </a:moveTo>
                  <a:lnTo>
                    <a:pt x="1" y="49"/>
                  </a:lnTo>
                  <a:lnTo>
                    <a:pt x="82" y="95"/>
                  </a:lnTo>
                  <a:lnTo>
                    <a:pt x="163" y="49"/>
                  </a:lnTo>
                  <a:lnTo>
                    <a:pt x="82"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4" name="Google Shape;3884;p12"/>
            <p:cNvSpPr/>
            <p:nvPr/>
          </p:nvSpPr>
          <p:spPr>
            <a:xfrm>
              <a:off x="1814125" y="1607450"/>
              <a:ext cx="2100" cy="18400"/>
            </a:xfrm>
            <a:custGeom>
              <a:rect b="b" l="l" r="r" t="t"/>
              <a:pathLst>
                <a:path extrusionOk="0" h="736" w="84">
                  <a:moveTo>
                    <a:pt x="83" y="1"/>
                  </a:moveTo>
                  <a:lnTo>
                    <a:pt x="2" y="47"/>
                  </a:lnTo>
                  <a:lnTo>
                    <a:pt x="0" y="736"/>
                  </a:lnTo>
                  <a:lnTo>
                    <a:pt x="82" y="690"/>
                  </a:lnTo>
                  <a:lnTo>
                    <a:pt x="83"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5" name="Google Shape;3885;p12"/>
            <p:cNvSpPr/>
            <p:nvPr/>
          </p:nvSpPr>
          <p:spPr>
            <a:xfrm>
              <a:off x="1812100" y="1607450"/>
              <a:ext cx="2075" cy="18400"/>
            </a:xfrm>
            <a:custGeom>
              <a:rect b="b" l="l" r="r" t="t"/>
              <a:pathLst>
                <a:path extrusionOk="0" h="736" w="83">
                  <a:moveTo>
                    <a:pt x="2" y="1"/>
                  </a:moveTo>
                  <a:lnTo>
                    <a:pt x="0" y="690"/>
                  </a:lnTo>
                  <a:lnTo>
                    <a:pt x="81" y="736"/>
                  </a:lnTo>
                  <a:lnTo>
                    <a:pt x="83" y="47"/>
                  </a:lnTo>
                  <a:lnTo>
                    <a:pt x="2"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6" name="Google Shape;3886;p12"/>
            <p:cNvSpPr/>
            <p:nvPr/>
          </p:nvSpPr>
          <p:spPr>
            <a:xfrm>
              <a:off x="1814025" y="1591900"/>
              <a:ext cx="15525" cy="26750"/>
            </a:xfrm>
            <a:custGeom>
              <a:rect b="b" l="l" r="r" t="t"/>
              <a:pathLst>
                <a:path extrusionOk="0" h="1070" w="621">
                  <a:moveTo>
                    <a:pt x="619" y="1"/>
                  </a:moveTo>
                  <a:lnTo>
                    <a:pt x="0" y="359"/>
                  </a:lnTo>
                  <a:lnTo>
                    <a:pt x="2" y="1069"/>
                  </a:lnTo>
                  <a:lnTo>
                    <a:pt x="621" y="713"/>
                  </a:lnTo>
                  <a:lnTo>
                    <a:pt x="619"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7" name="Google Shape;3887;p12"/>
            <p:cNvSpPr/>
            <p:nvPr/>
          </p:nvSpPr>
          <p:spPr>
            <a:xfrm>
              <a:off x="1799200" y="1592225"/>
              <a:ext cx="14875" cy="26425"/>
            </a:xfrm>
            <a:custGeom>
              <a:rect b="b" l="l" r="r" t="t"/>
              <a:pathLst>
                <a:path extrusionOk="0" h="1057" w="595">
                  <a:moveTo>
                    <a:pt x="0" y="1"/>
                  </a:moveTo>
                  <a:lnTo>
                    <a:pt x="2" y="711"/>
                  </a:lnTo>
                  <a:lnTo>
                    <a:pt x="595" y="1056"/>
                  </a:lnTo>
                  <a:lnTo>
                    <a:pt x="593" y="346"/>
                  </a:ln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8" name="Google Shape;3888;p12"/>
            <p:cNvSpPr/>
            <p:nvPr/>
          </p:nvSpPr>
          <p:spPr>
            <a:xfrm>
              <a:off x="1799200" y="1583325"/>
              <a:ext cx="30325" cy="17550"/>
            </a:xfrm>
            <a:custGeom>
              <a:rect b="b" l="l" r="r" t="t"/>
              <a:pathLst>
                <a:path extrusionOk="0" h="702" w="1213">
                  <a:moveTo>
                    <a:pt x="618" y="0"/>
                  </a:moveTo>
                  <a:lnTo>
                    <a:pt x="0" y="357"/>
                  </a:lnTo>
                  <a:lnTo>
                    <a:pt x="593" y="702"/>
                  </a:lnTo>
                  <a:lnTo>
                    <a:pt x="1212" y="344"/>
                  </a:lnTo>
                  <a:lnTo>
                    <a:pt x="618"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9" name="Google Shape;3889;p12"/>
            <p:cNvSpPr/>
            <p:nvPr/>
          </p:nvSpPr>
          <p:spPr>
            <a:xfrm>
              <a:off x="1834200" y="1624100"/>
              <a:ext cx="2500" cy="1425"/>
            </a:xfrm>
            <a:custGeom>
              <a:rect b="b" l="l" r="r" t="t"/>
              <a:pathLst>
                <a:path extrusionOk="0" h="57" w="100">
                  <a:moveTo>
                    <a:pt x="50" y="0"/>
                  </a:moveTo>
                  <a:lnTo>
                    <a:pt x="1" y="29"/>
                  </a:lnTo>
                  <a:lnTo>
                    <a:pt x="50" y="57"/>
                  </a:lnTo>
                  <a:lnTo>
                    <a:pt x="99" y="28"/>
                  </a:lnTo>
                  <a:lnTo>
                    <a:pt x="50"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0" name="Google Shape;3890;p12"/>
            <p:cNvSpPr/>
            <p:nvPr/>
          </p:nvSpPr>
          <p:spPr>
            <a:xfrm>
              <a:off x="1835400" y="1624775"/>
              <a:ext cx="1300" cy="11300"/>
            </a:xfrm>
            <a:custGeom>
              <a:rect b="b" l="l" r="r" t="t"/>
              <a:pathLst>
                <a:path extrusionOk="0" h="452" w="52">
                  <a:moveTo>
                    <a:pt x="51" y="1"/>
                  </a:moveTo>
                  <a:lnTo>
                    <a:pt x="2" y="30"/>
                  </a:lnTo>
                  <a:lnTo>
                    <a:pt x="1" y="452"/>
                  </a:lnTo>
                  <a:lnTo>
                    <a:pt x="50" y="423"/>
                  </a:lnTo>
                  <a:lnTo>
                    <a:pt x="5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1" name="Google Shape;3891;p12"/>
            <p:cNvSpPr/>
            <p:nvPr/>
          </p:nvSpPr>
          <p:spPr>
            <a:xfrm>
              <a:off x="1834175" y="1624825"/>
              <a:ext cx="1300" cy="11250"/>
            </a:xfrm>
            <a:custGeom>
              <a:rect b="b" l="l" r="r" t="t"/>
              <a:pathLst>
                <a:path extrusionOk="0" h="450" w="52">
                  <a:moveTo>
                    <a:pt x="2" y="0"/>
                  </a:moveTo>
                  <a:lnTo>
                    <a:pt x="0" y="421"/>
                  </a:lnTo>
                  <a:lnTo>
                    <a:pt x="50" y="450"/>
                  </a:lnTo>
                  <a:lnTo>
                    <a:pt x="51" y="28"/>
                  </a:lnTo>
                  <a:lnTo>
                    <a:pt x="2"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2" name="Google Shape;3892;p12"/>
            <p:cNvSpPr/>
            <p:nvPr/>
          </p:nvSpPr>
          <p:spPr>
            <a:xfrm>
              <a:off x="1836025" y="1616075"/>
              <a:ext cx="9525" cy="16350"/>
            </a:xfrm>
            <a:custGeom>
              <a:rect b="b" l="l" r="r" t="t"/>
              <a:pathLst>
                <a:path extrusionOk="0" h="654" w="381">
                  <a:moveTo>
                    <a:pt x="379" y="1"/>
                  </a:moveTo>
                  <a:lnTo>
                    <a:pt x="0" y="218"/>
                  </a:lnTo>
                  <a:lnTo>
                    <a:pt x="2" y="653"/>
                  </a:lnTo>
                  <a:lnTo>
                    <a:pt x="380" y="434"/>
                  </a:lnTo>
                  <a:lnTo>
                    <a:pt x="379"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3" name="Google Shape;3893;p12"/>
            <p:cNvSpPr/>
            <p:nvPr/>
          </p:nvSpPr>
          <p:spPr>
            <a:xfrm>
              <a:off x="1827350" y="1616475"/>
              <a:ext cx="8725" cy="15950"/>
            </a:xfrm>
            <a:custGeom>
              <a:rect b="b" l="l" r="r" t="t"/>
              <a:pathLst>
                <a:path extrusionOk="0" h="638" w="349">
                  <a:moveTo>
                    <a:pt x="1" y="1"/>
                  </a:moveTo>
                  <a:lnTo>
                    <a:pt x="2" y="436"/>
                  </a:lnTo>
                  <a:lnTo>
                    <a:pt x="349" y="637"/>
                  </a:lnTo>
                  <a:lnTo>
                    <a:pt x="349" y="637"/>
                  </a:lnTo>
                  <a:lnTo>
                    <a:pt x="347" y="202"/>
                  </a:lnTo>
                  <a:lnTo>
                    <a:pt x="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4" name="Google Shape;3894;p12"/>
            <p:cNvSpPr/>
            <p:nvPr/>
          </p:nvSpPr>
          <p:spPr>
            <a:xfrm>
              <a:off x="1827350" y="1611050"/>
              <a:ext cx="18150" cy="10500"/>
            </a:xfrm>
            <a:custGeom>
              <a:rect b="b" l="l" r="r" t="t"/>
              <a:pathLst>
                <a:path extrusionOk="0" h="420" w="726">
                  <a:moveTo>
                    <a:pt x="379" y="0"/>
                  </a:moveTo>
                  <a:lnTo>
                    <a:pt x="1" y="218"/>
                  </a:lnTo>
                  <a:lnTo>
                    <a:pt x="347" y="419"/>
                  </a:lnTo>
                  <a:lnTo>
                    <a:pt x="726" y="202"/>
                  </a:lnTo>
                  <a:lnTo>
                    <a:pt x="379"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8" name="Shape 3898"/>
        <p:cNvGrpSpPr/>
        <p:nvPr/>
      </p:nvGrpSpPr>
      <p:grpSpPr>
        <a:xfrm>
          <a:off x="0" y="0"/>
          <a:ext cx="0" cy="0"/>
          <a:chOff x="0" y="0"/>
          <a:chExt cx="0" cy="0"/>
        </a:xfrm>
      </p:grpSpPr>
      <p:sp>
        <p:nvSpPr>
          <p:cNvPr id="3899" name="Google Shape;3899;g125b9cbe7ee_0_0"/>
          <p:cNvSpPr txBox="1"/>
          <p:nvPr>
            <p:ph type="ctrTitle"/>
          </p:nvPr>
        </p:nvSpPr>
        <p:spPr>
          <a:xfrm>
            <a:off x="4133975" y="284675"/>
            <a:ext cx="4651200" cy="2276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Real World Implications</a:t>
            </a:r>
            <a:endParaRPr/>
          </a:p>
        </p:txBody>
      </p:sp>
      <p:sp>
        <p:nvSpPr>
          <p:cNvPr id="3900" name="Google Shape;3900;g125b9cbe7ee_0_0"/>
          <p:cNvSpPr txBox="1"/>
          <p:nvPr>
            <p:ph idx="1" type="subTitle"/>
          </p:nvPr>
        </p:nvSpPr>
        <p:spPr>
          <a:xfrm>
            <a:off x="4418232" y="2561375"/>
            <a:ext cx="4260300" cy="633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We can cater our analytical solution to consumers that want to find the best deal on rental properties or short-term homes.</a:t>
            </a:r>
            <a:endParaRPr/>
          </a:p>
        </p:txBody>
      </p:sp>
      <p:grpSp>
        <p:nvGrpSpPr>
          <p:cNvPr id="3901" name="Google Shape;3901;g125b9cbe7ee_0_0"/>
          <p:cNvGrpSpPr/>
          <p:nvPr/>
        </p:nvGrpSpPr>
        <p:grpSpPr>
          <a:xfrm>
            <a:off x="445281" y="1877830"/>
            <a:ext cx="3493063" cy="2672381"/>
            <a:chOff x="2168375" y="1616050"/>
            <a:chExt cx="935500" cy="658725"/>
          </a:xfrm>
        </p:grpSpPr>
        <p:sp>
          <p:nvSpPr>
            <p:cNvPr id="3902" name="Google Shape;3902;g125b9cbe7ee_0_0"/>
            <p:cNvSpPr/>
            <p:nvPr/>
          </p:nvSpPr>
          <p:spPr>
            <a:xfrm>
              <a:off x="2168375" y="1763275"/>
              <a:ext cx="855575" cy="511500"/>
            </a:xfrm>
            <a:custGeom>
              <a:rect b="b" l="l" r="r" t="t"/>
              <a:pathLst>
                <a:path extrusionOk="0" h="20460" w="34223">
                  <a:moveTo>
                    <a:pt x="18732" y="1"/>
                  </a:moveTo>
                  <a:cubicBezTo>
                    <a:pt x="18662" y="1"/>
                    <a:pt x="18593" y="16"/>
                    <a:pt x="18540" y="47"/>
                  </a:cubicBezTo>
                  <a:lnTo>
                    <a:pt x="192" y="10639"/>
                  </a:lnTo>
                  <a:cubicBezTo>
                    <a:pt x="86" y="10700"/>
                    <a:pt x="1" y="10850"/>
                    <a:pt x="1" y="10971"/>
                  </a:cubicBezTo>
                  <a:lnTo>
                    <a:pt x="1" y="11360"/>
                  </a:lnTo>
                  <a:cubicBezTo>
                    <a:pt x="1" y="11483"/>
                    <a:pt x="86" y="11631"/>
                    <a:pt x="192" y="11692"/>
                  </a:cubicBezTo>
                  <a:lnTo>
                    <a:pt x="15299" y="20414"/>
                  </a:lnTo>
                  <a:cubicBezTo>
                    <a:pt x="15352" y="20445"/>
                    <a:pt x="15421" y="20460"/>
                    <a:pt x="15490" y="20460"/>
                  </a:cubicBezTo>
                  <a:cubicBezTo>
                    <a:pt x="15560" y="20460"/>
                    <a:pt x="15629" y="20445"/>
                    <a:pt x="15682" y="20414"/>
                  </a:cubicBezTo>
                  <a:lnTo>
                    <a:pt x="34029" y="9821"/>
                  </a:lnTo>
                  <a:cubicBezTo>
                    <a:pt x="34135" y="9761"/>
                    <a:pt x="34222" y="9611"/>
                    <a:pt x="34222" y="9488"/>
                  </a:cubicBezTo>
                  <a:lnTo>
                    <a:pt x="34222" y="9101"/>
                  </a:lnTo>
                  <a:cubicBezTo>
                    <a:pt x="34222" y="8978"/>
                    <a:pt x="34135" y="8828"/>
                    <a:pt x="34029" y="8767"/>
                  </a:cubicBezTo>
                  <a:lnTo>
                    <a:pt x="18924" y="47"/>
                  </a:lnTo>
                  <a:cubicBezTo>
                    <a:pt x="18871" y="16"/>
                    <a:pt x="18802" y="1"/>
                    <a:pt x="18732"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g125b9cbe7ee_0_0"/>
            <p:cNvSpPr/>
            <p:nvPr/>
          </p:nvSpPr>
          <p:spPr>
            <a:xfrm>
              <a:off x="2168375" y="1763275"/>
              <a:ext cx="855575" cy="511500"/>
            </a:xfrm>
            <a:custGeom>
              <a:rect b="b" l="l" r="r" t="t"/>
              <a:pathLst>
                <a:path extrusionOk="0" h="20460" w="34223">
                  <a:moveTo>
                    <a:pt x="18732" y="1"/>
                  </a:moveTo>
                  <a:cubicBezTo>
                    <a:pt x="18662" y="1"/>
                    <a:pt x="18593" y="16"/>
                    <a:pt x="18540" y="47"/>
                  </a:cubicBezTo>
                  <a:lnTo>
                    <a:pt x="192" y="10639"/>
                  </a:lnTo>
                  <a:cubicBezTo>
                    <a:pt x="86" y="10700"/>
                    <a:pt x="1" y="10850"/>
                    <a:pt x="1" y="10971"/>
                  </a:cubicBezTo>
                  <a:lnTo>
                    <a:pt x="1" y="11360"/>
                  </a:lnTo>
                  <a:cubicBezTo>
                    <a:pt x="1" y="11483"/>
                    <a:pt x="86" y="11631"/>
                    <a:pt x="192" y="11692"/>
                  </a:cubicBezTo>
                  <a:lnTo>
                    <a:pt x="15299" y="20414"/>
                  </a:lnTo>
                  <a:cubicBezTo>
                    <a:pt x="15352" y="20445"/>
                    <a:pt x="15421" y="20460"/>
                    <a:pt x="15490" y="20460"/>
                  </a:cubicBezTo>
                  <a:cubicBezTo>
                    <a:pt x="15560" y="20460"/>
                    <a:pt x="15629" y="20445"/>
                    <a:pt x="15682" y="20414"/>
                  </a:cubicBezTo>
                  <a:lnTo>
                    <a:pt x="34029" y="9821"/>
                  </a:lnTo>
                  <a:cubicBezTo>
                    <a:pt x="34135" y="9761"/>
                    <a:pt x="34222" y="9611"/>
                    <a:pt x="34222" y="9488"/>
                  </a:cubicBezTo>
                  <a:lnTo>
                    <a:pt x="34222" y="9101"/>
                  </a:lnTo>
                  <a:cubicBezTo>
                    <a:pt x="34222" y="8978"/>
                    <a:pt x="34135" y="8828"/>
                    <a:pt x="34029" y="8767"/>
                  </a:cubicBezTo>
                  <a:lnTo>
                    <a:pt x="18924" y="47"/>
                  </a:lnTo>
                  <a:cubicBezTo>
                    <a:pt x="18871" y="16"/>
                    <a:pt x="18802" y="1"/>
                    <a:pt x="18732"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g125b9cbe7ee_0_0"/>
            <p:cNvSpPr/>
            <p:nvPr/>
          </p:nvSpPr>
          <p:spPr>
            <a:xfrm>
              <a:off x="2555625" y="1980025"/>
              <a:ext cx="468325" cy="294750"/>
            </a:xfrm>
            <a:custGeom>
              <a:rect b="b" l="l" r="r" t="t"/>
              <a:pathLst>
                <a:path extrusionOk="0" h="11790" w="18733">
                  <a:moveTo>
                    <a:pt x="18371" y="0"/>
                  </a:moveTo>
                  <a:lnTo>
                    <a:pt x="0" y="10607"/>
                  </a:lnTo>
                  <a:lnTo>
                    <a:pt x="0" y="11789"/>
                  </a:lnTo>
                  <a:cubicBezTo>
                    <a:pt x="3" y="11789"/>
                    <a:pt x="6" y="11789"/>
                    <a:pt x="9" y="11789"/>
                  </a:cubicBezTo>
                  <a:cubicBezTo>
                    <a:pt x="73" y="11789"/>
                    <a:pt x="136" y="11773"/>
                    <a:pt x="192" y="11744"/>
                  </a:cubicBezTo>
                  <a:lnTo>
                    <a:pt x="18539" y="1151"/>
                  </a:lnTo>
                  <a:cubicBezTo>
                    <a:pt x="18645" y="1091"/>
                    <a:pt x="18732" y="941"/>
                    <a:pt x="18732" y="818"/>
                  </a:cubicBezTo>
                  <a:lnTo>
                    <a:pt x="18732" y="429"/>
                  </a:lnTo>
                  <a:cubicBezTo>
                    <a:pt x="18732" y="308"/>
                    <a:pt x="18645" y="158"/>
                    <a:pt x="18539" y="97"/>
                  </a:cubicBezTo>
                  <a:lnTo>
                    <a:pt x="18371" y="0"/>
                  </a:ln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g125b9cbe7ee_0_0"/>
            <p:cNvSpPr/>
            <p:nvPr/>
          </p:nvSpPr>
          <p:spPr>
            <a:xfrm>
              <a:off x="2555625" y="1980025"/>
              <a:ext cx="468325" cy="294750"/>
            </a:xfrm>
            <a:custGeom>
              <a:rect b="b" l="l" r="r" t="t"/>
              <a:pathLst>
                <a:path extrusionOk="0" h="11790" w="18733">
                  <a:moveTo>
                    <a:pt x="18371" y="0"/>
                  </a:moveTo>
                  <a:lnTo>
                    <a:pt x="0" y="10607"/>
                  </a:lnTo>
                  <a:lnTo>
                    <a:pt x="0" y="11789"/>
                  </a:lnTo>
                  <a:cubicBezTo>
                    <a:pt x="3" y="11789"/>
                    <a:pt x="6" y="11789"/>
                    <a:pt x="9" y="11789"/>
                  </a:cubicBezTo>
                  <a:cubicBezTo>
                    <a:pt x="73" y="11789"/>
                    <a:pt x="136" y="11773"/>
                    <a:pt x="192" y="11744"/>
                  </a:cubicBezTo>
                  <a:lnTo>
                    <a:pt x="18539" y="1151"/>
                  </a:lnTo>
                  <a:cubicBezTo>
                    <a:pt x="18645" y="1091"/>
                    <a:pt x="18732" y="941"/>
                    <a:pt x="18732" y="818"/>
                  </a:cubicBezTo>
                  <a:lnTo>
                    <a:pt x="18732" y="429"/>
                  </a:lnTo>
                  <a:cubicBezTo>
                    <a:pt x="18732" y="308"/>
                    <a:pt x="18645" y="158"/>
                    <a:pt x="18539" y="97"/>
                  </a:cubicBezTo>
                  <a:lnTo>
                    <a:pt x="1837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g125b9cbe7ee_0_0"/>
            <p:cNvSpPr/>
            <p:nvPr/>
          </p:nvSpPr>
          <p:spPr>
            <a:xfrm>
              <a:off x="2170525" y="1763275"/>
              <a:ext cx="851250" cy="490700"/>
            </a:xfrm>
            <a:custGeom>
              <a:rect b="b" l="l" r="r" t="t"/>
              <a:pathLst>
                <a:path extrusionOk="0" h="19628" w="34050">
                  <a:moveTo>
                    <a:pt x="18646" y="1"/>
                  </a:moveTo>
                  <a:cubicBezTo>
                    <a:pt x="18576" y="1"/>
                    <a:pt x="18507" y="16"/>
                    <a:pt x="18454" y="47"/>
                  </a:cubicBezTo>
                  <a:lnTo>
                    <a:pt x="106" y="10639"/>
                  </a:lnTo>
                  <a:cubicBezTo>
                    <a:pt x="0" y="10700"/>
                    <a:pt x="0" y="10800"/>
                    <a:pt x="106" y="10861"/>
                  </a:cubicBezTo>
                  <a:lnTo>
                    <a:pt x="15213" y="19582"/>
                  </a:lnTo>
                  <a:cubicBezTo>
                    <a:pt x="15266" y="19612"/>
                    <a:pt x="15335" y="19628"/>
                    <a:pt x="15404" y="19628"/>
                  </a:cubicBezTo>
                  <a:cubicBezTo>
                    <a:pt x="15474" y="19628"/>
                    <a:pt x="15543" y="19612"/>
                    <a:pt x="15596" y="19582"/>
                  </a:cubicBezTo>
                  <a:lnTo>
                    <a:pt x="33943" y="8989"/>
                  </a:lnTo>
                  <a:cubicBezTo>
                    <a:pt x="34049" y="8928"/>
                    <a:pt x="34049" y="8828"/>
                    <a:pt x="33943" y="8767"/>
                  </a:cubicBezTo>
                  <a:lnTo>
                    <a:pt x="18838" y="47"/>
                  </a:lnTo>
                  <a:cubicBezTo>
                    <a:pt x="18785" y="16"/>
                    <a:pt x="18716" y="1"/>
                    <a:pt x="18646"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g125b9cbe7ee_0_0"/>
            <p:cNvSpPr/>
            <p:nvPr/>
          </p:nvSpPr>
          <p:spPr>
            <a:xfrm>
              <a:off x="2258075" y="2000825"/>
              <a:ext cx="126825" cy="119500"/>
            </a:xfrm>
            <a:custGeom>
              <a:rect b="b" l="l" r="r" t="t"/>
              <a:pathLst>
                <a:path extrusionOk="0" h="4780" w="5073">
                  <a:moveTo>
                    <a:pt x="2177" y="0"/>
                  </a:moveTo>
                  <a:lnTo>
                    <a:pt x="422" y="1013"/>
                  </a:lnTo>
                  <a:cubicBezTo>
                    <a:pt x="0" y="1256"/>
                    <a:pt x="0" y="1655"/>
                    <a:pt x="422" y="1897"/>
                  </a:cubicBezTo>
                  <a:lnTo>
                    <a:pt x="2342" y="3001"/>
                  </a:lnTo>
                  <a:cubicBezTo>
                    <a:pt x="2430" y="3051"/>
                    <a:pt x="2430" y="3179"/>
                    <a:pt x="2342" y="3231"/>
                  </a:cubicBezTo>
                  <a:lnTo>
                    <a:pt x="1095" y="3952"/>
                  </a:lnTo>
                  <a:lnTo>
                    <a:pt x="2544" y="4780"/>
                  </a:lnTo>
                  <a:lnTo>
                    <a:pt x="4650" y="3563"/>
                  </a:lnTo>
                  <a:cubicBezTo>
                    <a:pt x="5072" y="3320"/>
                    <a:pt x="5072" y="2921"/>
                    <a:pt x="4650" y="2676"/>
                  </a:cubicBezTo>
                  <a:lnTo>
                    <a:pt x="2736" y="1571"/>
                  </a:lnTo>
                  <a:cubicBezTo>
                    <a:pt x="2646" y="1520"/>
                    <a:pt x="2646" y="1391"/>
                    <a:pt x="2736" y="1340"/>
                  </a:cubicBezTo>
                  <a:lnTo>
                    <a:pt x="3617" y="831"/>
                  </a:lnTo>
                  <a:lnTo>
                    <a:pt x="21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g125b9cbe7ee_0_0"/>
            <p:cNvSpPr/>
            <p:nvPr/>
          </p:nvSpPr>
          <p:spPr>
            <a:xfrm>
              <a:off x="2964400" y="1869050"/>
              <a:ext cx="26525" cy="46850"/>
            </a:xfrm>
            <a:custGeom>
              <a:rect b="b" l="l" r="r" t="t"/>
              <a:pathLst>
                <a:path extrusionOk="0" h="1874" w="1061">
                  <a:moveTo>
                    <a:pt x="914" y="0"/>
                  </a:moveTo>
                  <a:lnTo>
                    <a:pt x="0" y="1800"/>
                  </a:lnTo>
                  <a:lnTo>
                    <a:pt x="147" y="1874"/>
                  </a:lnTo>
                  <a:lnTo>
                    <a:pt x="1060" y="76"/>
                  </a:lnTo>
                  <a:lnTo>
                    <a:pt x="914"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g125b9cbe7ee_0_0"/>
            <p:cNvSpPr/>
            <p:nvPr/>
          </p:nvSpPr>
          <p:spPr>
            <a:xfrm>
              <a:off x="2941400" y="1865425"/>
              <a:ext cx="25800" cy="38150"/>
            </a:xfrm>
            <a:custGeom>
              <a:rect b="b" l="l" r="r" t="t"/>
              <a:pathLst>
                <a:path extrusionOk="0" h="1526" w="1032">
                  <a:moveTo>
                    <a:pt x="142" y="0"/>
                  </a:moveTo>
                  <a:lnTo>
                    <a:pt x="1" y="87"/>
                  </a:lnTo>
                  <a:lnTo>
                    <a:pt x="893" y="1526"/>
                  </a:lnTo>
                  <a:lnTo>
                    <a:pt x="1032" y="1439"/>
                  </a:lnTo>
                  <a:lnTo>
                    <a:pt x="142"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g125b9cbe7ee_0_0"/>
            <p:cNvSpPr/>
            <p:nvPr/>
          </p:nvSpPr>
          <p:spPr>
            <a:xfrm>
              <a:off x="2962875" y="1861325"/>
              <a:ext cx="6950" cy="110425"/>
            </a:xfrm>
            <a:custGeom>
              <a:rect b="b" l="l" r="r" t="t"/>
              <a:pathLst>
                <a:path extrusionOk="0" h="4417" w="278">
                  <a:moveTo>
                    <a:pt x="0" y="1"/>
                  </a:moveTo>
                  <a:lnTo>
                    <a:pt x="0" y="4336"/>
                  </a:lnTo>
                  <a:cubicBezTo>
                    <a:pt x="3" y="4361"/>
                    <a:pt x="18" y="4383"/>
                    <a:pt x="41" y="4393"/>
                  </a:cubicBezTo>
                  <a:cubicBezTo>
                    <a:pt x="71" y="4409"/>
                    <a:pt x="105" y="4417"/>
                    <a:pt x="138" y="4417"/>
                  </a:cubicBezTo>
                  <a:cubicBezTo>
                    <a:pt x="172" y="4417"/>
                    <a:pt x="206" y="4409"/>
                    <a:pt x="237" y="4393"/>
                  </a:cubicBezTo>
                  <a:cubicBezTo>
                    <a:pt x="259" y="4383"/>
                    <a:pt x="274" y="4361"/>
                    <a:pt x="277" y="4336"/>
                  </a:cubicBezTo>
                  <a:lnTo>
                    <a:pt x="277"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g125b9cbe7ee_0_0"/>
            <p:cNvSpPr/>
            <p:nvPr/>
          </p:nvSpPr>
          <p:spPr>
            <a:xfrm>
              <a:off x="2946125" y="1777225"/>
              <a:ext cx="110550" cy="100700"/>
            </a:xfrm>
            <a:custGeom>
              <a:rect b="b" l="l" r="r" t="t"/>
              <a:pathLst>
                <a:path extrusionOk="0" h="4028" w="4422">
                  <a:moveTo>
                    <a:pt x="2211" y="0"/>
                  </a:moveTo>
                  <a:cubicBezTo>
                    <a:pt x="1696" y="0"/>
                    <a:pt x="1180" y="197"/>
                    <a:pt x="786" y="591"/>
                  </a:cubicBezTo>
                  <a:cubicBezTo>
                    <a:pt x="0" y="1377"/>
                    <a:pt x="0" y="2651"/>
                    <a:pt x="786" y="3439"/>
                  </a:cubicBezTo>
                  <a:cubicBezTo>
                    <a:pt x="1180" y="3832"/>
                    <a:pt x="1696" y="4028"/>
                    <a:pt x="2211" y="4028"/>
                  </a:cubicBezTo>
                  <a:cubicBezTo>
                    <a:pt x="2727" y="4028"/>
                    <a:pt x="3242" y="3832"/>
                    <a:pt x="3636" y="3439"/>
                  </a:cubicBezTo>
                  <a:cubicBezTo>
                    <a:pt x="4422" y="2651"/>
                    <a:pt x="4422" y="1377"/>
                    <a:pt x="3636" y="591"/>
                  </a:cubicBezTo>
                  <a:cubicBezTo>
                    <a:pt x="3242" y="197"/>
                    <a:pt x="2727" y="0"/>
                    <a:pt x="2211"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g125b9cbe7ee_0_0"/>
            <p:cNvSpPr/>
            <p:nvPr/>
          </p:nvSpPr>
          <p:spPr>
            <a:xfrm>
              <a:off x="2948325" y="1777225"/>
              <a:ext cx="91925" cy="100725"/>
            </a:xfrm>
            <a:custGeom>
              <a:rect b="b" l="l" r="r" t="t"/>
              <a:pathLst>
                <a:path extrusionOk="0" h="4029" w="3677">
                  <a:moveTo>
                    <a:pt x="2124" y="0"/>
                  </a:moveTo>
                  <a:cubicBezTo>
                    <a:pt x="1713" y="0"/>
                    <a:pt x="1303" y="126"/>
                    <a:pt x="954" y="375"/>
                  </a:cubicBezTo>
                  <a:cubicBezTo>
                    <a:pt x="317" y="830"/>
                    <a:pt x="1" y="1611"/>
                    <a:pt x="143" y="2381"/>
                  </a:cubicBezTo>
                  <a:cubicBezTo>
                    <a:pt x="285" y="3151"/>
                    <a:pt x="861" y="3768"/>
                    <a:pt x="1619" y="3963"/>
                  </a:cubicBezTo>
                  <a:cubicBezTo>
                    <a:pt x="1787" y="4007"/>
                    <a:pt x="1957" y="4028"/>
                    <a:pt x="2125" y="4028"/>
                  </a:cubicBezTo>
                  <a:cubicBezTo>
                    <a:pt x="2717" y="4028"/>
                    <a:pt x="3290" y="3766"/>
                    <a:pt x="3677" y="3296"/>
                  </a:cubicBezTo>
                  <a:lnTo>
                    <a:pt x="3677" y="3296"/>
                  </a:lnTo>
                  <a:cubicBezTo>
                    <a:pt x="3627" y="3311"/>
                    <a:pt x="3577" y="3318"/>
                    <a:pt x="3527" y="3318"/>
                  </a:cubicBezTo>
                  <a:cubicBezTo>
                    <a:pt x="2978" y="3318"/>
                    <a:pt x="2446" y="2472"/>
                    <a:pt x="2755" y="1500"/>
                  </a:cubicBezTo>
                  <a:cubicBezTo>
                    <a:pt x="3014" y="682"/>
                    <a:pt x="3291" y="362"/>
                    <a:pt x="3116" y="261"/>
                  </a:cubicBezTo>
                  <a:cubicBezTo>
                    <a:pt x="2807" y="87"/>
                    <a:pt x="2465" y="0"/>
                    <a:pt x="2124"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g125b9cbe7ee_0_0"/>
            <p:cNvSpPr/>
            <p:nvPr/>
          </p:nvSpPr>
          <p:spPr>
            <a:xfrm>
              <a:off x="2883225" y="1806425"/>
              <a:ext cx="77725" cy="70800"/>
            </a:xfrm>
            <a:custGeom>
              <a:rect b="b" l="l" r="r" t="t"/>
              <a:pathLst>
                <a:path extrusionOk="0" h="2832" w="3109">
                  <a:moveTo>
                    <a:pt x="1555" y="0"/>
                  </a:moveTo>
                  <a:cubicBezTo>
                    <a:pt x="1193" y="0"/>
                    <a:pt x="830" y="139"/>
                    <a:pt x="553" y="416"/>
                  </a:cubicBezTo>
                  <a:cubicBezTo>
                    <a:pt x="1" y="968"/>
                    <a:pt x="1" y="1865"/>
                    <a:pt x="553" y="2417"/>
                  </a:cubicBezTo>
                  <a:cubicBezTo>
                    <a:pt x="830" y="2693"/>
                    <a:pt x="1193" y="2831"/>
                    <a:pt x="1555" y="2831"/>
                  </a:cubicBezTo>
                  <a:cubicBezTo>
                    <a:pt x="1917" y="2831"/>
                    <a:pt x="2279" y="2693"/>
                    <a:pt x="2556" y="2417"/>
                  </a:cubicBezTo>
                  <a:cubicBezTo>
                    <a:pt x="3108" y="1865"/>
                    <a:pt x="3108" y="968"/>
                    <a:pt x="2556" y="416"/>
                  </a:cubicBezTo>
                  <a:cubicBezTo>
                    <a:pt x="2279" y="139"/>
                    <a:pt x="1917" y="0"/>
                    <a:pt x="1555"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g125b9cbe7ee_0_0"/>
            <p:cNvSpPr/>
            <p:nvPr/>
          </p:nvSpPr>
          <p:spPr>
            <a:xfrm>
              <a:off x="2891500" y="1806450"/>
              <a:ext cx="67600" cy="70775"/>
            </a:xfrm>
            <a:custGeom>
              <a:rect b="b" l="l" r="r" t="t"/>
              <a:pathLst>
                <a:path extrusionOk="0" h="2831" w="2704">
                  <a:moveTo>
                    <a:pt x="1224" y="0"/>
                  </a:moveTo>
                  <a:cubicBezTo>
                    <a:pt x="927" y="0"/>
                    <a:pt x="637" y="93"/>
                    <a:pt x="396" y="267"/>
                  </a:cubicBezTo>
                  <a:cubicBezTo>
                    <a:pt x="358" y="1131"/>
                    <a:pt x="1092" y="1975"/>
                    <a:pt x="888" y="2258"/>
                  </a:cubicBezTo>
                  <a:cubicBezTo>
                    <a:pt x="812" y="2362"/>
                    <a:pt x="696" y="2405"/>
                    <a:pt x="571" y="2405"/>
                  </a:cubicBezTo>
                  <a:cubicBezTo>
                    <a:pt x="355" y="2405"/>
                    <a:pt x="111" y="2279"/>
                    <a:pt x="0" y="2127"/>
                  </a:cubicBezTo>
                  <a:lnTo>
                    <a:pt x="0" y="2127"/>
                  </a:lnTo>
                  <a:cubicBezTo>
                    <a:pt x="253" y="2563"/>
                    <a:pt x="720" y="2831"/>
                    <a:pt x="1223" y="2831"/>
                  </a:cubicBezTo>
                  <a:cubicBezTo>
                    <a:pt x="1224" y="2831"/>
                    <a:pt x="1226" y="2831"/>
                    <a:pt x="1227" y="2831"/>
                  </a:cubicBezTo>
                  <a:cubicBezTo>
                    <a:pt x="1733" y="2829"/>
                    <a:pt x="2199" y="2560"/>
                    <a:pt x="2451" y="2122"/>
                  </a:cubicBezTo>
                  <a:cubicBezTo>
                    <a:pt x="2703" y="1682"/>
                    <a:pt x="2702" y="1144"/>
                    <a:pt x="2449" y="706"/>
                  </a:cubicBezTo>
                  <a:cubicBezTo>
                    <a:pt x="2196" y="268"/>
                    <a:pt x="1729" y="0"/>
                    <a:pt x="1224" y="0"/>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g125b9cbe7ee_0_0"/>
            <p:cNvSpPr/>
            <p:nvPr/>
          </p:nvSpPr>
          <p:spPr>
            <a:xfrm>
              <a:off x="2891500" y="1806450"/>
              <a:ext cx="67600" cy="70775"/>
            </a:xfrm>
            <a:custGeom>
              <a:rect b="b" l="l" r="r" t="t"/>
              <a:pathLst>
                <a:path extrusionOk="0" h="2831" w="2704">
                  <a:moveTo>
                    <a:pt x="1224" y="0"/>
                  </a:moveTo>
                  <a:cubicBezTo>
                    <a:pt x="927" y="0"/>
                    <a:pt x="637" y="93"/>
                    <a:pt x="396" y="267"/>
                  </a:cubicBezTo>
                  <a:cubicBezTo>
                    <a:pt x="358" y="1131"/>
                    <a:pt x="1092" y="1975"/>
                    <a:pt x="888" y="2258"/>
                  </a:cubicBezTo>
                  <a:cubicBezTo>
                    <a:pt x="812" y="2362"/>
                    <a:pt x="696" y="2405"/>
                    <a:pt x="571" y="2405"/>
                  </a:cubicBezTo>
                  <a:cubicBezTo>
                    <a:pt x="355" y="2405"/>
                    <a:pt x="111" y="2279"/>
                    <a:pt x="0" y="2127"/>
                  </a:cubicBezTo>
                  <a:lnTo>
                    <a:pt x="0" y="2127"/>
                  </a:lnTo>
                  <a:cubicBezTo>
                    <a:pt x="253" y="2563"/>
                    <a:pt x="720" y="2831"/>
                    <a:pt x="1223" y="2831"/>
                  </a:cubicBezTo>
                  <a:cubicBezTo>
                    <a:pt x="1224" y="2831"/>
                    <a:pt x="1226" y="2831"/>
                    <a:pt x="1227" y="2831"/>
                  </a:cubicBezTo>
                  <a:cubicBezTo>
                    <a:pt x="1733" y="2829"/>
                    <a:pt x="2199" y="2560"/>
                    <a:pt x="2451" y="2122"/>
                  </a:cubicBezTo>
                  <a:cubicBezTo>
                    <a:pt x="2703" y="1682"/>
                    <a:pt x="2702" y="1144"/>
                    <a:pt x="2449" y="706"/>
                  </a:cubicBezTo>
                  <a:cubicBezTo>
                    <a:pt x="2196" y="268"/>
                    <a:pt x="1729" y="0"/>
                    <a:pt x="1224"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g125b9cbe7ee_0_0"/>
            <p:cNvSpPr/>
            <p:nvPr/>
          </p:nvSpPr>
          <p:spPr>
            <a:xfrm>
              <a:off x="2901425" y="1738750"/>
              <a:ext cx="129850" cy="129850"/>
            </a:xfrm>
            <a:custGeom>
              <a:rect b="b" l="l" r="r" t="t"/>
              <a:pathLst>
                <a:path extrusionOk="0" h="5194" w="5194">
                  <a:moveTo>
                    <a:pt x="2596" y="1"/>
                  </a:moveTo>
                  <a:cubicBezTo>
                    <a:pt x="1162" y="1"/>
                    <a:pt x="1" y="1162"/>
                    <a:pt x="1" y="2597"/>
                  </a:cubicBezTo>
                  <a:cubicBezTo>
                    <a:pt x="1" y="4031"/>
                    <a:pt x="1162" y="5194"/>
                    <a:pt x="2596" y="5194"/>
                  </a:cubicBezTo>
                  <a:cubicBezTo>
                    <a:pt x="4030" y="5194"/>
                    <a:pt x="5193" y="4031"/>
                    <a:pt x="5193" y="2597"/>
                  </a:cubicBezTo>
                  <a:cubicBezTo>
                    <a:pt x="5193" y="1162"/>
                    <a:pt x="4030" y="1"/>
                    <a:pt x="2596" y="1"/>
                  </a:cubicBezTo>
                  <a:close/>
                </a:path>
              </a:pathLst>
            </a:custGeom>
            <a:solidFill>
              <a:srgbClr val="008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g125b9cbe7ee_0_0"/>
            <p:cNvSpPr/>
            <p:nvPr/>
          </p:nvSpPr>
          <p:spPr>
            <a:xfrm>
              <a:off x="2900125" y="1747175"/>
              <a:ext cx="129400" cy="121450"/>
            </a:xfrm>
            <a:custGeom>
              <a:rect b="b" l="l" r="r" t="t"/>
              <a:pathLst>
                <a:path extrusionOk="0" h="4858" w="5176">
                  <a:moveTo>
                    <a:pt x="1371" y="0"/>
                  </a:moveTo>
                  <a:cubicBezTo>
                    <a:pt x="608" y="431"/>
                    <a:pt x="113" y="1217"/>
                    <a:pt x="57" y="2093"/>
                  </a:cubicBezTo>
                  <a:cubicBezTo>
                    <a:pt x="0" y="2967"/>
                    <a:pt x="389" y="3811"/>
                    <a:pt x="1089" y="4337"/>
                  </a:cubicBezTo>
                  <a:cubicBezTo>
                    <a:pt x="1546" y="4680"/>
                    <a:pt x="2094" y="4857"/>
                    <a:pt x="2648" y="4857"/>
                  </a:cubicBezTo>
                  <a:cubicBezTo>
                    <a:pt x="2946" y="4857"/>
                    <a:pt x="3246" y="4806"/>
                    <a:pt x="3534" y="4701"/>
                  </a:cubicBezTo>
                  <a:cubicBezTo>
                    <a:pt x="4358" y="4401"/>
                    <a:pt x="4976" y="3707"/>
                    <a:pt x="5176" y="2854"/>
                  </a:cubicBezTo>
                  <a:lnTo>
                    <a:pt x="5176" y="2854"/>
                  </a:lnTo>
                  <a:cubicBezTo>
                    <a:pt x="4686" y="3373"/>
                    <a:pt x="4004" y="3666"/>
                    <a:pt x="3291" y="3666"/>
                  </a:cubicBezTo>
                  <a:cubicBezTo>
                    <a:pt x="1617" y="3666"/>
                    <a:pt x="380" y="2106"/>
                    <a:pt x="763" y="476"/>
                  </a:cubicBezTo>
                  <a:cubicBezTo>
                    <a:pt x="941" y="287"/>
                    <a:pt x="1146" y="128"/>
                    <a:pt x="1371"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g125b9cbe7ee_0_0"/>
            <p:cNvSpPr/>
            <p:nvPr/>
          </p:nvSpPr>
          <p:spPr>
            <a:xfrm>
              <a:off x="2501575" y="1865650"/>
              <a:ext cx="117100" cy="192400"/>
            </a:xfrm>
            <a:custGeom>
              <a:rect b="b" l="l" r="r" t="t"/>
              <a:pathLst>
                <a:path extrusionOk="0" h="7696" w="4684">
                  <a:moveTo>
                    <a:pt x="4684" y="0"/>
                  </a:moveTo>
                  <a:lnTo>
                    <a:pt x="0" y="2703"/>
                  </a:lnTo>
                  <a:lnTo>
                    <a:pt x="0" y="7696"/>
                  </a:lnTo>
                  <a:lnTo>
                    <a:pt x="4684" y="4991"/>
                  </a:lnTo>
                  <a:lnTo>
                    <a:pt x="46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g125b9cbe7ee_0_0"/>
            <p:cNvSpPr/>
            <p:nvPr/>
          </p:nvSpPr>
          <p:spPr>
            <a:xfrm>
              <a:off x="2537600" y="1918775"/>
              <a:ext cx="45050" cy="75850"/>
            </a:xfrm>
            <a:custGeom>
              <a:rect b="b" l="l" r="r" t="t"/>
              <a:pathLst>
                <a:path extrusionOk="0" h="3034" w="1802">
                  <a:moveTo>
                    <a:pt x="1748" y="1"/>
                  </a:moveTo>
                  <a:cubicBezTo>
                    <a:pt x="1736" y="1"/>
                    <a:pt x="1721" y="5"/>
                    <a:pt x="1706" y="14"/>
                  </a:cubicBezTo>
                  <a:lnTo>
                    <a:pt x="96" y="939"/>
                  </a:lnTo>
                  <a:cubicBezTo>
                    <a:pt x="40" y="977"/>
                    <a:pt x="5" y="1038"/>
                    <a:pt x="1" y="1106"/>
                  </a:cubicBezTo>
                  <a:lnTo>
                    <a:pt x="1" y="2963"/>
                  </a:lnTo>
                  <a:cubicBezTo>
                    <a:pt x="1" y="3008"/>
                    <a:pt x="23" y="3033"/>
                    <a:pt x="54" y="3033"/>
                  </a:cubicBezTo>
                  <a:cubicBezTo>
                    <a:pt x="67" y="3033"/>
                    <a:pt x="81" y="3029"/>
                    <a:pt x="96" y="3020"/>
                  </a:cubicBezTo>
                  <a:lnTo>
                    <a:pt x="1706" y="2093"/>
                  </a:lnTo>
                  <a:cubicBezTo>
                    <a:pt x="1762" y="2056"/>
                    <a:pt x="1799" y="1995"/>
                    <a:pt x="1802" y="1927"/>
                  </a:cubicBezTo>
                  <a:lnTo>
                    <a:pt x="1802" y="69"/>
                  </a:lnTo>
                  <a:cubicBezTo>
                    <a:pt x="1802" y="26"/>
                    <a:pt x="1780" y="1"/>
                    <a:pt x="1748"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g125b9cbe7ee_0_0"/>
            <p:cNvSpPr/>
            <p:nvPr/>
          </p:nvSpPr>
          <p:spPr>
            <a:xfrm>
              <a:off x="2542025" y="1925375"/>
              <a:ext cx="36200" cy="62600"/>
            </a:xfrm>
            <a:custGeom>
              <a:rect b="b" l="l" r="r" t="t"/>
              <a:pathLst>
                <a:path extrusionOk="0" h="2504" w="1448">
                  <a:moveTo>
                    <a:pt x="1448" y="1"/>
                  </a:moveTo>
                  <a:lnTo>
                    <a:pt x="8" y="829"/>
                  </a:lnTo>
                  <a:cubicBezTo>
                    <a:pt x="5" y="835"/>
                    <a:pt x="3" y="840"/>
                    <a:pt x="1" y="848"/>
                  </a:cubicBezTo>
                  <a:lnTo>
                    <a:pt x="1" y="2504"/>
                  </a:lnTo>
                  <a:lnTo>
                    <a:pt x="1440" y="1676"/>
                  </a:lnTo>
                  <a:cubicBezTo>
                    <a:pt x="1443" y="1670"/>
                    <a:pt x="1446" y="1664"/>
                    <a:pt x="1448" y="1658"/>
                  </a:cubicBezTo>
                  <a:lnTo>
                    <a:pt x="14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g125b9cbe7ee_0_0"/>
            <p:cNvSpPr/>
            <p:nvPr/>
          </p:nvSpPr>
          <p:spPr>
            <a:xfrm>
              <a:off x="2537600" y="1941125"/>
              <a:ext cx="45050" cy="31125"/>
            </a:xfrm>
            <a:custGeom>
              <a:rect b="b" l="l" r="r" t="t"/>
              <a:pathLst>
                <a:path extrusionOk="0" h="1245" w="1802">
                  <a:moveTo>
                    <a:pt x="1802" y="0"/>
                  </a:moveTo>
                  <a:lnTo>
                    <a:pt x="1" y="1037"/>
                  </a:lnTo>
                  <a:lnTo>
                    <a:pt x="1" y="1244"/>
                  </a:lnTo>
                  <a:lnTo>
                    <a:pt x="1802" y="208"/>
                  </a:lnTo>
                  <a:lnTo>
                    <a:pt x="1802"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g125b9cbe7ee_0_0"/>
            <p:cNvSpPr/>
            <p:nvPr/>
          </p:nvSpPr>
          <p:spPr>
            <a:xfrm>
              <a:off x="2557875" y="1929375"/>
              <a:ext cx="4500" cy="54625"/>
            </a:xfrm>
            <a:custGeom>
              <a:rect b="b" l="l" r="r" t="t"/>
              <a:pathLst>
                <a:path extrusionOk="0" h="2185" w="180">
                  <a:moveTo>
                    <a:pt x="180" y="0"/>
                  </a:moveTo>
                  <a:lnTo>
                    <a:pt x="0" y="105"/>
                  </a:lnTo>
                  <a:lnTo>
                    <a:pt x="0" y="2184"/>
                  </a:lnTo>
                  <a:lnTo>
                    <a:pt x="180" y="2086"/>
                  </a:lnTo>
                  <a:lnTo>
                    <a:pt x="18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g125b9cbe7ee_0_0"/>
            <p:cNvSpPr/>
            <p:nvPr/>
          </p:nvSpPr>
          <p:spPr>
            <a:xfrm>
              <a:off x="2501575" y="1990425"/>
              <a:ext cx="117100" cy="78000"/>
            </a:xfrm>
            <a:custGeom>
              <a:rect b="b" l="l" r="r" t="t"/>
              <a:pathLst>
                <a:path extrusionOk="0" h="3120" w="4684">
                  <a:moveTo>
                    <a:pt x="4684" y="0"/>
                  </a:moveTo>
                  <a:lnTo>
                    <a:pt x="0" y="2705"/>
                  </a:lnTo>
                  <a:lnTo>
                    <a:pt x="0" y="3119"/>
                  </a:lnTo>
                  <a:lnTo>
                    <a:pt x="4684" y="416"/>
                  </a:lnTo>
                  <a:lnTo>
                    <a:pt x="4684"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g125b9cbe7ee_0_0"/>
            <p:cNvSpPr/>
            <p:nvPr/>
          </p:nvSpPr>
          <p:spPr>
            <a:xfrm>
              <a:off x="2618650" y="1865650"/>
              <a:ext cx="117100" cy="192400"/>
            </a:xfrm>
            <a:custGeom>
              <a:rect b="b" l="l" r="r" t="t"/>
              <a:pathLst>
                <a:path extrusionOk="0" h="7696" w="4684">
                  <a:moveTo>
                    <a:pt x="1" y="0"/>
                  </a:moveTo>
                  <a:lnTo>
                    <a:pt x="1" y="4991"/>
                  </a:lnTo>
                  <a:lnTo>
                    <a:pt x="4683" y="7696"/>
                  </a:lnTo>
                  <a:lnTo>
                    <a:pt x="4683" y="2703"/>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g125b9cbe7ee_0_0"/>
            <p:cNvSpPr/>
            <p:nvPr/>
          </p:nvSpPr>
          <p:spPr>
            <a:xfrm>
              <a:off x="2654650" y="1918775"/>
              <a:ext cx="45100" cy="75850"/>
            </a:xfrm>
            <a:custGeom>
              <a:rect b="b" l="l" r="r" t="t"/>
              <a:pathLst>
                <a:path extrusionOk="0" h="3034" w="1804">
                  <a:moveTo>
                    <a:pt x="55" y="1"/>
                  </a:moveTo>
                  <a:cubicBezTo>
                    <a:pt x="23" y="1"/>
                    <a:pt x="2" y="26"/>
                    <a:pt x="1" y="69"/>
                  </a:cubicBezTo>
                  <a:lnTo>
                    <a:pt x="1" y="1927"/>
                  </a:lnTo>
                  <a:cubicBezTo>
                    <a:pt x="5" y="1995"/>
                    <a:pt x="41" y="2057"/>
                    <a:pt x="98" y="2093"/>
                  </a:cubicBezTo>
                  <a:lnTo>
                    <a:pt x="1706" y="3020"/>
                  </a:lnTo>
                  <a:cubicBezTo>
                    <a:pt x="1722" y="3029"/>
                    <a:pt x="1736" y="3033"/>
                    <a:pt x="1749" y="3033"/>
                  </a:cubicBezTo>
                  <a:cubicBezTo>
                    <a:pt x="1781" y="3033"/>
                    <a:pt x="1803" y="3008"/>
                    <a:pt x="1803" y="2963"/>
                  </a:cubicBezTo>
                  <a:lnTo>
                    <a:pt x="1803" y="1106"/>
                  </a:lnTo>
                  <a:cubicBezTo>
                    <a:pt x="1799" y="1038"/>
                    <a:pt x="1763" y="977"/>
                    <a:pt x="1706" y="939"/>
                  </a:cubicBezTo>
                  <a:lnTo>
                    <a:pt x="98" y="14"/>
                  </a:lnTo>
                  <a:cubicBezTo>
                    <a:pt x="82" y="5"/>
                    <a:pt x="68" y="1"/>
                    <a:pt x="55"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g125b9cbe7ee_0_0"/>
            <p:cNvSpPr/>
            <p:nvPr/>
          </p:nvSpPr>
          <p:spPr>
            <a:xfrm>
              <a:off x="2659075" y="1925375"/>
              <a:ext cx="36200" cy="62600"/>
            </a:xfrm>
            <a:custGeom>
              <a:rect b="b" l="l" r="r" t="t"/>
              <a:pathLst>
                <a:path extrusionOk="0" h="2504" w="1448">
                  <a:moveTo>
                    <a:pt x="1" y="1"/>
                  </a:moveTo>
                  <a:lnTo>
                    <a:pt x="1" y="1658"/>
                  </a:lnTo>
                  <a:cubicBezTo>
                    <a:pt x="4" y="1664"/>
                    <a:pt x="5" y="1670"/>
                    <a:pt x="10" y="1676"/>
                  </a:cubicBezTo>
                  <a:lnTo>
                    <a:pt x="1448" y="2504"/>
                  </a:lnTo>
                  <a:lnTo>
                    <a:pt x="1448" y="848"/>
                  </a:lnTo>
                  <a:cubicBezTo>
                    <a:pt x="1447" y="840"/>
                    <a:pt x="1444" y="835"/>
                    <a:pt x="1441" y="829"/>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g125b9cbe7ee_0_0"/>
            <p:cNvSpPr/>
            <p:nvPr/>
          </p:nvSpPr>
          <p:spPr>
            <a:xfrm>
              <a:off x="2654650" y="1941125"/>
              <a:ext cx="45100" cy="31125"/>
            </a:xfrm>
            <a:custGeom>
              <a:rect b="b" l="l" r="r" t="t"/>
              <a:pathLst>
                <a:path extrusionOk="0" h="1245" w="1804">
                  <a:moveTo>
                    <a:pt x="1" y="0"/>
                  </a:moveTo>
                  <a:lnTo>
                    <a:pt x="1" y="208"/>
                  </a:lnTo>
                  <a:lnTo>
                    <a:pt x="1803" y="1244"/>
                  </a:lnTo>
                  <a:lnTo>
                    <a:pt x="1803" y="1037"/>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g125b9cbe7ee_0_0"/>
            <p:cNvSpPr/>
            <p:nvPr/>
          </p:nvSpPr>
          <p:spPr>
            <a:xfrm>
              <a:off x="2674925" y="1929375"/>
              <a:ext cx="4550" cy="54625"/>
            </a:xfrm>
            <a:custGeom>
              <a:rect b="b" l="l" r="r" t="t"/>
              <a:pathLst>
                <a:path extrusionOk="0" h="2185" w="182">
                  <a:moveTo>
                    <a:pt x="0" y="0"/>
                  </a:moveTo>
                  <a:lnTo>
                    <a:pt x="0" y="2086"/>
                  </a:lnTo>
                  <a:lnTo>
                    <a:pt x="182" y="2184"/>
                  </a:lnTo>
                  <a:lnTo>
                    <a:pt x="182" y="105"/>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g125b9cbe7ee_0_0"/>
            <p:cNvSpPr/>
            <p:nvPr/>
          </p:nvSpPr>
          <p:spPr>
            <a:xfrm>
              <a:off x="2618650" y="1990425"/>
              <a:ext cx="117100" cy="78000"/>
            </a:xfrm>
            <a:custGeom>
              <a:rect b="b" l="l" r="r" t="t"/>
              <a:pathLst>
                <a:path extrusionOk="0" h="3120" w="4684">
                  <a:moveTo>
                    <a:pt x="1" y="0"/>
                  </a:moveTo>
                  <a:lnTo>
                    <a:pt x="1" y="416"/>
                  </a:lnTo>
                  <a:lnTo>
                    <a:pt x="4683" y="3119"/>
                  </a:lnTo>
                  <a:lnTo>
                    <a:pt x="4683" y="2705"/>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g125b9cbe7ee_0_0"/>
            <p:cNvSpPr/>
            <p:nvPr/>
          </p:nvSpPr>
          <p:spPr>
            <a:xfrm>
              <a:off x="2735725" y="1740875"/>
              <a:ext cx="171125" cy="317175"/>
            </a:xfrm>
            <a:custGeom>
              <a:rect b="b" l="l" r="r" t="t"/>
              <a:pathLst>
                <a:path extrusionOk="0" h="12687" w="6845">
                  <a:moveTo>
                    <a:pt x="3963" y="0"/>
                  </a:moveTo>
                  <a:lnTo>
                    <a:pt x="0" y="7694"/>
                  </a:lnTo>
                  <a:lnTo>
                    <a:pt x="0" y="12687"/>
                  </a:lnTo>
                  <a:lnTo>
                    <a:pt x="6845" y="8735"/>
                  </a:lnTo>
                  <a:lnTo>
                    <a:pt x="6845" y="3743"/>
                  </a:lnTo>
                  <a:lnTo>
                    <a:pt x="39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g125b9cbe7ee_0_0"/>
            <p:cNvSpPr/>
            <p:nvPr/>
          </p:nvSpPr>
          <p:spPr>
            <a:xfrm>
              <a:off x="2760550" y="1925100"/>
              <a:ext cx="45050" cy="75825"/>
            </a:xfrm>
            <a:custGeom>
              <a:rect b="b" l="l" r="r" t="t"/>
              <a:pathLst>
                <a:path extrusionOk="0" h="3033" w="1802">
                  <a:moveTo>
                    <a:pt x="1748" y="0"/>
                  </a:moveTo>
                  <a:cubicBezTo>
                    <a:pt x="1735" y="0"/>
                    <a:pt x="1721" y="4"/>
                    <a:pt x="1706" y="13"/>
                  </a:cubicBezTo>
                  <a:lnTo>
                    <a:pt x="96" y="938"/>
                  </a:lnTo>
                  <a:cubicBezTo>
                    <a:pt x="40" y="976"/>
                    <a:pt x="3" y="1037"/>
                    <a:pt x="1" y="1105"/>
                  </a:cubicBezTo>
                  <a:lnTo>
                    <a:pt x="1" y="2963"/>
                  </a:lnTo>
                  <a:cubicBezTo>
                    <a:pt x="1" y="3007"/>
                    <a:pt x="22" y="3032"/>
                    <a:pt x="53" y="3032"/>
                  </a:cubicBezTo>
                  <a:cubicBezTo>
                    <a:pt x="66" y="3032"/>
                    <a:pt x="81" y="3028"/>
                    <a:pt x="96" y="3019"/>
                  </a:cubicBezTo>
                  <a:lnTo>
                    <a:pt x="1706" y="2093"/>
                  </a:lnTo>
                  <a:cubicBezTo>
                    <a:pt x="1762" y="2055"/>
                    <a:pt x="1797" y="1994"/>
                    <a:pt x="1802" y="1926"/>
                  </a:cubicBezTo>
                  <a:lnTo>
                    <a:pt x="1802" y="68"/>
                  </a:lnTo>
                  <a:cubicBezTo>
                    <a:pt x="1802" y="25"/>
                    <a:pt x="1780" y="0"/>
                    <a:pt x="1748"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g125b9cbe7ee_0_0"/>
            <p:cNvSpPr/>
            <p:nvPr/>
          </p:nvSpPr>
          <p:spPr>
            <a:xfrm>
              <a:off x="2764975" y="1931700"/>
              <a:ext cx="36200" cy="62575"/>
            </a:xfrm>
            <a:custGeom>
              <a:rect b="b" l="l" r="r" t="t"/>
              <a:pathLst>
                <a:path extrusionOk="0" h="2503" w="1448">
                  <a:moveTo>
                    <a:pt x="1448" y="0"/>
                  </a:moveTo>
                  <a:lnTo>
                    <a:pt x="8" y="828"/>
                  </a:lnTo>
                  <a:cubicBezTo>
                    <a:pt x="5" y="834"/>
                    <a:pt x="3" y="840"/>
                    <a:pt x="0" y="846"/>
                  </a:cubicBezTo>
                  <a:lnTo>
                    <a:pt x="0" y="2503"/>
                  </a:lnTo>
                  <a:lnTo>
                    <a:pt x="1440" y="1675"/>
                  </a:lnTo>
                  <a:cubicBezTo>
                    <a:pt x="1443" y="1669"/>
                    <a:pt x="1445" y="1663"/>
                    <a:pt x="1448" y="1658"/>
                  </a:cubicBezTo>
                  <a:lnTo>
                    <a:pt x="14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g125b9cbe7ee_0_0"/>
            <p:cNvSpPr/>
            <p:nvPr/>
          </p:nvSpPr>
          <p:spPr>
            <a:xfrm>
              <a:off x="2760550" y="1947425"/>
              <a:ext cx="45050" cy="31125"/>
            </a:xfrm>
            <a:custGeom>
              <a:rect b="b" l="l" r="r" t="t"/>
              <a:pathLst>
                <a:path extrusionOk="0" h="1245" w="1802">
                  <a:moveTo>
                    <a:pt x="1802" y="1"/>
                  </a:moveTo>
                  <a:lnTo>
                    <a:pt x="1" y="1037"/>
                  </a:lnTo>
                  <a:lnTo>
                    <a:pt x="1" y="1245"/>
                  </a:lnTo>
                  <a:lnTo>
                    <a:pt x="1802" y="208"/>
                  </a:lnTo>
                  <a:lnTo>
                    <a:pt x="1802"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g125b9cbe7ee_0_0"/>
            <p:cNvSpPr/>
            <p:nvPr/>
          </p:nvSpPr>
          <p:spPr>
            <a:xfrm>
              <a:off x="2780825" y="1935675"/>
              <a:ext cx="4500" cy="54625"/>
            </a:xfrm>
            <a:custGeom>
              <a:rect b="b" l="l" r="r" t="t"/>
              <a:pathLst>
                <a:path extrusionOk="0" h="2185" w="180">
                  <a:moveTo>
                    <a:pt x="180" y="1"/>
                  </a:moveTo>
                  <a:lnTo>
                    <a:pt x="0" y="105"/>
                  </a:lnTo>
                  <a:lnTo>
                    <a:pt x="0" y="2184"/>
                  </a:lnTo>
                  <a:lnTo>
                    <a:pt x="180" y="2084"/>
                  </a:lnTo>
                  <a:lnTo>
                    <a:pt x="18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g125b9cbe7ee_0_0"/>
            <p:cNvSpPr/>
            <p:nvPr/>
          </p:nvSpPr>
          <p:spPr>
            <a:xfrm>
              <a:off x="2841600" y="1878250"/>
              <a:ext cx="45050" cy="75825"/>
            </a:xfrm>
            <a:custGeom>
              <a:rect b="b" l="l" r="r" t="t"/>
              <a:pathLst>
                <a:path extrusionOk="0" h="3033" w="1802">
                  <a:moveTo>
                    <a:pt x="1749" y="1"/>
                  </a:moveTo>
                  <a:cubicBezTo>
                    <a:pt x="1736" y="1"/>
                    <a:pt x="1721" y="5"/>
                    <a:pt x="1706" y="14"/>
                  </a:cubicBezTo>
                  <a:lnTo>
                    <a:pt x="97" y="940"/>
                  </a:lnTo>
                  <a:cubicBezTo>
                    <a:pt x="40" y="977"/>
                    <a:pt x="4" y="1039"/>
                    <a:pt x="1" y="1107"/>
                  </a:cubicBezTo>
                  <a:lnTo>
                    <a:pt x="1" y="2965"/>
                  </a:lnTo>
                  <a:cubicBezTo>
                    <a:pt x="1" y="3008"/>
                    <a:pt x="22" y="3033"/>
                    <a:pt x="54" y="3033"/>
                  </a:cubicBezTo>
                  <a:cubicBezTo>
                    <a:pt x="66" y="3033"/>
                    <a:pt x="81" y="3029"/>
                    <a:pt x="97" y="3020"/>
                  </a:cubicBezTo>
                  <a:lnTo>
                    <a:pt x="1705" y="2093"/>
                  </a:lnTo>
                  <a:cubicBezTo>
                    <a:pt x="1763" y="2057"/>
                    <a:pt x="1798" y="1995"/>
                    <a:pt x="1802" y="1928"/>
                  </a:cubicBezTo>
                  <a:lnTo>
                    <a:pt x="1802" y="69"/>
                  </a:lnTo>
                  <a:cubicBezTo>
                    <a:pt x="1802" y="26"/>
                    <a:pt x="1780" y="1"/>
                    <a:pt x="1749"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g125b9cbe7ee_0_0"/>
            <p:cNvSpPr/>
            <p:nvPr/>
          </p:nvSpPr>
          <p:spPr>
            <a:xfrm>
              <a:off x="2846025" y="1884900"/>
              <a:ext cx="36200" cy="62575"/>
            </a:xfrm>
            <a:custGeom>
              <a:rect b="b" l="l" r="r" t="t"/>
              <a:pathLst>
                <a:path extrusionOk="0" h="2503" w="1448">
                  <a:moveTo>
                    <a:pt x="1448" y="0"/>
                  </a:moveTo>
                  <a:lnTo>
                    <a:pt x="8" y="828"/>
                  </a:lnTo>
                  <a:cubicBezTo>
                    <a:pt x="5" y="834"/>
                    <a:pt x="2" y="840"/>
                    <a:pt x="1" y="846"/>
                  </a:cubicBezTo>
                  <a:lnTo>
                    <a:pt x="1" y="2503"/>
                  </a:lnTo>
                  <a:lnTo>
                    <a:pt x="1439" y="1675"/>
                  </a:lnTo>
                  <a:cubicBezTo>
                    <a:pt x="1442" y="1668"/>
                    <a:pt x="1445" y="1662"/>
                    <a:pt x="1448" y="1656"/>
                  </a:cubicBezTo>
                  <a:lnTo>
                    <a:pt x="14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g125b9cbe7ee_0_0"/>
            <p:cNvSpPr/>
            <p:nvPr/>
          </p:nvSpPr>
          <p:spPr>
            <a:xfrm>
              <a:off x="2841600" y="1900600"/>
              <a:ext cx="45050" cy="31150"/>
            </a:xfrm>
            <a:custGeom>
              <a:rect b="b" l="l" r="r" t="t"/>
              <a:pathLst>
                <a:path extrusionOk="0" h="1246" w="1802">
                  <a:moveTo>
                    <a:pt x="1802" y="0"/>
                  </a:moveTo>
                  <a:lnTo>
                    <a:pt x="1" y="1037"/>
                  </a:lnTo>
                  <a:lnTo>
                    <a:pt x="1" y="1246"/>
                  </a:lnTo>
                  <a:lnTo>
                    <a:pt x="1802" y="209"/>
                  </a:lnTo>
                  <a:lnTo>
                    <a:pt x="1802"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g125b9cbe7ee_0_0"/>
            <p:cNvSpPr/>
            <p:nvPr/>
          </p:nvSpPr>
          <p:spPr>
            <a:xfrm>
              <a:off x="2861875" y="1888875"/>
              <a:ext cx="4525" cy="54625"/>
            </a:xfrm>
            <a:custGeom>
              <a:rect b="b" l="l" r="r" t="t"/>
              <a:pathLst>
                <a:path extrusionOk="0" h="2185" w="181">
                  <a:moveTo>
                    <a:pt x="180" y="1"/>
                  </a:moveTo>
                  <a:lnTo>
                    <a:pt x="1" y="104"/>
                  </a:lnTo>
                  <a:lnTo>
                    <a:pt x="1" y="2184"/>
                  </a:lnTo>
                  <a:lnTo>
                    <a:pt x="180" y="2084"/>
                  </a:lnTo>
                  <a:lnTo>
                    <a:pt x="18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g125b9cbe7ee_0_0"/>
            <p:cNvSpPr/>
            <p:nvPr/>
          </p:nvSpPr>
          <p:spPr>
            <a:xfrm>
              <a:off x="2812275" y="1796575"/>
              <a:ext cx="27050" cy="65500"/>
            </a:xfrm>
            <a:custGeom>
              <a:rect b="b" l="l" r="r" t="t"/>
              <a:pathLst>
                <a:path extrusionOk="0" h="2620" w="1082">
                  <a:moveTo>
                    <a:pt x="1028" y="1"/>
                  </a:moveTo>
                  <a:cubicBezTo>
                    <a:pt x="1015" y="1"/>
                    <a:pt x="1001" y="5"/>
                    <a:pt x="985" y="14"/>
                  </a:cubicBezTo>
                  <a:lnTo>
                    <a:pt x="97" y="527"/>
                  </a:lnTo>
                  <a:cubicBezTo>
                    <a:pt x="40" y="563"/>
                    <a:pt x="4" y="626"/>
                    <a:pt x="1" y="692"/>
                  </a:cubicBezTo>
                  <a:lnTo>
                    <a:pt x="1" y="2551"/>
                  </a:lnTo>
                  <a:cubicBezTo>
                    <a:pt x="1" y="2595"/>
                    <a:pt x="23" y="2620"/>
                    <a:pt x="54" y="2620"/>
                  </a:cubicBezTo>
                  <a:cubicBezTo>
                    <a:pt x="67" y="2620"/>
                    <a:pt x="81" y="2615"/>
                    <a:pt x="97" y="2607"/>
                  </a:cubicBezTo>
                  <a:lnTo>
                    <a:pt x="985" y="2093"/>
                  </a:lnTo>
                  <a:cubicBezTo>
                    <a:pt x="1042" y="2056"/>
                    <a:pt x="1077" y="1995"/>
                    <a:pt x="1081" y="1926"/>
                  </a:cubicBezTo>
                  <a:lnTo>
                    <a:pt x="1081" y="69"/>
                  </a:lnTo>
                  <a:cubicBezTo>
                    <a:pt x="1081" y="26"/>
                    <a:pt x="1059" y="1"/>
                    <a:pt x="1028"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g125b9cbe7ee_0_0"/>
            <p:cNvSpPr/>
            <p:nvPr/>
          </p:nvSpPr>
          <p:spPr>
            <a:xfrm>
              <a:off x="2816700" y="1803175"/>
              <a:ext cx="18200" cy="52275"/>
            </a:xfrm>
            <a:custGeom>
              <a:rect b="b" l="l" r="r" t="t"/>
              <a:pathLst>
                <a:path extrusionOk="0" h="2091" w="728">
                  <a:moveTo>
                    <a:pt x="727" y="1"/>
                  </a:moveTo>
                  <a:lnTo>
                    <a:pt x="12" y="414"/>
                  </a:lnTo>
                  <a:cubicBezTo>
                    <a:pt x="8" y="418"/>
                    <a:pt x="5" y="424"/>
                    <a:pt x="1" y="428"/>
                  </a:cubicBezTo>
                  <a:lnTo>
                    <a:pt x="1" y="2090"/>
                  </a:lnTo>
                  <a:lnTo>
                    <a:pt x="716" y="1678"/>
                  </a:lnTo>
                  <a:cubicBezTo>
                    <a:pt x="720" y="1673"/>
                    <a:pt x="723" y="1668"/>
                    <a:pt x="727" y="1662"/>
                  </a:cubicBezTo>
                  <a:lnTo>
                    <a:pt x="7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g125b9cbe7ee_0_0"/>
            <p:cNvSpPr/>
            <p:nvPr/>
          </p:nvSpPr>
          <p:spPr>
            <a:xfrm>
              <a:off x="2816700" y="1821450"/>
              <a:ext cx="18200" cy="15725"/>
            </a:xfrm>
            <a:custGeom>
              <a:rect b="b" l="l" r="r" t="t"/>
              <a:pathLst>
                <a:path extrusionOk="0" h="629" w="728">
                  <a:moveTo>
                    <a:pt x="727" y="1"/>
                  </a:moveTo>
                  <a:lnTo>
                    <a:pt x="1" y="421"/>
                  </a:lnTo>
                  <a:lnTo>
                    <a:pt x="1" y="628"/>
                  </a:lnTo>
                  <a:lnTo>
                    <a:pt x="727" y="209"/>
                  </a:lnTo>
                  <a:lnTo>
                    <a:pt x="727"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g125b9cbe7ee_0_0"/>
            <p:cNvSpPr/>
            <p:nvPr/>
          </p:nvSpPr>
          <p:spPr>
            <a:xfrm>
              <a:off x="2735725" y="1959250"/>
              <a:ext cx="171125" cy="109175"/>
            </a:xfrm>
            <a:custGeom>
              <a:rect b="b" l="l" r="r" t="t"/>
              <a:pathLst>
                <a:path extrusionOk="0" h="4367" w="6845">
                  <a:moveTo>
                    <a:pt x="6845" y="0"/>
                  </a:moveTo>
                  <a:lnTo>
                    <a:pt x="0" y="3952"/>
                  </a:lnTo>
                  <a:lnTo>
                    <a:pt x="0" y="4366"/>
                  </a:lnTo>
                  <a:lnTo>
                    <a:pt x="6845" y="415"/>
                  </a:lnTo>
                  <a:lnTo>
                    <a:pt x="6845"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g125b9cbe7ee_0_0"/>
            <p:cNvSpPr/>
            <p:nvPr/>
          </p:nvSpPr>
          <p:spPr>
            <a:xfrm>
              <a:off x="2330450" y="1740875"/>
              <a:ext cx="171150" cy="317175"/>
            </a:xfrm>
            <a:custGeom>
              <a:rect b="b" l="l" r="r" t="t"/>
              <a:pathLst>
                <a:path extrusionOk="0" h="12687" w="6846">
                  <a:moveTo>
                    <a:pt x="2884" y="0"/>
                  </a:moveTo>
                  <a:lnTo>
                    <a:pt x="1" y="3743"/>
                  </a:lnTo>
                  <a:lnTo>
                    <a:pt x="1" y="8734"/>
                  </a:lnTo>
                  <a:lnTo>
                    <a:pt x="6845" y="12687"/>
                  </a:lnTo>
                  <a:lnTo>
                    <a:pt x="6845" y="7694"/>
                  </a:lnTo>
                  <a:lnTo>
                    <a:pt x="28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g125b9cbe7ee_0_0"/>
            <p:cNvSpPr/>
            <p:nvPr/>
          </p:nvSpPr>
          <p:spPr>
            <a:xfrm>
              <a:off x="2348475" y="1876050"/>
              <a:ext cx="36050" cy="114400"/>
            </a:xfrm>
            <a:custGeom>
              <a:rect b="b" l="l" r="r" t="t"/>
              <a:pathLst>
                <a:path extrusionOk="0" h="4576" w="1442">
                  <a:moveTo>
                    <a:pt x="1" y="0"/>
                  </a:moveTo>
                  <a:lnTo>
                    <a:pt x="1" y="3743"/>
                  </a:lnTo>
                  <a:lnTo>
                    <a:pt x="1442" y="4575"/>
                  </a:lnTo>
                  <a:lnTo>
                    <a:pt x="1442" y="831"/>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g125b9cbe7ee_0_0"/>
            <p:cNvSpPr/>
            <p:nvPr/>
          </p:nvSpPr>
          <p:spPr>
            <a:xfrm>
              <a:off x="2420550" y="1918775"/>
              <a:ext cx="45050" cy="75850"/>
            </a:xfrm>
            <a:custGeom>
              <a:rect b="b" l="l" r="r" t="t"/>
              <a:pathLst>
                <a:path extrusionOk="0" h="3034" w="1802">
                  <a:moveTo>
                    <a:pt x="53" y="1"/>
                  </a:moveTo>
                  <a:cubicBezTo>
                    <a:pt x="21" y="1"/>
                    <a:pt x="0" y="26"/>
                    <a:pt x="0" y="69"/>
                  </a:cubicBezTo>
                  <a:lnTo>
                    <a:pt x="0" y="1927"/>
                  </a:lnTo>
                  <a:cubicBezTo>
                    <a:pt x="3" y="1995"/>
                    <a:pt x="39" y="2057"/>
                    <a:pt x="96" y="2093"/>
                  </a:cubicBezTo>
                  <a:lnTo>
                    <a:pt x="1706" y="3020"/>
                  </a:lnTo>
                  <a:cubicBezTo>
                    <a:pt x="1721" y="3029"/>
                    <a:pt x="1735" y="3033"/>
                    <a:pt x="1748" y="3033"/>
                  </a:cubicBezTo>
                  <a:cubicBezTo>
                    <a:pt x="1779" y="3033"/>
                    <a:pt x="1801" y="3008"/>
                    <a:pt x="1801" y="2963"/>
                  </a:cubicBezTo>
                  <a:lnTo>
                    <a:pt x="1801" y="1106"/>
                  </a:lnTo>
                  <a:cubicBezTo>
                    <a:pt x="1797" y="1038"/>
                    <a:pt x="1762" y="977"/>
                    <a:pt x="1706" y="939"/>
                  </a:cubicBezTo>
                  <a:lnTo>
                    <a:pt x="96" y="14"/>
                  </a:lnTo>
                  <a:cubicBezTo>
                    <a:pt x="80" y="5"/>
                    <a:pt x="66" y="1"/>
                    <a:pt x="53"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g125b9cbe7ee_0_0"/>
            <p:cNvSpPr/>
            <p:nvPr/>
          </p:nvSpPr>
          <p:spPr>
            <a:xfrm>
              <a:off x="2424975" y="1925375"/>
              <a:ext cx="36150" cy="62600"/>
            </a:xfrm>
            <a:custGeom>
              <a:rect b="b" l="l" r="r" t="t"/>
              <a:pathLst>
                <a:path extrusionOk="0" h="2504" w="1446">
                  <a:moveTo>
                    <a:pt x="0" y="1"/>
                  </a:moveTo>
                  <a:lnTo>
                    <a:pt x="0" y="1658"/>
                  </a:lnTo>
                  <a:cubicBezTo>
                    <a:pt x="2" y="1664"/>
                    <a:pt x="5" y="1670"/>
                    <a:pt x="7" y="1676"/>
                  </a:cubicBezTo>
                  <a:lnTo>
                    <a:pt x="1446" y="2504"/>
                  </a:lnTo>
                  <a:lnTo>
                    <a:pt x="1446" y="846"/>
                  </a:lnTo>
                  <a:cubicBezTo>
                    <a:pt x="1445" y="840"/>
                    <a:pt x="1442" y="835"/>
                    <a:pt x="1439" y="829"/>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g125b9cbe7ee_0_0"/>
            <p:cNvSpPr/>
            <p:nvPr/>
          </p:nvSpPr>
          <p:spPr>
            <a:xfrm>
              <a:off x="2420550" y="1941125"/>
              <a:ext cx="45050" cy="31125"/>
            </a:xfrm>
            <a:custGeom>
              <a:rect b="b" l="l" r="r" t="t"/>
              <a:pathLst>
                <a:path extrusionOk="0" h="1245" w="1802">
                  <a:moveTo>
                    <a:pt x="0" y="0"/>
                  </a:moveTo>
                  <a:lnTo>
                    <a:pt x="0" y="208"/>
                  </a:lnTo>
                  <a:lnTo>
                    <a:pt x="1801" y="1244"/>
                  </a:lnTo>
                  <a:lnTo>
                    <a:pt x="1801" y="1037"/>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g125b9cbe7ee_0_0"/>
            <p:cNvSpPr/>
            <p:nvPr/>
          </p:nvSpPr>
          <p:spPr>
            <a:xfrm>
              <a:off x="2440775" y="1929375"/>
              <a:ext cx="4550" cy="54625"/>
            </a:xfrm>
            <a:custGeom>
              <a:rect b="b" l="l" r="r" t="t"/>
              <a:pathLst>
                <a:path extrusionOk="0" h="2185" w="182">
                  <a:moveTo>
                    <a:pt x="0" y="0"/>
                  </a:moveTo>
                  <a:lnTo>
                    <a:pt x="0" y="2086"/>
                  </a:lnTo>
                  <a:lnTo>
                    <a:pt x="182" y="2184"/>
                  </a:lnTo>
                  <a:lnTo>
                    <a:pt x="182" y="105"/>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g125b9cbe7ee_0_0"/>
            <p:cNvSpPr/>
            <p:nvPr/>
          </p:nvSpPr>
          <p:spPr>
            <a:xfrm>
              <a:off x="2398025" y="1796575"/>
              <a:ext cx="27050" cy="65500"/>
            </a:xfrm>
            <a:custGeom>
              <a:rect b="b" l="l" r="r" t="t"/>
              <a:pathLst>
                <a:path extrusionOk="0" h="2620" w="1082">
                  <a:moveTo>
                    <a:pt x="54" y="1"/>
                  </a:moveTo>
                  <a:cubicBezTo>
                    <a:pt x="23" y="1"/>
                    <a:pt x="1" y="26"/>
                    <a:pt x="1" y="69"/>
                  </a:cubicBezTo>
                  <a:lnTo>
                    <a:pt x="1" y="1926"/>
                  </a:lnTo>
                  <a:cubicBezTo>
                    <a:pt x="4" y="1995"/>
                    <a:pt x="40" y="2056"/>
                    <a:pt x="97" y="2093"/>
                  </a:cubicBezTo>
                  <a:lnTo>
                    <a:pt x="985" y="2607"/>
                  </a:lnTo>
                  <a:cubicBezTo>
                    <a:pt x="1001" y="2615"/>
                    <a:pt x="1015" y="2620"/>
                    <a:pt x="1028" y="2620"/>
                  </a:cubicBezTo>
                  <a:cubicBezTo>
                    <a:pt x="1059" y="2620"/>
                    <a:pt x="1081" y="2595"/>
                    <a:pt x="1081" y="2551"/>
                  </a:cubicBezTo>
                  <a:lnTo>
                    <a:pt x="1081" y="692"/>
                  </a:lnTo>
                  <a:cubicBezTo>
                    <a:pt x="1077" y="626"/>
                    <a:pt x="1042" y="563"/>
                    <a:pt x="985" y="527"/>
                  </a:cubicBezTo>
                  <a:lnTo>
                    <a:pt x="97" y="14"/>
                  </a:lnTo>
                  <a:cubicBezTo>
                    <a:pt x="81" y="5"/>
                    <a:pt x="67" y="1"/>
                    <a:pt x="54"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g125b9cbe7ee_0_0"/>
            <p:cNvSpPr/>
            <p:nvPr/>
          </p:nvSpPr>
          <p:spPr>
            <a:xfrm>
              <a:off x="2402450" y="1803175"/>
              <a:ext cx="18200" cy="52275"/>
            </a:xfrm>
            <a:custGeom>
              <a:rect b="b" l="l" r="r" t="t"/>
              <a:pathLst>
                <a:path extrusionOk="0" h="2091" w="728">
                  <a:moveTo>
                    <a:pt x="1" y="1"/>
                  </a:moveTo>
                  <a:lnTo>
                    <a:pt x="1" y="1662"/>
                  </a:lnTo>
                  <a:cubicBezTo>
                    <a:pt x="4" y="1668"/>
                    <a:pt x="8" y="1673"/>
                    <a:pt x="12" y="1678"/>
                  </a:cubicBezTo>
                  <a:lnTo>
                    <a:pt x="727" y="2090"/>
                  </a:lnTo>
                  <a:lnTo>
                    <a:pt x="727" y="428"/>
                  </a:lnTo>
                  <a:cubicBezTo>
                    <a:pt x="723" y="424"/>
                    <a:pt x="719" y="418"/>
                    <a:pt x="716" y="414"/>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g125b9cbe7ee_0_0"/>
            <p:cNvSpPr/>
            <p:nvPr/>
          </p:nvSpPr>
          <p:spPr>
            <a:xfrm>
              <a:off x="2402450" y="1821450"/>
              <a:ext cx="18200" cy="15725"/>
            </a:xfrm>
            <a:custGeom>
              <a:rect b="b" l="l" r="r" t="t"/>
              <a:pathLst>
                <a:path extrusionOk="0" h="629" w="728">
                  <a:moveTo>
                    <a:pt x="1" y="1"/>
                  </a:moveTo>
                  <a:lnTo>
                    <a:pt x="1" y="209"/>
                  </a:lnTo>
                  <a:lnTo>
                    <a:pt x="727" y="628"/>
                  </a:lnTo>
                  <a:lnTo>
                    <a:pt x="727" y="421"/>
                  </a:lnTo>
                  <a:lnTo>
                    <a:pt x="1"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g125b9cbe7ee_0_0"/>
            <p:cNvSpPr/>
            <p:nvPr/>
          </p:nvSpPr>
          <p:spPr>
            <a:xfrm>
              <a:off x="2618650" y="1621275"/>
              <a:ext cx="218100" cy="318300"/>
            </a:xfrm>
            <a:custGeom>
              <a:rect b="b" l="l" r="r" t="t"/>
              <a:pathLst>
                <a:path extrusionOk="0" h="12732" w="8724">
                  <a:moveTo>
                    <a:pt x="1" y="0"/>
                  </a:moveTo>
                  <a:lnTo>
                    <a:pt x="1" y="9983"/>
                  </a:lnTo>
                  <a:lnTo>
                    <a:pt x="4762" y="12732"/>
                  </a:lnTo>
                  <a:lnTo>
                    <a:pt x="8723" y="5038"/>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g125b9cbe7ee_0_0"/>
            <p:cNvSpPr/>
            <p:nvPr/>
          </p:nvSpPr>
          <p:spPr>
            <a:xfrm>
              <a:off x="2832725" y="1740875"/>
              <a:ext cx="83150" cy="90775"/>
            </a:xfrm>
            <a:custGeom>
              <a:rect b="b" l="l" r="r" t="t"/>
              <a:pathLst>
                <a:path extrusionOk="0" h="3631" w="3326">
                  <a:moveTo>
                    <a:pt x="83" y="0"/>
                  </a:moveTo>
                  <a:lnTo>
                    <a:pt x="1" y="160"/>
                  </a:lnTo>
                  <a:lnTo>
                    <a:pt x="3160" y="3631"/>
                  </a:lnTo>
                  <a:lnTo>
                    <a:pt x="3326" y="3535"/>
                  </a:lnTo>
                  <a:lnTo>
                    <a:pt x="83"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g125b9cbe7ee_0_0"/>
            <p:cNvSpPr/>
            <p:nvPr/>
          </p:nvSpPr>
          <p:spPr>
            <a:xfrm>
              <a:off x="2833125" y="1748500"/>
              <a:ext cx="78625" cy="85950"/>
            </a:xfrm>
            <a:custGeom>
              <a:rect b="b" l="l" r="r" t="t"/>
              <a:pathLst>
                <a:path extrusionOk="0" h="3438" w="3145">
                  <a:moveTo>
                    <a:pt x="118" y="1"/>
                  </a:moveTo>
                  <a:lnTo>
                    <a:pt x="1" y="230"/>
                  </a:lnTo>
                  <a:lnTo>
                    <a:pt x="2949" y="3438"/>
                  </a:lnTo>
                  <a:lnTo>
                    <a:pt x="3144" y="3326"/>
                  </a:lnTo>
                  <a:lnTo>
                    <a:pt x="118"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g125b9cbe7ee_0_0"/>
            <p:cNvSpPr/>
            <p:nvPr/>
          </p:nvSpPr>
          <p:spPr>
            <a:xfrm>
              <a:off x="2618650" y="1616050"/>
              <a:ext cx="216175" cy="317200"/>
            </a:xfrm>
            <a:custGeom>
              <a:rect b="b" l="l" r="r" t="t"/>
              <a:pathLst>
                <a:path extrusionOk="0" h="12688" w="8647">
                  <a:moveTo>
                    <a:pt x="1" y="0"/>
                  </a:moveTo>
                  <a:lnTo>
                    <a:pt x="1" y="9984"/>
                  </a:lnTo>
                  <a:lnTo>
                    <a:pt x="4683" y="12687"/>
                  </a:lnTo>
                  <a:lnTo>
                    <a:pt x="8646" y="4993"/>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g125b9cbe7ee_0_0"/>
            <p:cNvSpPr/>
            <p:nvPr/>
          </p:nvSpPr>
          <p:spPr>
            <a:xfrm>
              <a:off x="2400575" y="1621275"/>
              <a:ext cx="218100" cy="318300"/>
            </a:xfrm>
            <a:custGeom>
              <a:rect b="b" l="l" r="r" t="t"/>
              <a:pathLst>
                <a:path extrusionOk="0" h="12732" w="8724">
                  <a:moveTo>
                    <a:pt x="8724" y="0"/>
                  </a:moveTo>
                  <a:lnTo>
                    <a:pt x="0" y="5038"/>
                  </a:lnTo>
                  <a:lnTo>
                    <a:pt x="3963" y="12732"/>
                  </a:lnTo>
                  <a:lnTo>
                    <a:pt x="8724" y="9983"/>
                  </a:lnTo>
                  <a:lnTo>
                    <a:pt x="8724"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g125b9cbe7ee_0_0"/>
            <p:cNvSpPr/>
            <p:nvPr/>
          </p:nvSpPr>
          <p:spPr>
            <a:xfrm>
              <a:off x="2321475" y="1740875"/>
              <a:ext cx="83150" cy="90775"/>
            </a:xfrm>
            <a:custGeom>
              <a:rect b="b" l="l" r="r" t="t"/>
              <a:pathLst>
                <a:path extrusionOk="0" h="3631" w="3326">
                  <a:moveTo>
                    <a:pt x="3243" y="0"/>
                  </a:moveTo>
                  <a:lnTo>
                    <a:pt x="0" y="3535"/>
                  </a:lnTo>
                  <a:lnTo>
                    <a:pt x="166" y="3631"/>
                  </a:lnTo>
                  <a:lnTo>
                    <a:pt x="3325" y="160"/>
                  </a:lnTo>
                  <a:lnTo>
                    <a:pt x="3243"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g125b9cbe7ee_0_0"/>
            <p:cNvSpPr/>
            <p:nvPr/>
          </p:nvSpPr>
          <p:spPr>
            <a:xfrm>
              <a:off x="2325600" y="1748500"/>
              <a:ext cx="78625" cy="85950"/>
            </a:xfrm>
            <a:custGeom>
              <a:rect b="b" l="l" r="r" t="t"/>
              <a:pathLst>
                <a:path extrusionOk="0" h="3438" w="3145">
                  <a:moveTo>
                    <a:pt x="3027" y="1"/>
                  </a:moveTo>
                  <a:lnTo>
                    <a:pt x="1" y="3326"/>
                  </a:lnTo>
                  <a:lnTo>
                    <a:pt x="195" y="3438"/>
                  </a:lnTo>
                  <a:lnTo>
                    <a:pt x="3144" y="230"/>
                  </a:lnTo>
                  <a:lnTo>
                    <a:pt x="3027"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g125b9cbe7ee_0_0"/>
            <p:cNvSpPr/>
            <p:nvPr/>
          </p:nvSpPr>
          <p:spPr>
            <a:xfrm>
              <a:off x="2402525" y="1616050"/>
              <a:ext cx="216150" cy="317200"/>
            </a:xfrm>
            <a:custGeom>
              <a:rect b="b" l="l" r="r" t="t"/>
              <a:pathLst>
                <a:path extrusionOk="0" h="12688" w="8646">
                  <a:moveTo>
                    <a:pt x="8646" y="0"/>
                  </a:moveTo>
                  <a:lnTo>
                    <a:pt x="1" y="4993"/>
                  </a:lnTo>
                  <a:lnTo>
                    <a:pt x="3962" y="12687"/>
                  </a:lnTo>
                  <a:lnTo>
                    <a:pt x="8646" y="9984"/>
                  </a:lnTo>
                  <a:lnTo>
                    <a:pt x="8646"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g125b9cbe7ee_0_0"/>
            <p:cNvSpPr/>
            <p:nvPr/>
          </p:nvSpPr>
          <p:spPr>
            <a:xfrm>
              <a:off x="2503825" y="1788925"/>
              <a:ext cx="24800" cy="66325"/>
            </a:xfrm>
            <a:custGeom>
              <a:rect b="b" l="l" r="r" t="t"/>
              <a:pathLst>
                <a:path extrusionOk="0" h="2653" w="992">
                  <a:moveTo>
                    <a:pt x="0" y="1"/>
                  </a:moveTo>
                  <a:lnTo>
                    <a:pt x="0" y="729"/>
                  </a:lnTo>
                  <a:lnTo>
                    <a:pt x="992" y="2653"/>
                  </a:lnTo>
                  <a:lnTo>
                    <a:pt x="992" y="574"/>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g125b9cbe7ee_0_0"/>
            <p:cNvSpPr/>
            <p:nvPr/>
          </p:nvSpPr>
          <p:spPr>
            <a:xfrm>
              <a:off x="2528600" y="1756450"/>
              <a:ext cx="45050" cy="98800"/>
            </a:xfrm>
            <a:custGeom>
              <a:rect b="b" l="l" r="r" t="t"/>
              <a:pathLst>
                <a:path extrusionOk="0" h="3952" w="1802">
                  <a:moveTo>
                    <a:pt x="1081" y="1"/>
                  </a:moveTo>
                  <a:lnTo>
                    <a:pt x="1" y="1873"/>
                  </a:lnTo>
                  <a:lnTo>
                    <a:pt x="1" y="3952"/>
                  </a:lnTo>
                  <a:lnTo>
                    <a:pt x="1802" y="2912"/>
                  </a:lnTo>
                  <a:lnTo>
                    <a:pt x="1802" y="833"/>
                  </a:lnTo>
                  <a:lnTo>
                    <a:pt x="10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g125b9cbe7ee_0_0"/>
            <p:cNvSpPr/>
            <p:nvPr/>
          </p:nvSpPr>
          <p:spPr>
            <a:xfrm>
              <a:off x="2540975" y="1787625"/>
              <a:ext cx="20300" cy="49150"/>
            </a:xfrm>
            <a:custGeom>
              <a:rect b="b" l="l" r="r" t="t"/>
              <a:pathLst>
                <a:path extrusionOk="0" h="1966" w="812">
                  <a:moveTo>
                    <a:pt x="771" y="1"/>
                  </a:moveTo>
                  <a:cubicBezTo>
                    <a:pt x="761" y="1"/>
                    <a:pt x="750" y="4"/>
                    <a:pt x="739" y="11"/>
                  </a:cubicBezTo>
                  <a:lnTo>
                    <a:pt x="73" y="396"/>
                  </a:lnTo>
                  <a:cubicBezTo>
                    <a:pt x="29" y="424"/>
                    <a:pt x="3" y="470"/>
                    <a:pt x="0" y="521"/>
                  </a:cubicBezTo>
                  <a:lnTo>
                    <a:pt x="0" y="1915"/>
                  </a:lnTo>
                  <a:cubicBezTo>
                    <a:pt x="0" y="1947"/>
                    <a:pt x="16" y="1965"/>
                    <a:pt x="40" y="1965"/>
                  </a:cubicBezTo>
                  <a:cubicBezTo>
                    <a:pt x="50" y="1965"/>
                    <a:pt x="61" y="1962"/>
                    <a:pt x="73" y="1955"/>
                  </a:cubicBezTo>
                  <a:lnTo>
                    <a:pt x="739" y="1571"/>
                  </a:lnTo>
                  <a:cubicBezTo>
                    <a:pt x="782" y="1543"/>
                    <a:pt x="808" y="1497"/>
                    <a:pt x="811" y="1446"/>
                  </a:cubicBezTo>
                  <a:lnTo>
                    <a:pt x="811" y="53"/>
                  </a:lnTo>
                  <a:cubicBezTo>
                    <a:pt x="811" y="20"/>
                    <a:pt x="795" y="1"/>
                    <a:pt x="771"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g125b9cbe7ee_0_0"/>
            <p:cNvSpPr/>
            <p:nvPr/>
          </p:nvSpPr>
          <p:spPr>
            <a:xfrm>
              <a:off x="2544300" y="1792600"/>
              <a:ext cx="13625" cy="39200"/>
            </a:xfrm>
            <a:custGeom>
              <a:rect b="b" l="l" r="r" t="t"/>
              <a:pathLst>
                <a:path extrusionOk="0" h="1568" w="545">
                  <a:moveTo>
                    <a:pt x="545" y="0"/>
                  </a:moveTo>
                  <a:lnTo>
                    <a:pt x="10" y="311"/>
                  </a:lnTo>
                  <a:cubicBezTo>
                    <a:pt x="7" y="313"/>
                    <a:pt x="4" y="318"/>
                    <a:pt x="1" y="322"/>
                  </a:cubicBezTo>
                  <a:lnTo>
                    <a:pt x="1" y="1568"/>
                  </a:lnTo>
                  <a:lnTo>
                    <a:pt x="536" y="1259"/>
                  </a:lnTo>
                  <a:cubicBezTo>
                    <a:pt x="540" y="1255"/>
                    <a:pt x="542" y="1250"/>
                    <a:pt x="545" y="1247"/>
                  </a:cubicBezTo>
                  <a:lnTo>
                    <a:pt x="5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g125b9cbe7ee_0_0"/>
            <p:cNvSpPr/>
            <p:nvPr/>
          </p:nvSpPr>
          <p:spPr>
            <a:xfrm>
              <a:off x="2544300" y="1806325"/>
              <a:ext cx="13625" cy="11775"/>
            </a:xfrm>
            <a:custGeom>
              <a:rect b="b" l="l" r="r" t="t"/>
              <a:pathLst>
                <a:path extrusionOk="0" h="471" w="545">
                  <a:moveTo>
                    <a:pt x="545" y="1"/>
                  </a:moveTo>
                  <a:lnTo>
                    <a:pt x="1" y="316"/>
                  </a:lnTo>
                  <a:lnTo>
                    <a:pt x="1" y="471"/>
                  </a:lnTo>
                  <a:lnTo>
                    <a:pt x="545" y="156"/>
                  </a:lnTo>
                  <a:lnTo>
                    <a:pt x="545"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g125b9cbe7ee_0_0"/>
            <p:cNvSpPr/>
            <p:nvPr/>
          </p:nvSpPr>
          <p:spPr>
            <a:xfrm>
              <a:off x="2555625" y="1756450"/>
              <a:ext cx="27025" cy="26025"/>
            </a:xfrm>
            <a:custGeom>
              <a:rect b="b" l="l" r="r" t="t"/>
              <a:pathLst>
                <a:path extrusionOk="0" h="1041" w="1081">
                  <a:moveTo>
                    <a:pt x="0" y="1"/>
                  </a:moveTo>
                  <a:lnTo>
                    <a:pt x="721" y="833"/>
                  </a:lnTo>
                  <a:lnTo>
                    <a:pt x="1081" y="1040"/>
                  </a:lnTo>
                  <a:lnTo>
                    <a:pt x="360" y="208"/>
                  </a:ln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g125b9cbe7ee_0_0"/>
            <p:cNvSpPr/>
            <p:nvPr/>
          </p:nvSpPr>
          <p:spPr>
            <a:xfrm>
              <a:off x="2555625" y="1754250"/>
              <a:ext cx="27025" cy="26000"/>
            </a:xfrm>
            <a:custGeom>
              <a:rect b="b" l="l" r="r" t="t"/>
              <a:pathLst>
                <a:path extrusionOk="0" h="1040" w="1081">
                  <a:moveTo>
                    <a:pt x="0" y="0"/>
                  </a:moveTo>
                  <a:lnTo>
                    <a:pt x="721" y="831"/>
                  </a:lnTo>
                  <a:lnTo>
                    <a:pt x="1081" y="1040"/>
                  </a:lnTo>
                  <a:lnTo>
                    <a:pt x="360" y="207"/>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g125b9cbe7ee_0_0"/>
            <p:cNvSpPr/>
            <p:nvPr/>
          </p:nvSpPr>
          <p:spPr>
            <a:xfrm>
              <a:off x="2492575" y="1740875"/>
              <a:ext cx="72050" cy="72800"/>
            </a:xfrm>
            <a:custGeom>
              <a:rect b="b" l="l" r="r" t="t"/>
              <a:pathLst>
                <a:path extrusionOk="0" h="2912" w="2882">
                  <a:moveTo>
                    <a:pt x="1442" y="0"/>
                  </a:moveTo>
                  <a:lnTo>
                    <a:pt x="1" y="2079"/>
                  </a:lnTo>
                  <a:lnTo>
                    <a:pt x="1442" y="2912"/>
                  </a:lnTo>
                  <a:lnTo>
                    <a:pt x="2882" y="831"/>
                  </a:lnTo>
                  <a:lnTo>
                    <a:pt x="144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g125b9cbe7ee_0_0"/>
            <p:cNvSpPr/>
            <p:nvPr/>
          </p:nvSpPr>
          <p:spPr>
            <a:xfrm>
              <a:off x="2492575" y="1738625"/>
              <a:ext cx="72050" cy="72800"/>
            </a:xfrm>
            <a:custGeom>
              <a:rect b="b" l="l" r="r" t="t"/>
              <a:pathLst>
                <a:path extrusionOk="0" h="2912" w="2882">
                  <a:moveTo>
                    <a:pt x="1442" y="0"/>
                  </a:moveTo>
                  <a:lnTo>
                    <a:pt x="1" y="2081"/>
                  </a:lnTo>
                  <a:lnTo>
                    <a:pt x="1442" y="2912"/>
                  </a:lnTo>
                  <a:lnTo>
                    <a:pt x="2882" y="832"/>
                  </a:lnTo>
                  <a:lnTo>
                    <a:pt x="144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g125b9cbe7ee_0_0"/>
            <p:cNvSpPr/>
            <p:nvPr/>
          </p:nvSpPr>
          <p:spPr>
            <a:xfrm>
              <a:off x="2564600" y="1759425"/>
              <a:ext cx="18050" cy="23050"/>
            </a:xfrm>
            <a:custGeom>
              <a:rect b="b" l="l" r="r" t="t"/>
              <a:pathLst>
                <a:path extrusionOk="0" h="922" w="722">
                  <a:moveTo>
                    <a:pt x="1" y="0"/>
                  </a:moveTo>
                  <a:lnTo>
                    <a:pt x="1" y="89"/>
                  </a:lnTo>
                  <a:lnTo>
                    <a:pt x="722" y="921"/>
                  </a:lnTo>
                  <a:lnTo>
                    <a:pt x="722" y="833"/>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g125b9cbe7ee_0_0"/>
            <p:cNvSpPr/>
            <p:nvPr/>
          </p:nvSpPr>
          <p:spPr>
            <a:xfrm>
              <a:off x="2528600" y="1759425"/>
              <a:ext cx="36025" cy="54250"/>
            </a:xfrm>
            <a:custGeom>
              <a:rect b="b" l="l" r="r" t="t"/>
              <a:pathLst>
                <a:path extrusionOk="0" h="2170" w="1441">
                  <a:moveTo>
                    <a:pt x="1441" y="0"/>
                  </a:moveTo>
                  <a:lnTo>
                    <a:pt x="1" y="2080"/>
                  </a:lnTo>
                  <a:lnTo>
                    <a:pt x="1" y="2170"/>
                  </a:lnTo>
                  <a:lnTo>
                    <a:pt x="1441" y="89"/>
                  </a:lnTo>
                  <a:lnTo>
                    <a:pt x="144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g125b9cbe7ee_0_0"/>
            <p:cNvSpPr/>
            <p:nvPr/>
          </p:nvSpPr>
          <p:spPr>
            <a:xfrm>
              <a:off x="2492575" y="1790625"/>
              <a:ext cx="36050" cy="23050"/>
            </a:xfrm>
            <a:custGeom>
              <a:rect b="b" l="l" r="r" t="t"/>
              <a:pathLst>
                <a:path extrusionOk="0" h="922" w="1442">
                  <a:moveTo>
                    <a:pt x="1" y="1"/>
                  </a:moveTo>
                  <a:lnTo>
                    <a:pt x="1" y="89"/>
                  </a:lnTo>
                  <a:lnTo>
                    <a:pt x="1442" y="922"/>
                  </a:lnTo>
                  <a:lnTo>
                    <a:pt x="1442" y="832"/>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g125b9cbe7ee_0_0"/>
            <p:cNvSpPr/>
            <p:nvPr/>
          </p:nvSpPr>
          <p:spPr>
            <a:xfrm>
              <a:off x="2708700" y="1788925"/>
              <a:ext cx="24800" cy="66325"/>
            </a:xfrm>
            <a:custGeom>
              <a:rect b="b" l="l" r="r" t="t"/>
              <a:pathLst>
                <a:path extrusionOk="0" h="2653" w="992">
                  <a:moveTo>
                    <a:pt x="991" y="1"/>
                  </a:moveTo>
                  <a:lnTo>
                    <a:pt x="1" y="574"/>
                  </a:lnTo>
                  <a:lnTo>
                    <a:pt x="1" y="2653"/>
                  </a:lnTo>
                  <a:lnTo>
                    <a:pt x="991" y="729"/>
                  </a:lnTo>
                  <a:lnTo>
                    <a:pt x="9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g125b9cbe7ee_0_0"/>
            <p:cNvSpPr/>
            <p:nvPr/>
          </p:nvSpPr>
          <p:spPr>
            <a:xfrm>
              <a:off x="2663675" y="1756450"/>
              <a:ext cx="45050" cy="98800"/>
            </a:xfrm>
            <a:custGeom>
              <a:rect b="b" l="l" r="r" t="t"/>
              <a:pathLst>
                <a:path extrusionOk="0" h="3952" w="1802">
                  <a:moveTo>
                    <a:pt x="722" y="1"/>
                  </a:moveTo>
                  <a:lnTo>
                    <a:pt x="1" y="833"/>
                  </a:lnTo>
                  <a:lnTo>
                    <a:pt x="1" y="2912"/>
                  </a:lnTo>
                  <a:lnTo>
                    <a:pt x="1802" y="3952"/>
                  </a:lnTo>
                  <a:lnTo>
                    <a:pt x="1802" y="1873"/>
                  </a:lnTo>
                  <a:lnTo>
                    <a:pt x="7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g125b9cbe7ee_0_0"/>
            <p:cNvSpPr/>
            <p:nvPr/>
          </p:nvSpPr>
          <p:spPr>
            <a:xfrm>
              <a:off x="2676050" y="1787625"/>
              <a:ext cx="20325" cy="49150"/>
            </a:xfrm>
            <a:custGeom>
              <a:rect b="b" l="l" r="r" t="t"/>
              <a:pathLst>
                <a:path extrusionOk="0" h="1966" w="813">
                  <a:moveTo>
                    <a:pt x="41" y="1"/>
                  </a:moveTo>
                  <a:cubicBezTo>
                    <a:pt x="17" y="1"/>
                    <a:pt x="0" y="20"/>
                    <a:pt x="0" y="53"/>
                  </a:cubicBezTo>
                  <a:lnTo>
                    <a:pt x="0" y="1446"/>
                  </a:lnTo>
                  <a:cubicBezTo>
                    <a:pt x="3" y="1497"/>
                    <a:pt x="29" y="1543"/>
                    <a:pt x="73" y="1571"/>
                  </a:cubicBezTo>
                  <a:lnTo>
                    <a:pt x="740" y="1955"/>
                  </a:lnTo>
                  <a:cubicBezTo>
                    <a:pt x="751" y="1962"/>
                    <a:pt x="762" y="1965"/>
                    <a:pt x="772" y="1965"/>
                  </a:cubicBezTo>
                  <a:cubicBezTo>
                    <a:pt x="796" y="1965"/>
                    <a:pt x="812" y="1947"/>
                    <a:pt x="812" y="1915"/>
                  </a:cubicBezTo>
                  <a:lnTo>
                    <a:pt x="812" y="521"/>
                  </a:lnTo>
                  <a:cubicBezTo>
                    <a:pt x="810" y="470"/>
                    <a:pt x="782" y="424"/>
                    <a:pt x="740" y="396"/>
                  </a:cubicBezTo>
                  <a:lnTo>
                    <a:pt x="73" y="11"/>
                  </a:lnTo>
                  <a:cubicBezTo>
                    <a:pt x="62" y="4"/>
                    <a:pt x="51" y="1"/>
                    <a:pt x="41"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g125b9cbe7ee_0_0"/>
            <p:cNvSpPr/>
            <p:nvPr/>
          </p:nvSpPr>
          <p:spPr>
            <a:xfrm>
              <a:off x="2679375" y="1792600"/>
              <a:ext cx="13675" cy="39200"/>
            </a:xfrm>
            <a:custGeom>
              <a:rect b="b" l="l" r="r" t="t"/>
              <a:pathLst>
                <a:path extrusionOk="0" h="1568" w="547">
                  <a:moveTo>
                    <a:pt x="1" y="0"/>
                  </a:moveTo>
                  <a:lnTo>
                    <a:pt x="1" y="1247"/>
                  </a:lnTo>
                  <a:cubicBezTo>
                    <a:pt x="4" y="1250"/>
                    <a:pt x="7" y="1255"/>
                    <a:pt x="10" y="1259"/>
                  </a:cubicBezTo>
                  <a:lnTo>
                    <a:pt x="546" y="1568"/>
                  </a:lnTo>
                  <a:lnTo>
                    <a:pt x="546" y="322"/>
                  </a:lnTo>
                  <a:cubicBezTo>
                    <a:pt x="543" y="318"/>
                    <a:pt x="540" y="313"/>
                    <a:pt x="537" y="311"/>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g125b9cbe7ee_0_0"/>
            <p:cNvSpPr/>
            <p:nvPr/>
          </p:nvSpPr>
          <p:spPr>
            <a:xfrm>
              <a:off x="2679375" y="1806325"/>
              <a:ext cx="13675" cy="11775"/>
            </a:xfrm>
            <a:custGeom>
              <a:rect b="b" l="l" r="r" t="t"/>
              <a:pathLst>
                <a:path extrusionOk="0" h="471" w="547">
                  <a:moveTo>
                    <a:pt x="1" y="1"/>
                  </a:moveTo>
                  <a:lnTo>
                    <a:pt x="1" y="156"/>
                  </a:lnTo>
                  <a:lnTo>
                    <a:pt x="546" y="471"/>
                  </a:lnTo>
                  <a:lnTo>
                    <a:pt x="546" y="316"/>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g125b9cbe7ee_0_0"/>
            <p:cNvSpPr/>
            <p:nvPr/>
          </p:nvSpPr>
          <p:spPr>
            <a:xfrm>
              <a:off x="2654700" y="1756450"/>
              <a:ext cx="27025" cy="26025"/>
            </a:xfrm>
            <a:custGeom>
              <a:rect b="b" l="l" r="r" t="t"/>
              <a:pathLst>
                <a:path extrusionOk="0" h="1041" w="1081">
                  <a:moveTo>
                    <a:pt x="1081" y="1"/>
                  </a:moveTo>
                  <a:lnTo>
                    <a:pt x="720" y="208"/>
                  </a:lnTo>
                  <a:lnTo>
                    <a:pt x="0" y="1040"/>
                  </a:lnTo>
                  <a:lnTo>
                    <a:pt x="360" y="833"/>
                  </a:lnTo>
                  <a:lnTo>
                    <a:pt x="108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g125b9cbe7ee_0_0"/>
            <p:cNvSpPr/>
            <p:nvPr/>
          </p:nvSpPr>
          <p:spPr>
            <a:xfrm>
              <a:off x="2654700" y="1754250"/>
              <a:ext cx="27025" cy="26000"/>
            </a:xfrm>
            <a:custGeom>
              <a:rect b="b" l="l" r="r" t="t"/>
              <a:pathLst>
                <a:path extrusionOk="0" h="1040" w="1081">
                  <a:moveTo>
                    <a:pt x="1081" y="0"/>
                  </a:moveTo>
                  <a:lnTo>
                    <a:pt x="720" y="207"/>
                  </a:lnTo>
                  <a:lnTo>
                    <a:pt x="0" y="1040"/>
                  </a:lnTo>
                  <a:lnTo>
                    <a:pt x="360" y="831"/>
                  </a:lnTo>
                  <a:lnTo>
                    <a:pt x="108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g125b9cbe7ee_0_0"/>
            <p:cNvSpPr/>
            <p:nvPr/>
          </p:nvSpPr>
          <p:spPr>
            <a:xfrm>
              <a:off x="2672675" y="1740875"/>
              <a:ext cx="72100" cy="72800"/>
            </a:xfrm>
            <a:custGeom>
              <a:rect b="b" l="l" r="r" t="t"/>
              <a:pathLst>
                <a:path extrusionOk="0" h="2912" w="2884">
                  <a:moveTo>
                    <a:pt x="1442" y="0"/>
                  </a:moveTo>
                  <a:lnTo>
                    <a:pt x="1" y="831"/>
                  </a:lnTo>
                  <a:lnTo>
                    <a:pt x="1442" y="2912"/>
                  </a:lnTo>
                  <a:lnTo>
                    <a:pt x="2883" y="2079"/>
                  </a:lnTo>
                  <a:lnTo>
                    <a:pt x="1442"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g125b9cbe7ee_0_0"/>
            <p:cNvSpPr/>
            <p:nvPr/>
          </p:nvSpPr>
          <p:spPr>
            <a:xfrm>
              <a:off x="2672675" y="1738625"/>
              <a:ext cx="72100" cy="72800"/>
            </a:xfrm>
            <a:custGeom>
              <a:rect b="b" l="l" r="r" t="t"/>
              <a:pathLst>
                <a:path extrusionOk="0" h="2912" w="2884">
                  <a:moveTo>
                    <a:pt x="1442" y="0"/>
                  </a:moveTo>
                  <a:lnTo>
                    <a:pt x="1" y="832"/>
                  </a:lnTo>
                  <a:lnTo>
                    <a:pt x="1442" y="2912"/>
                  </a:lnTo>
                  <a:lnTo>
                    <a:pt x="2883" y="2081"/>
                  </a:lnTo>
                  <a:lnTo>
                    <a:pt x="1442"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g125b9cbe7ee_0_0"/>
            <p:cNvSpPr/>
            <p:nvPr/>
          </p:nvSpPr>
          <p:spPr>
            <a:xfrm>
              <a:off x="2654700" y="1759425"/>
              <a:ext cx="18000" cy="23050"/>
            </a:xfrm>
            <a:custGeom>
              <a:rect b="b" l="l" r="r" t="t"/>
              <a:pathLst>
                <a:path extrusionOk="0" h="922" w="720">
                  <a:moveTo>
                    <a:pt x="720" y="0"/>
                  </a:moveTo>
                  <a:lnTo>
                    <a:pt x="0" y="833"/>
                  </a:lnTo>
                  <a:lnTo>
                    <a:pt x="0" y="921"/>
                  </a:lnTo>
                  <a:lnTo>
                    <a:pt x="720" y="89"/>
                  </a:lnTo>
                  <a:lnTo>
                    <a:pt x="72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g125b9cbe7ee_0_0"/>
            <p:cNvSpPr/>
            <p:nvPr/>
          </p:nvSpPr>
          <p:spPr>
            <a:xfrm>
              <a:off x="2672675" y="1759425"/>
              <a:ext cx="36050" cy="54250"/>
            </a:xfrm>
            <a:custGeom>
              <a:rect b="b" l="l" r="r" t="t"/>
              <a:pathLst>
                <a:path extrusionOk="0" h="2170" w="1442">
                  <a:moveTo>
                    <a:pt x="1" y="0"/>
                  </a:moveTo>
                  <a:lnTo>
                    <a:pt x="1" y="89"/>
                  </a:lnTo>
                  <a:lnTo>
                    <a:pt x="1442" y="2170"/>
                  </a:lnTo>
                  <a:lnTo>
                    <a:pt x="1442" y="2080"/>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g125b9cbe7ee_0_0"/>
            <p:cNvSpPr/>
            <p:nvPr/>
          </p:nvSpPr>
          <p:spPr>
            <a:xfrm>
              <a:off x="2708700" y="1790625"/>
              <a:ext cx="36075" cy="23050"/>
            </a:xfrm>
            <a:custGeom>
              <a:rect b="b" l="l" r="r" t="t"/>
              <a:pathLst>
                <a:path extrusionOk="0" h="922" w="1443">
                  <a:moveTo>
                    <a:pt x="1442" y="1"/>
                  </a:moveTo>
                  <a:lnTo>
                    <a:pt x="1" y="832"/>
                  </a:lnTo>
                  <a:lnTo>
                    <a:pt x="1" y="922"/>
                  </a:lnTo>
                  <a:lnTo>
                    <a:pt x="1442" y="89"/>
                  </a:lnTo>
                  <a:lnTo>
                    <a:pt x="1442"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g125b9cbe7ee_0_0"/>
            <p:cNvSpPr/>
            <p:nvPr/>
          </p:nvSpPr>
          <p:spPr>
            <a:xfrm>
              <a:off x="2465575" y="2058025"/>
              <a:ext cx="36025" cy="31200"/>
            </a:xfrm>
            <a:custGeom>
              <a:rect b="b" l="l" r="r" t="t"/>
              <a:pathLst>
                <a:path extrusionOk="0" h="1248" w="1441">
                  <a:moveTo>
                    <a:pt x="1440" y="1"/>
                  </a:moveTo>
                  <a:lnTo>
                    <a:pt x="0" y="832"/>
                  </a:lnTo>
                  <a:lnTo>
                    <a:pt x="0" y="1248"/>
                  </a:lnTo>
                  <a:lnTo>
                    <a:pt x="1440" y="415"/>
                  </a:lnTo>
                  <a:lnTo>
                    <a:pt x="144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g125b9cbe7ee_0_0"/>
            <p:cNvSpPr/>
            <p:nvPr/>
          </p:nvSpPr>
          <p:spPr>
            <a:xfrm>
              <a:off x="2294450" y="1980025"/>
              <a:ext cx="171150" cy="109200"/>
            </a:xfrm>
            <a:custGeom>
              <a:rect b="b" l="l" r="r" t="t"/>
              <a:pathLst>
                <a:path extrusionOk="0" h="4368" w="6846">
                  <a:moveTo>
                    <a:pt x="1" y="0"/>
                  </a:moveTo>
                  <a:lnTo>
                    <a:pt x="1" y="416"/>
                  </a:lnTo>
                  <a:lnTo>
                    <a:pt x="6845" y="4368"/>
                  </a:lnTo>
                  <a:lnTo>
                    <a:pt x="6845" y="3952"/>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g125b9cbe7ee_0_0"/>
            <p:cNvSpPr/>
            <p:nvPr/>
          </p:nvSpPr>
          <p:spPr>
            <a:xfrm>
              <a:off x="2294450" y="1959200"/>
              <a:ext cx="207150" cy="119625"/>
            </a:xfrm>
            <a:custGeom>
              <a:rect b="b" l="l" r="r" t="t"/>
              <a:pathLst>
                <a:path extrusionOk="0" h="4785" w="8286">
                  <a:moveTo>
                    <a:pt x="1441" y="1"/>
                  </a:moveTo>
                  <a:lnTo>
                    <a:pt x="1" y="833"/>
                  </a:lnTo>
                  <a:lnTo>
                    <a:pt x="6845" y="4785"/>
                  </a:lnTo>
                  <a:lnTo>
                    <a:pt x="8285" y="3954"/>
                  </a:lnTo>
                  <a:lnTo>
                    <a:pt x="1441"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g125b9cbe7ee_0_0"/>
            <p:cNvSpPr/>
            <p:nvPr/>
          </p:nvSpPr>
          <p:spPr>
            <a:xfrm>
              <a:off x="2460975" y="1937350"/>
              <a:ext cx="9200" cy="131075"/>
            </a:xfrm>
            <a:custGeom>
              <a:rect b="b" l="l" r="r" t="t"/>
              <a:pathLst>
                <a:path extrusionOk="0" h="5243" w="368">
                  <a:moveTo>
                    <a:pt x="0" y="0"/>
                  </a:moveTo>
                  <a:lnTo>
                    <a:pt x="0" y="5139"/>
                  </a:lnTo>
                  <a:cubicBezTo>
                    <a:pt x="2" y="5166"/>
                    <a:pt x="19" y="5192"/>
                    <a:pt x="54" y="5212"/>
                  </a:cubicBezTo>
                  <a:cubicBezTo>
                    <a:pt x="94" y="5232"/>
                    <a:pt x="139" y="5242"/>
                    <a:pt x="184" y="5242"/>
                  </a:cubicBezTo>
                  <a:cubicBezTo>
                    <a:pt x="228" y="5242"/>
                    <a:pt x="273" y="5232"/>
                    <a:pt x="313" y="5212"/>
                  </a:cubicBezTo>
                  <a:cubicBezTo>
                    <a:pt x="348" y="5192"/>
                    <a:pt x="366" y="5166"/>
                    <a:pt x="367" y="5139"/>
                  </a:cubicBezTo>
                  <a:lnTo>
                    <a:pt x="367"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g125b9cbe7ee_0_0"/>
            <p:cNvSpPr/>
            <p:nvPr/>
          </p:nvSpPr>
          <p:spPr>
            <a:xfrm>
              <a:off x="2312625" y="1852075"/>
              <a:ext cx="9225" cy="131100"/>
            </a:xfrm>
            <a:custGeom>
              <a:rect b="b" l="l" r="r" t="t"/>
              <a:pathLst>
                <a:path extrusionOk="0" h="5244" w="369">
                  <a:moveTo>
                    <a:pt x="0" y="1"/>
                  </a:moveTo>
                  <a:lnTo>
                    <a:pt x="0" y="5140"/>
                  </a:lnTo>
                  <a:lnTo>
                    <a:pt x="2" y="5140"/>
                  </a:lnTo>
                  <a:cubicBezTo>
                    <a:pt x="2" y="5167"/>
                    <a:pt x="19" y="5194"/>
                    <a:pt x="56" y="5212"/>
                  </a:cubicBezTo>
                  <a:cubicBezTo>
                    <a:pt x="96" y="5233"/>
                    <a:pt x="140" y="5244"/>
                    <a:pt x="185" y="5244"/>
                  </a:cubicBezTo>
                  <a:cubicBezTo>
                    <a:pt x="229" y="5244"/>
                    <a:pt x="274" y="5233"/>
                    <a:pt x="315" y="5212"/>
                  </a:cubicBezTo>
                  <a:cubicBezTo>
                    <a:pt x="350" y="5192"/>
                    <a:pt x="367" y="5166"/>
                    <a:pt x="369" y="5140"/>
                  </a:cubicBezTo>
                  <a:lnTo>
                    <a:pt x="369"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g125b9cbe7ee_0_0"/>
            <p:cNvSpPr/>
            <p:nvPr/>
          </p:nvSpPr>
          <p:spPr>
            <a:xfrm>
              <a:off x="2285425" y="1829250"/>
              <a:ext cx="216175" cy="124800"/>
            </a:xfrm>
            <a:custGeom>
              <a:rect b="b" l="l" r="r" t="t"/>
              <a:pathLst>
                <a:path extrusionOk="0" h="4992" w="8647">
                  <a:moveTo>
                    <a:pt x="1442" y="0"/>
                  </a:moveTo>
                  <a:lnTo>
                    <a:pt x="1" y="833"/>
                  </a:lnTo>
                  <a:lnTo>
                    <a:pt x="7206" y="4991"/>
                  </a:lnTo>
                  <a:lnTo>
                    <a:pt x="8646" y="4159"/>
                  </a:lnTo>
                  <a:lnTo>
                    <a:pt x="1442"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g125b9cbe7ee_0_0"/>
            <p:cNvSpPr/>
            <p:nvPr/>
          </p:nvSpPr>
          <p:spPr>
            <a:xfrm>
              <a:off x="2465575" y="1933225"/>
              <a:ext cx="36025" cy="26000"/>
            </a:xfrm>
            <a:custGeom>
              <a:rect b="b" l="l" r="r" t="t"/>
              <a:pathLst>
                <a:path extrusionOk="0" h="1040" w="1441">
                  <a:moveTo>
                    <a:pt x="1440" y="0"/>
                  </a:moveTo>
                  <a:lnTo>
                    <a:pt x="0" y="832"/>
                  </a:lnTo>
                  <a:lnTo>
                    <a:pt x="0" y="1040"/>
                  </a:lnTo>
                  <a:lnTo>
                    <a:pt x="1440" y="209"/>
                  </a:lnTo>
                  <a:lnTo>
                    <a:pt x="1440" y="0"/>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g125b9cbe7ee_0_0"/>
            <p:cNvSpPr/>
            <p:nvPr/>
          </p:nvSpPr>
          <p:spPr>
            <a:xfrm>
              <a:off x="2285425" y="1850050"/>
              <a:ext cx="180175" cy="109225"/>
            </a:xfrm>
            <a:custGeom>
              <a:rect b="b" l="l" r="r" t="t"/>
              <a:pathLst>
                <a:path extrusionOk="0" h="4369" w="7207">
                  <a:moveTo>
                    <a:pt x="1" y="1"/>
                  </a:moveTo>
                  <a:lnTo>
                    <a:pt x="1" y="208"/>
                  </a:lnTo>
                  <a:lnTo>
                    <a:pt x="7206" y="4368"/>
                  </a:lnTo>
                  <a:lnTo>
                    <a:pt x="7206" y="4159"/>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g125b9cbe7ee_0_0"/>
            <p:cNvSpPr/>
            <p:nvPr/>
          </p:nvSpPr>
          <p:spPr>
            <a:xfrm>
              <a:off x="2250150" y="1671875"/>
              <a:ext cx="88925" cy="84825"/>
            </a:xfrm>
            <a:custGeom>
              <a:rect b="b" l="l" r="r" t="t"/>
              <a:pathLst>
                <a:path extrusionOk="0" h="3393" w="3557">
                  <a:moveTo>
                    <a:pt x="2591" y="1"/>
                  </a:moveTo>
                  <a:cubicBezTo>
                    <a:pt x="2481" y="1"/>
                    <a:pt x="2354" y="39"/>
                    <a:pt x="2224" y="114"/>
                  </a:cubicBezTo>
                  <a:cubicBezTo>
                    <a:pt x="1835" y="338"/>
                    <a:pt x="1522" y="882"/>
                    <a:pt x="1522" y="1330"/>
                  </a:cubicBezTo>
                  <a:lnTo>
                    <a:pt x="1522" y="1411"/>
                  </a:lnTo>
                  <a:cubicBezTo>
                    <a:pt x="1491" y="1399"/>
                    <a:pt x="1457" y="1393"/>
                    <a:pt x="1421" y="1393"/>
                  </a:cubicBezTo>
                  <a:cubicBezTo>
                    <a:pt x="1353" y="1393"/>
                    <a:pt x="1277" y="1415"/>
                    <a:pt x="1196" y="1462"/>
                  </a:cubicBezTo>
                  <a:cubicBezTo>
                    <a:pt x="916" y="1623"/>
                    <a:pt x="691" y="2015"/>
                    <a:pt x="691" y="2337"/>
                  </a:cubicBezTo>
                  <a:lnTo>
                    <a:pt x="691" y="2373"/>
                  </a:lnTo>
                  <a:lnTo>
                    <a:pt x="333" y="2579"/>
                  </a:lnTo>
                  <a:cubicBezTo>
                    <a:pt x="149" y="2686"/>
                    <a:pt x="1" y="2943"/>
                    <a:pt x="1" y="3156"/>
                  </a:cubicBezTo>
                  <a:cubicBezTo>
                    <a:pt x="1" y="3306"/>
                    <a:pt x="75" y="3393"/>
                    <a:pt x="184" y="3393"/>
                  </a:cubicBezTo>
                  <a:cubicBezTo>
                    <a:pt x="229" y="3393"/>
                    <a:pt x="279" y="3378"/>
                    <a:pt x="333" y="3347"/>
                  </a:cubicBezTo>
                  <a:lnTo>
                    <a:pt x="3224" y="1680"/>
                  </a:lnTo>
                  <a:cubicBezTo>
                    <a:pt x="3409" y="1574"/>
                    <a:pt x="3557" y="1316"/>
                    <a:pt x="3557" y="1103"/>
                  </a:cubicBezTo>
                  <a:cubicBezTo>
                    <a:pt x="3557" y="952"/>
                    <a:pt x="3481" y="866"/>
                    <a:pt x="3373" y="866"/>
                  </a:cubicBezTo>
                  <a:cubicBezTo>
                    <a:pt x="3328" y="866"/>
                    <a:pt x="3278" y="880"/>
                    <a:pt x="3224" y="911"/>
                  </a:cubicBezTo>
                  <a:lnTo>
                    <a:pt x="2968" y="1010"/>
                  </a:lnTo>
                  <a:lnTo>
                    <a:pt x="2968" y="446"/>
                  </a:lnTo>
                  <a:cubicBezTo>
                    <a:pt x="2968" y="148"/>
                    <a:pt x="2811" y="1"/>
                    <a:pt x="2591"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g125b9cbe7ee_0_0"/>
            <p:cNvSpPr/>
            <p:nvPr/>
          </p:nvSpPr>
          <p:spPr>
            <a:xfrm>
              <a:off x="2190050" y="1692975"/>
              <a:ext cx="73375" cy="55450"/>
            </a:xfrm>
            <a:custGeom>
              <a:rect b="b" l="l" r="r" t="t"/>
              <a:pathLst>
                <a:path extrusionOk="0" h="2218" w="2935">
                  <a:moveTo>
                    <a:pt x="1360" y="0"/>
                  </a:moveTo>
                  <a:cubicBezTo>
                    <a:pt x="1284" y="0"/>
                    <a:pt x="1199" y="25"/>
                    <a:pt x="1109" y="77"/>
                  </a:cubicBezTo>
                  <a:cubicBezTo>
                    <a:pt x="798" y="256"/>
                    <a:pt x="547" y="692"/>
                    <a:pt x="547" y="1050"/>
                  </a:cubicBezTo>
                  <a:lnTo>
                    <a:pt x="547" y="1252"/>
                  </a:lnTo>
                  <a:cubicBezTo>
                    <a:pt x="545" y="1332"/>
                    <a:pt x="562" y="1411"/>
                    <a:pt x="595" y="1484"/>
                  </a:cubicBezTo>
                  <a:lnTo>
                    <a:pt x="210" y="1709"/>
                  </a:lnTo>
                  <a:cubicBezTo>
                    <a:pt x="94" y="1774"/>
                    <a:pt x="1" y="1936"/>
                    <a:pt x="1" y="2068"/>
                  </a:cubicBezTo>
                  <a:cubicBezTo>
                    <a:pt x="1" y="2163"/>
                    <a:pt x="47" y="2217"/>
                    <a:pt x="116" y="2217"/>
                  </a:cubicBezTo>
                  <a:cubicBezTo>
                    <a:pt x="144" y="2217"/>
                    <a:pt x="176" y="2208"/>
                    <a:pt x="210" y="2189"/>
                  </a:cubicBezTo>
                  <a:lnTo>
                    <a:pt x="2727" y="736"/>
                  </a:lnTo>
                  <a:cubicBezTo>
                    <a:pt x="2841" y="669"/>
                    <a:pt x="2934" y="508"/>
                    <a:pt x="2934" y="375"/>
                  </a:cubicBezTo>
                  <a:cubicBezTo>
                    <a:pt x="2934" y="280"/>
                    <a:pt x="2888" y="226"/>
                    <a:pt x="2820" y="226"/>
                  </a:cubicBezTo>
                  <a:cubicBezTo>
                    <a:pt x="2792" y="226"/>
                    <a:pt x="2760" y="235"/>
                    <a:pt x="2727" y="254"/>
                  </a:cubicBezTo>
                  <a:lnTo>
                    <a:pt x="2261" y="523"/>
                  </a:lnTo>
                  <a:cubicBezTo>
                    <a:pt x="2264" y="502"/>
                    <a:pt x="2266" y="482"/>
                    <a:pt x="2266" y="462"/>
                  </a:cubicBezTo>
                  <a:lnTo>
                    <a:pt x="2266" y="327"/>
                  </a:lnTo>
                  <a:cubicBezTo>
                    <a:pt x="2266" y="157"/>
                    <a:pt x="2181" y="58"/>
                    <a:pt x="2057" y="58"/>
                  </a:cubicBezTo>
                  <a:cubicBezTo>
                    <a:pt x="2007" y="58"/>
                    <a:pt x="1950" y="75"/>
                    <a:pt x="1890" y="109"/>
                  </a:cubicBezTo>
                  <a:cubicBezTo>
                    <a:pt x="1800" y="164"/>
                    <a:pt x="1725" y="237"/>
                    <a:pt x="1667" y="324"/>
                  </a:cubicBezTo>
                  <a:cubicBezTo>
                    <a:pt x="1643" y="118"/>
                    <a:pt x="1524" y="0"/>
                    <a:pt x="1360" y="0"/>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g125b9cbe7ee_0_0"/>
            <p:cNvSpPr/>
            <p:nvPr/>
          </p:nvSpPr>
          <p:spPr>
            <a:xfrm>
              <a:off x="2959650" y="1990550"/>
              <a:ext cx="98550" cy="65550"/>
            </a:xfrm>
            <a:custGeom>
              <a:rect b="b" l="l" r="r" t="t"/>
              <a:pathLst>
                <a:path extrusionOk="0" h="2622" w="3942">
                  <a:moveTo>
                    <a:pt x="3906" y="1"/>
                  </a:moveTo>
                  <a:cubicBezTo>
                    <a:pt x="3542" y="1"/>
                    <a:pt x="3345" y="360"/>
                    <a:pt x="3146" y="697"/>
                  </a:cubicBezTo>
                  <a:cubicBezTo>
                    <a:pt x="2903" y="1107"/>
                    <a:pt x="2670" y="1464"/>
                    <a:pt x="2506" y="1635"/>
                  </a:cubicBezTo>
                  <a:cubicBezTo>
                    <a:pt x="2194" y="1780"/>
                    <a:pt x="1463" y="2002"/>
                    <a:pt x="1176" y="2040"/>
                  </a:cubicBezTo>
                  <a:cubicBezTo>
                    <a:pt x="1168" y="2041"/>
                    <a:pt x="1160" y="2041"/>
                    <a:pt x="1151" y="2041"/>
                  </a:cubicBezTo>
                  <a:cubicBezTo>
                    <a:pt x="1110" y="2041"/>
                    <a:pt x="1068" y="2029"/>
                    <a:pt x="1033" y="2007"/>
                  </a:cubicBezTo>
                  <a:cubicBezTo>
                    <a:pt x="921" y="1933"/>
                    <a:pt x="834" y="1920"/>
                    <a:pt x="715" y="1879"/>
                  </a:cubicBezTo>
                  <a:cubicBezTo>
                    <a:pt x="637" y="1852"/>
                    <a:pt x="597" y="1816"/>
                    <a:pt x="576" y="1816"/>
                  </a:cubicBezTo>
                  <a:cubicBezTo>
                    <a:pt x="572" y="1816"/>
                    <a:pt x="569" y="1817"/>
                    <a:pt x="566" y="1819"/>
                  </a:cubicBezTo>
                  <a:cubicBezTo>
                    <a:pt x="543" y="1841"/>
                    <a:pt x="518" y="1902"/>
                    <a:pt x="575" y="1966"/>
                  </a:cubicBezTo>
                  <a:cubicBezTo>
                    <a:pt x="604" y="1999"/>
                    <a:pt x="656" y="2034"/>
                    <a:pt x="722" y="2076"/>
                  </a:cubicBezTo>
                  <a:cubicBezTo>
                    <a:pt x="722" y="2076"/>
                    <a:pt x="623" y="2103"/>
                    <a:pt x="501" y="2103"/>
                  </a:cubicBezTo>
                  <a:cubicBezTo>
                    <a:pt x="448" y="2103"/>
                    <a:pt x="391" y="2098"/>
                    <a:pt x="335" y="2083"/>
                  </a:cubicBezTo>
                  <a:cubicBezTo>
                    <a:pt x="291" y="2072"/>
                    <a:pt x="250" y="2066"/>
                    <a:pt x="215" y="2066"/>
                  </a:cubicBezTo>
                  <a:cubicBezTo>
                    <a:pt x="54" y="2066"/>
                    <a:pt x="0" y="2185"/>
                    <a:pt x="138" y="2405"/>
                  </a:cubicBezTo>
                  <a:cubicBezTo>
                    <a:pt x="191" y="2491"/>
                    <a:pt x="381" y="2621"/>
                    <a:pt x="755" y="2621"/>
                  </a:cubicBezTo>
                  <a:cubicBezTo>
                    <a:pt x="805" y="2621"/>
                    <a:pt x="857" y="2619"/>
                    <a:pt x="912" y="2614"/>
                  </a:cubicBezTo>
                  <a:cubicBezTo>
                    <a:pt x="1050" y="2603"/>
                    <a:pt x="1249" y="2591"/>
                    <a:pt x="1421" y="2555"/>
                  </a:cubicBezTo>
                  <a:cubicBezTo>
                    <a:pt x="1880" y="2456"/>
                    <a:pt x="2390" y="2362"/>
                    <a:pt x="2703" y="2268"/>
                  </a:cubicBezTo>
                  <a:cubicBezTo>
                    <a:pt x="2783" y="2244"/>
                    <a:pt x="2924" y="2153"/>
                    <a:pt x="3008" y="2057"/>
                  </a:cubicBezTo>
                  <a:cubicBezTo>
                    <a:pt x="3536" y="1456"/>
                    <a:pt x="3711" y="1028"/>
                    <a:pt x="3942" y="638"/>
                  </a:cubicBezTo>
                  <a:lnTo>
                    <a:pt x="3923" y="1"/>
                  </a:lnTo>
                  <a:cubicBezTo>
                    <a:pt x="3917" y="1"/>
                    <a:pt x="3911" y="1"/>
                    <a:pt x="3906" y="1"/>
                  </a:cubicBez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g125b9cbe7ee_0_0"/>
            <p:cNvSpPr/>
            <p:nvPr/>
          </p:nvSpPr>
          <p:spPr>
            <a:xfrm>
              <a:off x="3027250" y="1990100"/>
              <a:ext cx="37475" cy="45800"/>
            </a:xfrm>
            <a:custGeom>
              <a:rect b="b" l="l" r="r" t="t"/>
              <a:pathLst>
                <a:path extrusionOk="0" h="1832" w="1499">
                  <a:moveTo>
                    <a:pt x="1202" y="1"/>
                  </a:moveTo>
                  <a:cubicBezTo>
                    <a:pt x="1090" y="1"/>
                    <a:pt x="881" y="34"/>
                    <a:pt x="711" y="253"/>
                  </a:cubicBezTo>
                  <a:cubicBezTo>
                    <a:pt x="453" y="580"/>
                    <a:pt x="1" y="1371"/>
                    <a:pt x="1" y="1371"/>
                  </a:cubicBezTo>
                  <a:cubicBezTo>
                    <a:pt x="1" y="1371"/>
                    <a:pt x="149" y="1766"/>
                    <a:pt x="550" y="1832"/>
                  </a:cubicBezTo>
                  <a:lnTo>
                    <a:pt x="1194" y="962"/>
                  </a:lnTo>
                  <a:cubicBezTo>
                    <a:pt x="1194" y="962"/>
                    <a:pt x="1499" y="358"/>
                    <a:pt x="1283" y="7"/>
                  </a:cubicBezTo>
                  <a:cubicBezTo>
                    <a:pt x="1283" y="7"/>
                    <a:pt x="1252" y="1"/>
                    <a:pt x="1202"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g125b9cbe7ee_0_0"/>
            <p:cNvSpPr/>
            <p:nvPr/>
          </p:nvSpPr>
          <p:spPr>
            <a:xfrm>
              <a:off x="3083625" y="2212025"/>
              <a:ext cx="10500" cy="18775"/>
            </a:xfrm>
            <a:custGeom>
              <a:rect b="b" l="l" r="r" t="t"/>
              <a:pathLst>
                <a:path extrusionOk="0" h="751" w="420">
                  <a:moveTo>
                    <a:pt x="1" y="1"/>
                  </a:moveTo>
                  <a:lnTo>
                    <a:pt x="1" y="750"/>
                  </a:lnTo>
                  <a:lnTo>
                    <a:pt x="420" y="750"/>
                  </a:lnTo>
                  <a:lnTo>
                    <a:pt x="42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g125b9cbe7ee_0_0"/>
            <p:cNvSpPr/>
            <p:nvPr/>
          </p:nvSpPr>
          <p:spPr>
            <a:xfrm>
              <a:off x="3046725" y="2191250"/>
              <a:ext cx="11000" cy="20175"/>
            </a:xfrm>
            <a:custGeom>
              <a:rect b="b" l="l" r="r" t="t"/>
              <a:pathLst>
                <a:path extrusionOk="0" h="807" w="440">
                  <a:moveTo>
                    <a:pt x="440" y="1"/>
                  </a:moveTo>
                  <a:lnTo>
                    <a:pt x="0" y="15"/>
                  </a:lnTo>
                  <a:lnTo>
                    <a:pt x="21" y="807"/>
                  </a:lnTo>
                  <a:lnTo>
                    <a:pt x="440" y="792"/>
                  </a:lnTo>
                  <a:lnTo>
                    <a:pt x="440" y="1"/>
                  </a:ln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g125b9cbe7ee_0_0"/>
            <p:cNvSpPr/>
            <p:nvPr/>
          </p:nvSpPr>
          <p:spPr>
            <a:xfrm>
              <a:off x="3040050" y="2049900"/>
              <a:ext cx="56975" cy="172975"/>
            </a:xfrm>
            <a:custGeom>
              <a:rect b="b" l="l" r="r" t="t"/>
              <a:pathLst>
                <a:path extrusionOk="0" h="6919" w="2279">
                  <a:moveTo>
                    <a:pt x="146" y="1"/>
                  </a:moveTo>
                  <a:cubicBezTo>
                    <a:pt x="146" y="1"/>
                    <a:pt x="1" y="3422"/>
                    <a:pt x="5" y="3723"/>
                  </a:cubicBezTo>
                  <a:cubicBezTo>
                    <a:pt x="11" y="3986"/>
                    <a:pt x="250" y="6239"/>
                    <a:pt x="250" y="6239"/>
                  </a:cubicBezTo>
                  <a:cubicBezTo>
                    <a:pt x="327" y="6266"/>
                    <a:pt x="397" y="6276"/>
                    <a:pt x="459" y="6276"/>
                  </a:cubicBezTo>
                  <a:cubicBezTo>
                    <a:pt x="628" y="6276"/>
                    <a:pt x="734" y="6201"/>
                    <a:pt x="734" y="6201"/>
                  </a:cubicBezTo>
                  <a:cubicBezTo>
                    <a:pt x="734" y="6201"/>
                    <a:pt x="869" y="4705"/>
                    <a:pt x="888" y="4418"/>
                  </a:cubicBezTo>
                  <a:cubicBezTo>
                    <a:pt x="903" y="4184"/>
                    <a:pt x="885" y="3951"/>
                    <a:pt x="837" y="3723"/>
                  </a:cubicBezTo>
                  <a:lnTo>
                    <a:pt x="1064" y="1600"/>
                  </a:lnTo>
                  <a:cubicBezTo>
                    <a:pt x="1064" y="1600"/>
                    <a:pt x="1232" y="3398"/>
                    <a:pt x="1298" y="3941"/>
                  </a:cubicBezTo>
                  <a:cubicBezTo>
                    <a:pt x="1374" y="4561"/>
                    <a:pt x="1713" y="6870"/>
                    <a:pt x="1713" y="6870"/>
                  </a:cubicBezTo>
                  <a:cubicBezTo>
                    <a:pt x="1797" y="6906"/>
                    <a:pt x="1875" y="6919"/>
                    <a:pt x="1942" y="6919"/>
                  </a:cubicBezTo>
                  <a:cubicBezTo>
                    <a:pt x="2086" y="6919"/>
                    <a:pt x="2182" y="6861"/>
                    <a:pt x="2182" y="6861"/>
                  </a:cubicBezTo>
                  <a:cubicBezTo>
                    <a:pt x="2182" y="6861"/>
                    <a:pt x="2224" y="5214"/>
                    <a:pt x="2255" y="4586"/>
                  </a:cubicBezTo>
                  <a:cubicBezTo>
                    <a:pt x="2279" y="4125"/>
                    <a:pt x="2170" y="3903"/>
                    <a:pt x="2161" y="3784"/>
                  </a:cubicBezTo>
                  <a:cubicBezTo>
                    <a:pt x="2161" y="3784"/>
                    <a:pt x="2222" y="423"/>
                    <a:pt x="2222" y="5"/>
                  </a:cubicBezTo>
                  <a:lnTo>
                    <a:pt x="146"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g125b9cbe7ee_0_0"/>
            <p:cNvSpPr/>
            <p:nvPr/>
          </p:nvSpPr>
          <p:spPr>
            <a:xfrm>
              <a:off x="3066075" y="2223800"/>
              <a:ext cx="30700" cy="29175"/>
            </a:xfrm>
            <a:custGeom>
              <a:rect b="b" l="l" r="r" t="t"/>
              <a:pathLst>
                <a:path extrusionOk="0" h="1167" w="1228">
                  <a:moveTo>
                    <a:pt x="1125" y="0"/>
                  </a:moveTo>
                  <a:cubicBezTo>
                    <a:pt x="1124" y="0"/>
                    <a:pt x="1123" y="0"/>
                    <a:pt x="1122" y="1"/>
                  </a:cubicBezTo>
                  <a:lnTo>
                    <a:pt x="1122" y="49"/>
                  </a:lnTo>
                  <a:cubicBezTo>
                    <a:pt x="1091" y="83"/>
                    <a:pt x="1007" y="118"/>
                    <a:pt x="911" y="123"/>
                  </a:cubicBezTo>
                  <a:cubicBezTo>
                    <a:pt x="908" y="123"/>
                    <a:pt x="905" y="123"/>
                    <a:pt x="901" y="123"/>
                  </a:cubicBezTo>
                  <a:cubicBezTo>
                    <a:pt x="835" y="123"/>
                    <a:pt x="701" y="110"/>
                    <a:pt x="703" y="63"/>
                  </a:cubicBezTo>
                  <a:lnTo>
                    <a:pt x="703" y="1"/>
                  </a:lnTo>
                  <a:cubicBezTo>
                    <a:pt x="662" y="18"/>
                    <a:pt x="569" y="389"/>
                    <a:pt x="402" y="547"/>
                  </a:cubicBezTo>
                  <a:cubicBezTo>
                    <a:pt x="270" y="674"/>
                    <a:pt x="89" y="820"/>
                    <a:pt x="43" y="959"/>
                  </a:cubicBezTo>
                  <a:cubicBezTo>
                    <a:pt x="0" y="1089"/>
                    <a:pt x="231" y="1166"/>
                    <a:pt x="370" y="1166"/>
                  </a:cubicBezTo>
                  <a:cubicBezTo>
                    <a:pt x="388" y="1166"/>
                    <a:pt x="404" y="1165"/>
                    <a:pt x="418" y="1162"/>
                  </a:cubicBezTo>
                  <a:cubicBezTo>
                    <a:pt x="562" y="1136"/>
                    <a:pt x="811" y="1030"/>
                    <a:pt x="874" y="933"/>
                  </a:cubicBezTo>
                  <a:cubicBezTo>
                    <a:pt x="936" y="835"/>
                    <a:pt x="965" y="691"/>
                    <a:pt x="1016" y="620"/>
                  </a:cubicBezTo>
                  <a:cubicBezTo>
                    <a:pt x="1068" y="547"/>
                    <a:pt x="1184" y="468"/>
                    <a:pt x="1212" y="385"/>
                  </a:cubicBezTo>
                  <a:cubicBezTo>
                    <a:pt x="1228" y="340"/>
                    <a:pt x="1209" y="240"/>
                    <a:pt x="1188" y="156"/>
                  </a:cubicBezTo>
                  <a:cubicBezTo>
                    <a:pt x="1169" y="81"/>
                    <a:pt x="1150" y="0"/>
                    <a:pt x="1125"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g125b9cbe7ee_0_0"/>
            <p:cNvSpPr/>
            <p:nvPr/>
          </p:nvSpPr>
          <p:spPr>
            <a:xfrm>
              <a:off x="3021575" y="2207300"/>
              <a:ext cx="40100" cy="21550"/>
            </a:xfrm>
            <a:custGeom>
              <a:rect b="b" l="l" r="r" t="t"/>
              <a:pathLst>
                <a:path extrusionOk="0" h="862" w="1604">
                  <a:moveTo>
                    <a:pt x="1448" y="1"/>
                  </a:moveTo>
                  <a:cubicBezTo>
                    <a:pt x="1447" y="1"/>
                    <a:pt x="1447" y="1"/>
                    <a:pt x="1446" y="1"/>
                  </a:cubicBezTo>
                  <a:lnTo>
                    <a:pt x="1446" y="45"/>
                  </a:lnTo>
                  <a:cubicBezTo>
                    <a:pt x="1414" y="96"/>
                    <a:pt x="1294" y="127"/>
                    <a:pt x="1184" y="127"/>
                  </a:cubicBezTo>
                  <a:cubicBezTo>
                    <a:pt x="1123" y="127"/>
                    <a:pt x="1064" y="118"/>
                    <a:pt x="1025" y="97"/>
                  </a:cubicBezTo>
                  <a:lnTo>
                    <a:pt x="1022" y="30"/>
                  </a:lnTo>
                  <a:cubicBezTo>
                    <a:pt x="1001" y="30"/>
                    <a:pt x="983" y="63"/>
                    <a:pt x="935" y="117"/>
                  </a:cubicBezTo>
                  <a:cubicBezTo>
                    <a:pt x="863" y="192"/>
                    <a:pt x="780" y="255"/>
                    <a:pt x="687" y="303"/>
                  </a:cubicBezTo>
                  <a:cubicBezTo>
                    <a:pt x="531" y="385"/>
                    <a:pt x="225" y="511"/>
                    <a:pt x="87" y="575"/>
                  </a:cubicBezTo>
                  <a:cubicBezTo>
                    <a:pt x="0" y="616"/>
                    <a:pt x="4" y="725"/>
                    <a:pt x="94" y="787"/>
                  </a:cubicBezTo>
                  <a:cubicBezTo>
                    <a:pt x="153" y="828"/>
                    <a:pt x="269" y="862"/>
                    <a:pt x="415" y="862"/>
                  </a:cubicBezTo>
                  <a:cubicBezTo>
                    <a:pt x="489" y="862"/>
                    <a:pt x="571" y="853"/>
                    <a:pt x="657" y="833"/>
                  </a:cubicBezTo>
                  <a:cubicBezTo>
                    <a:pt x="795" y="801"/>
                    <a:pt x="971" y="672"/>
                    <a:pt x="1088" y="672"/>
                  </a:cubicBezTo>
                  <a:cubicBezTo>
                    <a:pt x="1092" y="672"/>
                    <a:pt x="1096" y="672"/>
                    <a:pt x="1099" y="672"/>
                  </a:cubicBezTo>
                  <a:cubicBezTo>
                    <a:pt x="1126" y="674"/>
                    <a:pt x="1158" y="675"/>
                    <a:pt x="1193" y="675"/>
                  </a:cubicBezTo>
                  <a:cubicBezTo>
                    <a:pt x="1309" y="675"/>
                    <a:pt x="1453" y="663"/>
                    <a:pt x="1518" y="616"/>
                  </a:cubicBezTo>
                  <a:cubicBezTo>
                    <a:pt x="1604" y="555"/>
                    <a:pt x="1569" y="423"/>
                    <a:pt x="1546" y="310"/>
                  </a:cubicBezTo>
                  <a:cubicBezTo>
                    <a:pt x="1519" y="189"/>
                    <a:pt x="1488" y="1"/>
                    <a:pt x="1448"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g125b9cbe7ee_0_0"/>
            <p:cNvSpPr/>
            <p:nvPr/>
          </p:nvSpPr>
          <p:spPr>
            <a:xfrm>
              <a:off x="3052050" y="2081150"/>
              <a:ext cx="14625" cy="58025"/>
            </a:xfrm>
            <a:custGeom>
              <a:rect b="b" l="l" r="r" t="t"/>
              <a:pathLst>
                <a:path extrusionOk="0" h="2321" w="585">
                  <a:moveTo>
                    <a:pt x="1" y="1"/>
                  </a:moveTo>
                  <a:lnTo>
                    <a:pt x="1" y="1"/>
                  </a:lnTo>
                  <a:cubicBezTo>
                    <a:pt x="1" y="1"/>
                    <a:pt x="114" y="221"/>
                    <a:pt x="449" y="426"/>
                  </a:cubicBezTo>
                  <a:lnTo>
                    <a:pt x="376" y="2321"/>
                  </a:lnTo>
                  <a:lnTo>
                    <a:pt x="585" y="350"/>
                  </a:lnTo>
                  <a:cubicBezTo>
                    <a:pt x="585" y="350"/>
                    <a:pt x="250" y="252"/>
                    <a:pt x="1"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g125b9cbe7ee_0_0"/>
            <p:cNvSpPr/>
            <p:nvPr/>
          </p:nvSpPr>
          <p:spPr>
            <a:xfrm>
              <a:off x="3042325" y="1990275"/>
              <a:ext cx="56000" cy="87825"/>
            </a:xfrm>
            <a:custGeom>
              <a:rect b="b" l="l" r="r" t="t"/>
              <a:pathLst>
                <a:path extrusionOk="0" h="3513" w="2240">
                  <a:moveTo>
                    <a:pt x="696" y="0"/>
                  </a:moveTo>
                  <a:cubicBezTo>
                    <a:pt x="220" y="54"/>
                    <a:pt x="108" y="298"/>
                    <a:pt x="87" y="782"/>
                  </a:cubicBezTo>
                  <a:cubicBezTo>
                    <a:pt x="55" y="1464"/>
                    <a:pt x="1" y="3234"/>
                    <a:pt x="1" y="3234"/>
                  </a:cubicBezTo>
                  <a:cubicBezTo>
                    <a:pt x="245" y="3417"/>
                    <a:pt x="732" y="3512"/>
                    <a:pt x="1186" y="3512"/>
                  </a:cubicBezTo>
                  <a:cubicBezTo>
                    <a:pt x="1607" y="3512"/>
                    <a:pt x="1999" y="3431"/>
                    <a:pt x="2147" y="3263"/>
                  </a:cubicBezTo>
                  <a:lnTo>
                    <a:pt x="2146" y="1767"/>
                  </a:lnTo>
                  <a:lnTo>
                    <a:pt x="2218" y="769"/>
                  </a:lnTo>
                  <a:cubicBezTo>
                    <a:pt x="2240" y="144"/>
                    <a:pt x="1896" y="64"/>
                    <a:pt x="1896" y="64"/>
                  </a:cubicBezTo>
                  <a:lnTo>
                    <a:pt x="1283" y="28"/>
                  </a:lnTo>
                  <a:lnTo>
                    <a:pt x="696" y="0"/>
                  </a:lnTo>
                  <a:close/>
                </a:path>
              </a:pathLst>
            </a:custGeom>
            <a:solidFill>
              <a:srgbClr val="FD8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g125b9cbe7ee_0_0"/>
            <p:cNvSpPr/>
            <p:nvPr/>
          </p:nvSpPr>
          <p:spPr>
            <a:xfrm>
              <a:off x="3043975" y="1943050"/>
              <a:ext cx="34750" cy="32575"/>
            </a:xfrm>
            <a:custGeom>
              <a:rect b="b" l="l" r="r" t="t"/>
              <a:pathLst>
                <a:path extrusionOk="0" h="1303" w="1390">
                  <a:moveTo>
                    <a:pt x="764" y="0"/>
                  </a:moveTo>
                  <a:cubicBezTo>
                    <a:pt x="419" y="0"/>
                    <a:pt x="0" y="9"/>
                    <a:pt x="139" y="651"/>
                  </a:cubicBezTo>
                  <a:cubicBezTo>
                    <a:pt x="215" y="1002"/>
                    <a:pt x="419" y="1302"/>
                    <a:pt x="764" y="1302"/>
                  </a:cubicBezTo>
                  <a:cubicBezTo>
                    <a:pt x="1110" y="1302"/>
                    <a:pt x="1389" y="1011"/>
                    <a:pt x="1389" y="651"/>
                  </a:cubicBezTo>
                  <a:cubicBezTo>
                    <a:pt x="1389" y="292"/>
                    <a:pt x="1110" y="0"/>
                    <a:pt x="764"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g125b9cbe7ee_0_0"/>
            <p:cNvSpPr/>
            <p:nvPr/>
          </p:nvSpPr>
          <p:spPr>
            <a:xfrm>
              <a:off x="3080375" y="1965925"/>
              <a:ext cx="6325" cy="16150"/>
            </a:xfrm>
            <a:custGeom>
              <a:rect b="b" l="l" r="r" t="t"/>
              <a:pathLst>
                <a:path extrusionOk="0" h="646" w="253">
                  <a:moveTo>
                    <a:pt x="252" y="0"/>
                  </a:moveTo>
                  <a:lnTo>
                    <a:pt x="6" y="315"/>
                  </a:lnTo>
                  <a:lnTo>
                    <a:pt x="0" y="645"/>
                  </a:lnTo>
                  <a:cubicBezTo>
                    <a:pt x="51" y="628"/>
                    <a:pt x="93" y="593"/>
                    <a:pt x="118" y="545"/>
                  </a:cubicBezTo>
                  <a:cubicBezTo>
                    <a:pt x="157" y="468"/>
                    <a:pt x="252" y="0"/>
                    <a:pt x="252"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g125b9cbe7ee_0_0"/>
            <p:cNvSpPr/>
            <p:nvPr/>
          </p:nvSpPr>
          <p:spPr>
            <a:xfrm>
              <a:off x="3082150" y="1949075"/>
              <a:ext cx="6975" cy="17400"/>
            </a:xfrm>
            <a:custGeom>
              <a:rect b="b" l="l" r="r" t="t"/>
              <a:pathLst>
                <a:path extrusionOk="0" h="696" w="279">
                  <a:moveTo>
                    <a:pt x="71" y="0"/>
                  </a:moveTo>
                  <a:cubicBezTo>
                    <a:pt x="65" y="0"/>
                    <a:pt x="61" y="1"/>
                    <a:pt x="61" y="1"/>
                  </a:cubicBezTo>
                  <a:lnTo>
                    <a:pt x="0" y="696"/>
                  </a:lnTo>
                  <a:lnTo>
                    <a:pt x="0" y="696"/>
                  </a:lnTo>
                  <a:lnTo>
                    <a:pt x="181" y="674"/>
                  </a:lnTo>
                  <a:cubicBezTo>
                    <a:pt x="279" y="416"/>
                    <a:pt x="266" y="197"/>
                    <a:pt x="202" y="98"/>
                  </a:cubicBezTo>
                  <a:cubicBezTo>
                    <a:pt x="146" y="11"/>
                    <a:pt x="93" y="0"/>
                    <a:pt x="71"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g125b9cbe7ee_0_0"/>
            <p:cNvSpPr/>
            <p:nvPr/>
          </p:nvSpPr>
          <p:spPr>
            <a:xfrm>
              <a:off x="3085325" y="1948650"/>
              <a:ext cx="5725" cy="2975"/>
            </a:xfrm>
            <a:custGeom>
              <a:rect b="b" l="l" r="r" t="t"/>
              <a:pathLst>
                <a:path extrusionOk="0" h="119" w="229">
                  <a:moveTo>
                    <a:pt x="121" y="1"/>
                  </a:moveTo>
                  <a:cubicBezTo>
                    <a:pt x="57" y="1"/>
                    <a:pt x="5" y="50"/>
                    <a:pt x="1" y="114"/>
                  </a:cubicBezTo>
                  <a:lnTo>
                    <a:pt x="221" y="118"/>
                  </a:lnTo>
                  <a:cubicBezTo>
                    <a:pt x="228" y="56"/>
                    <a:pt x="182" y="2"/>
                    <a:pt x="121"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g125b9cbe7ee_0_0"/>
            <p:cNvSpPr/>
            <p:nvPr/>
          </p:nvSpPr>
          <p:spPr>
            <a:xfrm>
              <a:off x="3084975" y="1945275"/>
              <a:ext cx="5125" cy="4925"/>
            </a:xfrm>
            <a:custGeom>
              <a:rect b="b" l="l" r="r" t="t"/>
              <a:pathLst>
                <a:path extrusionOk="0" h="197" w="205">
                  <a:moveTo>
                    <a:pt x="125" y="1"/>
                  </a:moveTo>
                  <a:cubicBezTo>
                    <a:pt x="98" y="1"/>
                    <a:pt x="70" y="11"/>
                    <a:pt x="50" y="33"/>
                  </a:cubicBezTo>
                  <a:cubicBezTo>
                    <a:pt x="5" y="76"/>
                    <a:pt x="0" y="147"/>
                    <a:pt x="41" y="197"/>
                  </a:cubicBezTo>
                  <a:lnTo>
                    <a:pt x="205" y="39"/>
                  </a:lnTo>
                  <a:cubicBezTo>
                    <a:pt x="184" y="14"/>
                    <a:pt x="155" y="1"/>
                    <a:pt x="125"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g125b9cbe7ee_0_0"/>
            <p:cNvSpPr/>
            <p:nvPr/>
          </p:nvSpPr>
          <p:spPr>
            <a:xfrm>
              <a:off x="3047925" y="1941875"/>
              <a:ext cx="44500" cy="57900"/>
            </a:xfrm>
            <a:custGeom>
              <a:rect b="b" l="l" r="r" t="t"/>
              <a:pathLst>
                <a:path extrusionOk="0" h="2316" w="1780">
                  <a:moveTo>
                    <a:pt x="630" y="0"/>
                  </a:moveTo>
                  <a:cubicBezTo>
                    <a:pt x="359" y="0"/>
                    <a:pt x="101" y="137"/>
                    <a:pt x="60" y="488"/>
                  </a:cubicBezTo>
                  <a:cubicBezTo>
                    <a:pt x="0" y="1006"/>
                    <a:pt x="28" y="1217"/>
                    <a:pt x="97" y="1481"/>
                  </a:cubicBezTo>
                  <a:cubicBezTo>
                    <a:pt x="142" y="1645"/>
                    <a:pt x="234" y="1765"/>
                    <a:pt x="379" y="1789"/>
                  </a:cubicBezTo>
                  <a:cubicBezTo>
                    <a:pt x="396" y="1791"/>
                    <a:pt x="416" y="1792"/>
                    <a:pt x="438" y="1792"/>
                  </a:cubicBezTo>
                  <a:cubicBezTo>
                    <a:pt x="529" y="1792"/>
                    <a:pt x="646" y="1774"/>
                    <a:pt x="646" y="1774"/>
                  </a:cubicBezTo>
                  <a:lnTo>
                    <a:pt x="646" y="2000"/>
                  </a:lnTo>
                  <a:cubicBezTo>
                    <a:pt x="537" y="2210"/>
                    <a:pt x="638" y="2316"/>
                    <a:pt x="799" y="2316"/>
                  </a:cubicBezTo>
                  <a:cubicBezTo>
                    <a:pt x="953" y="2316"/>
                    <a:pt x="1161" y="2218"/>
                    <a:pt x="1289" y="2019"/>
                  </a:cubicBezTo>
                  <a:lnTo>
                    <a:pt x="1304" y="1277"/>
                  </a:lnTo>
                  <a:cubicBezTo>
                    <a:pt x="1304" y="1277"/>
                    <a:pt x="1337" y="1351"/>
                    <a:pt x="1431" y="1351"/>
                  </a:cubicBezTo>
                  <a:cubicBezTo>
                    <a:pt x="1463" y="1351"/>
                    <a:pt x="1503" y="1343"/>
                    <a:pt x="1550" y="1319"/>
                  </a:cubicBezTo>
                  <a:cubicBezTo>
                    <a:pt x="1655" y="1267"/>
                    <a:pt x="1780" y="1113"/>
                    <a:pt x="1706" y="949"/>
                  </a:cubicBezTo>
                  <a:cubicBezTo>
                    <a:pt x="1668" y="866"/>
                    <a:pt x="1611" y="839"/>
                    <a:pt x="1560" y="839"/>
                  </a:cubicBezTo>
                  <a:cubicBezTo>
                    <a:pt x="1512" y="839"/>
                    <a:pt x="1469" y="862"/>
                    <a:pt x="1447" y="885"/>
                  </a:cubicBezTo>
                  <a:cubicBezTo>
                    <a:pt x="1408" y="927"/>
                    <a:pt x="1364" y="988"/>
                    <a:pt x="1330" y="988"/>
                  </a:cubicBezTo>
                  <a:cubicBezTo>
                    <a:pt x="1325" y="988"/>
                    <a:pt x="1320" y="987"/>
                    <a:pt x="1316" y="984"/>
                  </a:cubicBezTo>
                  <a:cubicBezTo>
                    <a:pt x="1316" y="984"/>
                    <a:pt x="1445" y="363"/>
                    <a:pt x="1102" y="138"/>
                  </a:cubicBezTo>
                  <a:cubicBezTo>
                    <a:pt x="972" y="52"/>
                    <a:pt x="798" y="0"/>
                    <a:pt x="630" y="0"/>
                  </a:cubicBez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g125b9cbe7ee_0_0"/>
            <p:cNvSpPr/>
            <p:nvPr/>
          </p:nvSpPr>
          <p:spPr>
            <a:xfrm>
              <a:off x="3043900" y="1934100"/>
              <a:ext cx="42100" cy="33950"/>
            </a:xfrm>
            <a:custGeom>
              <a:rect b="b" l="l" r="r" t="t"/>
              <a:pathLst>
                <a:path extrusionOk="0" h="1358" w="1684">
                  <a:moveTo>
                    <a:pt x="364" y="1"/>
                  </a:moveTo>
                  <a:cubicBezTo>
                    <a:pt x="359" y="1"/>
                    <a:pt x="354" y="1"/>
                    <a:pt x="350" y="3"/>
                  </a:cubicBezTo>
                  <a:cubicBezTo>
                    <a:pt x="338" y="10"/>
                    <a:pt x="329" y="23"/>
                    <a:pt x="328" y="38"/>
                  </a:cubicBezTo>
                  <a:cubicBezTo>
                    <a:pt x="315" y="110"/>
                    <a:pt x="345" y="184"/>
                    <a:pt x="406" y="228"/>
                  </a:cubicBezTo>
                  <a:cubicBezTo>
                    <a:pt x="399" y="228"/>
                    <a:pt x="391" y="228"/>
                    <a:pt x="384" y="228"/>
                  </a:cubicBezTo>
                  <a:cubicBezTo>
                    <a:pt x="285" y="228"/>
                    <a:pt x="174" y="179"/>
                    <a:pt x="80" y="154"/>
                  </a:cubicBezTo>
                  <a:cubicBezTo>
                    <a:pt x="72" y="150"/>
                    <a:pt x="63" y="148"/>
                    <a:pt x="55" y="148"/>
                  </a:cubicBezTo>
                  <a:cubicBezTo>
                    <a:pt x="46" y="148"/>
                    <a:pt x="37" y="150"/>
                    <a:pt x="29" y="154"/>
                  </a:cubicBezTo>
                  <a:cubicBezTo>
                    <a:pt x="19" y="161"/>
                    <a:pt x="12" y="171"/>
                    <a:pt x="9" y="183"/>
                  </a:cubicBezTo>
                  <a:cubicBezTo>
                    <a:pt x="2" y="210"/>
                    <a:pt x="0" y="239"/>
                    <a:pt x="6" y="267"/>
                  </a:cubicBezTo>
                  <a:cubicBezTo>
                    <a:pt x="16" y="349"/>
                    <a:pt x="47" y="429"/>
                    <a:pt x="96" y="497"/>
                  </a:cubicBezTo>
                  <a:cubicBezTo>
                    <a:pt x="169" y="592"/>
                    <a:pt x="290" y="677"/>
                    <a:pt x="409" y="700"/>
                  </a:cubicBezTo>
                  <a:cubicBezTo>
                    <a:pt x="464" y="711"/>
                    <a:pt x="519" y="716"/>
                    <a:pt x="575" y="716"/>
                  </a:cubicBezTo>
                  <a:cubicBezTo>
                    <a:pt x="612" y="716"/>
                    <a:pt x="649" y="714"/>
                    <a:pt x="686" y="709"/>
                  </a:cubicBezTo>
                  <a:cubicBezTo>
                    <a:pt x="837" y="694"/>
                    <a:pt x="986" y="664"/>
                    <a:pt x="1139" y="652"/>
                  </a:cubicBezTo>
                  <a:cubicBezTo>
                    <a:pt x="1151" y="651"/>
                    <a:pt x="1164" y="650"/>
                    <a:pt x="1176" y="650"/>
                  </a:cubicBezTo>
                  <a:cubicBezTo>
                    <a:pt x="1197" y="650"/>
                    <a:pt x="1217" y="652"/>
                    <a:pt x="1237" y="657"/>
                  </a:cubicBezTo>
                  <a:cubicBezTo>
                    <a:pt x="1353" y="689"/>
                    <a:pt x="1339" y="824"/>
                    <a:pt x="1358" y="918"/>
                  </a:cubicBezTo>
                  <a:cubicBezTo>
                    <a:pt x="1389" y="1082"/>
                    <a:pt x="1416" y="1357"/>
                    <a:pt x="1477" y="1357"/>
                  </a:cubicBezTo>
                  <a:cubicBezTo>
                    <a:pt x="1494" y="1357"/>
                    <a:pt x="1564" y="1238"/>
                    <a:pt x="1608" y="1196"/>
                  </a:cubicBezTo>
                  <a:cubicBezTo>
                    <a:pt x="1637" y="1169"/>
                    <a:pt x="1643" y="1108"/>
                    <a:pt x="1649" y="1071"/>
                  </a:cubicBezTo>
                  <a:cubicBezTo>
                    <a:pt x="1661" y="1005"/>
                    <a:pt x="1668" y="935"/>
                    <a:pt x="1672" y="867"/>
                  </a:cubicBezTo>
                  <a:cubicBezTo>
                    <a:pt x="1677" y="810"/>
                    <a:pt x="1682" y="751"/>
                    <a:pt x="1682" y="693"/>
                  </a:cubicBezTo>
                  <a:cubicBezTo>
                    <a:pt x="1682" y="629"/>
                    <a:pt x="1684" y="563"/>
                    <a:pt x="1666" y="499"/>
                  </a:cubicBezTo>
                  <a:cubicBezTo>
                    <a:pt x="1652" y="445"/>
                    <a:pt x="1624" y="394"/>
                    <a:pt x="1587" y="354"/>
                  </a:cubicBezTo>
                  <a:lnTo>
                    <a:pt x="1575" y="341"/>
                  </a:lnTo>
                  <a:cubicBezTo>
                    <a:pt x="1498" y="261"/>
                    <a:pt x="1405" y="199"/>
                    <a:pt x="1304" y="158"/>
                  </a:cubicBezTo>
                  <a:cubicBezTo>
                    <a:pt x="1159" y="98"/>
                    <a:pt x="1001" y="75"/>
                    <a:pt x="844" y="59"/>
                  </a:cubicBezTo>
                  <a:cubicBezTo>
                    <a:pt x="688" y="43"/>
                    <a:pt x="531" y="35"/>
                    <a:pt x="377" y="3"/>
                  </a:cubicBezTo>
                  <a:cubicBezTo>
                    <a:pt x="373" y="1"/>
                    <a:pt x="368" y="1"/>
                    <a:pt x="364"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g125b9cbe7ee_0_0"/>
            <p:cNvSpPr/>
            <p:nvPr/>
          </p:nvSpPr>
          <p:spPr>
            <a:xfrm>
              <a:off x="3064100" y="1978900"/>
              <a:ext cx="14875" cy="9575"/>
            </a:xfrm>
            <a:custGeom>
              <a:rect b="b" l="l" r="r" t="t"/>
              <a:pathLst>
                <a:path extrusionOk="0" h="383" w="595">
                  <a:moveTo>
                    <a:pt x="595" y="0"/>
                  </a:moveTo>
                  <a:cubicBezTo>
                    <a:pt x="576" y="47"/>
                    <a:pt x="513" y="121"/>
                    <a:pt x="438" y="163"/>
                  </a:cubicBezTo>
                  <a:cubicBezTo>
                    <a:pt x="325" y="225"/>
                    <a:pt x="0" y="293"/>
                    <a:pt x="0" y="293"/>
                  </a:cubicBezTo>
                  <a:lnTo>
                    <a:pt x="0" y="383"/>
                  </a:lnTo>
                  <a:cubicBezTo>
                    <a:pt x="0" y="383"/>
                    <a:pt x="422" y="302"/>
                    <a:pt x="506" y="192"/>
                  </a:cubicBezTo>
                  <a:cubicBezTo>
                    <a:pt x="547" y="134"/>
                    <a:pt x="577" y="68"/>
                    <a:pt x="595" y="0"/>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g125b9cbe7ee_0_0"/>
            <p:cNvSpPr/>
            <p:nvPr/>
          </p:nvSpPr>
          <p:spPr>
            <a:xfrm>
              <a:off x="3065975" y="1962575"/>
              <a:ext cx="3875" cy="3275"/>
            </a:xfrm>
            <a:custGeom>
              <a:rect b="b" l="l" r="r" t="t"/>
              <a:pathLst>
                <a:path extrusionOk="0" h="131" w="155">
                  <a:moveTo>
                    <a:pt x="67" y="1"/>
                  </a:moveTo>
                  <a:cubicBezTo>
                    <a:pt x="29" y="2"/>
                    <a:pt x="0" y="33"/>
                    <a:pt x="2" y="70"/>
                  </a:cubicBezTo>
                  <a:cubicBezTo>
                    <a:pt x="6" y="107"/>
                    <a:pt x="37" y="131"/>
                    <a:pt x="68" y="131"/>
                  </a:cubicBezTo>
                  <a:cubicBezTo>
                    <a:pt x="85" y="131"/>
                    <a:pt x="102" y="124"/>
                    <a:pt x="115" y="109"/>
                  </a:cubicBezTo>
                  <a:cubicBezTo>
                    <a:pt x="154" y="67"/>
                    <a:pt x="124" y="1"/>
                    <a:pt x="67"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g125b9cbe7ee_0_0"/>
            <p:cNvSpPr/>
            <p:nvPr/>
          </p:nvSpPr>
          <p:spPr>
            <a:xfrm>
              <a:off x="3068625" y="1956175"/>
              <a:ext cx="4050" cy="3175"/>
            </a:xfrm>
            <a:custGeom>
              <a:rect b="b" l="l" r="r" t="t"/>
              <a:pathLst>
                <a:path extrusionOk="0" h="127" w="162">
                  <a:moveTo>
                    <a:pt x="71" y="1"/>
                  </a:moveTo>
                  <a:cubicBezTo>
                    <a:pt x="42" y="1"/>
                    <a:pt x="14" y="18"/>
                    <a:pt x="0" y="46"/>
                  </a:cubicBezTo>
                  <a:lnTo>
                    <a:pt x="139" y="126"/>
                  </a:lnTo>
                  <a:cubicBezTo>
                    <a:pt x="161" y="86"/>
                    <a:pt x="147" y="35"/>
                    <a:pt x="108" y="10"/>
                  </a:cubicBezTo>
                  <a:cubicBezTo>
                    <a:pt x="96" y="4"/>
                    <a:pt x="84" y="1"/>
                    <a:pt x="71"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g125b9cbe7ee_0_0"/>
            <p:cNvSpPr/>
            <p:nvPr/>
          </p:nvSpPr>
          <p:spPr>
            <a:xfrm>
              <a:off x="3061075" y="1976025"/>
              <a:ext cx="4125" cy="2900"/>
            </a:xfrm>
            <a:custGeom>
              <a:rect b="b" l="l" r="r" t="t"/>
              <a:pathLst>
                <a:path extrusionOk="0" h="116" w="165">
                  <a:moveTo>
                    <a:pt x="150" y="1"/>
                  </a:moveTo>
                  <a:lnTo>
                    <a:pt x="1" y="59"/>
                  </a:lnTo>
                  <a:cubicBezTo>
                    <a:pt x="11" y="93"/>
                    <a:pt x="43" y="115"/>
                    <a:pt x="77" y="115"/>
                  </a:cubicBezTo>
                  <a:cubicBezTo>
                    <a:pt x="85" y="115"/>
                    <a:pt x="94" y="114"/>
                    <a:pt x="102" y="111"/>
                  </a:cubicBezTo>
                  <a:cubicBezTo>
                    <a:pt x="144" y="92"/>
                    <a:pt x="165" y="44"/>
                    <a:pt x="150" y="1"/>
                  </a:cubicBez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g125b9cbe7ee_0_0"/>
            <p:cNvSpPr/>
            <p:nvPr/>
          </p:nvSpPr>
          <p:spPr>
            <a:xfrm>
              <a:off x="3050450" y="1955400"/>
              <a:ext cx="3850" cy="3425"/>
            </a:xfrm>
            <a:custGeom>
              <a:rect b="b" l="l" r="r" t="t"/>
              <a:pathLst>
                <a:path extrusionOk="0" h="137" w="154">
                  <a:moveTo>
                    <a:pt x="89" y="0"/>
                  </a:moveTo>
                  <a:cubicBezTo>
                    <a:pt x="73" y="0"/>
                    <a:pt x="57" y="6"/>
                    <a:pt x="43" y="16"/>
                  </a:cubicBezTo>
                  <a:cubicBezTo>
                    <a:pt x="8" y="47"/>
                    <a:pt x="1" y="99"/>
                    <a:pt x="27" y="137"/>
                  </a:cubicBezTo>
                  <a:lnTo>
                    <a:pt x="153" y="35"/>
                  </a:lnTo>
                  <a:cubicBezTo>
                    <a:pt x="139" y="13"/>
                    <a:pt x="114" y="0"/>
                    <a:pt x="89"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g125b9cbe7ee_0_0"/>
            <p:cNvSpPr/>
            <p:nvPr/>
          </p:nvSpPr>
          <p:spPr>
            <a:xfrm>
              <a:off x="3052450" y="1962075"/>
              <a:ext cx="3875" cy="3300"/>
            </a:xfrm>
            <a:custGeom>
              <a:rect b="b" l="l" r="r" t="t"/>
              <a:pathLst>
                <a:path extrusionOk="0" h="132" w="155">
                  <a:moveTo>
                    <a:pt x="67" y="0"/>
                  </a:moveTo>
                  <a:cubicBezTo>
                    <a:pt x="30" y="2"/>
                    <a:pt x="1" y="34"/>
                    <a:pt x="2" y="71"/>
                  </a:cubicBezTo>
                  <a:cubicBezTo>
                    <a:pt x="5" y="108"/>
                    <a:pt x="36" y="132"/>
                    <a:pt x="68" y="132"/>
                  </a:cubicBezTo>
                  <a:cubicBezTo>
                    <a:pt x="85" y="132"/>
                    <a:pt x="102" y="125"/>
                    <a:pt x="115" y="111"/>
                  </a:cubicBezTo>
                  <a:cubicBezTo>
                    <a:pt x="154" y="68"/>
                    <a:pt x="124" y="0"/>
                    <a:pt x="67"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g125b9cbe7ee_0_0"/>
            <p:cNvSpPr/>
            <p:nvPr/>
          </p:nvSpPr>
          <p:spPr>
            <a:xfrm>
              <a:off x="3055175" y="1962500"/>
              <a:ext cx="6050" cy="10300"/>
            </a:xfrm>
            <a:custGeom>
              <a:rect b="b" l="l" r="r" t="t"/>
              <a:pathLst>
                <a:path extrusionOk="0" h="412" w="242">
                  <a:moveTo>
                    <a:pt x="241" y="1"/>
                  </a:moveTo>
                  <a:lnTo>
                    <a:pt x="0" y="357"/>
                  </a:lnTo>
                  <a:lnTo>
                    <a:pt x="234" y="411"/>
                  </a:lnTo>
                  <a:lnTo>
                    <a:pt x="241" y="1"/>
                  </a:lnTo>
                  <a:close/>
                </a:path>
              </a:pathLst>
            </a:custGeom>
            <a:solidFill>
              <a:srgbClr val="E4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g125b9cbe7ee_0_0"/>
            <p:cNvSpPr/>
            <p:nvPr/>
          </p:nvSpPr>
          <p:spPr>
            <a:xfrm>
              <a:off x="2922675" y="2038925"/>
              <a:ext cx="12625" cy="9600"/>
            </a:xfrm>
            <a:custGeom>
              <a:rect b="b" l="l" r="r" t="t"/>
              <a:pathLst>
                <a:path extrusionOk="0" h="384" w="505">
                  <a:moveTo>
                    <a:pt x="505" y="0"/>
                  </a:moveTo>
                  <a:lnTo>
                    <a:pt x="144" y="209"/>
                  </a:lnTo>
                  <a:lnTo>
                    <a:pt x="0" y="383"/>
                  </a:lnTo>
                  <a:lnTo>
                    <a:pt x="0" y="383"/>
                  </a:lnTo>
                  <a:lnTo>
                    <a:pt x="361" y="174"/>
                  </a:lnTo>
                  <a:lnTo>
                    <a:pt x="505"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g125b9cbe7ee_0_0"/>
            <p:cNvSpPr/>
            <p:nvPr/>
          </p:nvSpPr>
          <p:spPr>
            <a:xfrm>
              <a:off x="2922675" y="2038925"/>
              <a:ext cx="12625" cy="9600"/>
            </a:xfrm>
            <a:custGeom>
              <a:rect b="b" l="l" r="r" t="t"/>
              <a:pathLst>
                <a:path extrusionOk="0" h="384" w="505">
                  <a:moveTo>
                    <a:pt x="505" y="0"/>
                  </a:moveTo>
                  <a:lnTo>
                    <a:pt x="144" y="209"/>
                  </a:lnTo>
                  <a:lnTo>
                    <a:pt x="0" y="383"/>
                  </a:lnTo>
                  <a:lnTo>
                    <a:pt x="0" y="383"/>
                  </a:lnTo>
                  <a:lnTo>
                    <a:pt x="361" y="174"/>
                  </a:lnTo>
                  <a:lnTo>
                    <a:pt x="505"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g125b9cbe7ee_0_0"/>
            <p:cNvSpPr/>
            <p:nvPr/>
          </p:nvSpPr>
          <p:spPr>
            <a:xfrm>
              <a:off x="2947275" y="2050775"/>
              <a:ext cx="16650" cy="11950"/>
            </a:xfrm>
            <a:custGeom>
              <a:rect b="b" l="l" r="r" t="t"/>
              <a:pathLst>
                <a:path extrusionOk="0" h="478" w="666">
                  <a:moveTo>
                    <a:pt x="665" y="1"/>
                  </a:moveTo>
                  <a:lnTo>
                    <a:pt x="302" y="209"/>
                  </a:lnTo>
                  <a:lnTo>
                    <a:pt x="1" y="478"/>
                  </a:lnTo>
                  <a:lnTo>
                    <a:pt x="362" y="269"/>
                  </a:lnTo>
                  <a:lnTo>
                    <a:pt x="665"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g125b9cbe7ee_0_0"/>
            <p:cNvSpPr/>
            <p:nvPr/>
          </p:nvSpPr>
          <p:spPr>
            <a:xfrm>
              <a:off x="2947275" y="2050775"/>
              <a:ext cx="16650" cy="11950"/>
            </a:xfrm>
            <a:custGeom>
              <a:rect b="b" l="l" r="r" t="t"/>
              <a:pathLst>
                <a:path extrusionOk="0" h="478" w="666">
                  <a:moveTo>
                    <a:pt x="665" y="1"/>
                  </a:moveTo>
                  <a:lnTo>
                    <a:pt x="302" y="209"/>
                  </a:lnTo>
                  <a:lnTo>
                    <a:pt x="1" y="478"/>
                  </a:lnTo>
                  <a:lnTo>
                    <a:pt x="362" y="269"/>
                  </a:lnTo>
                  <a:lnTo>
                    <a:pt x="665"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g125b9cbe7ee_0_0"/>
            <p:cNvSpPr/>
            <p:nvPr/>
          </p:nvSpPr>
          <p:spPr>
            <a:xfrm>
              <a:off x="2900875" y="2001850"/>
              <a:ext cx="145225" cy="125550"/>
            </a:xfrm>
            <a:custGeom>
              <a:rect b="b" l="l" r="r" t="t"/>
              <a:pathLst>
                <a:path extrusionOk="0" h="5022" w="5809">
                  <a:moveTo>
                    <a:pt x="4934" y="3157"/>
                  </a:moveTo>
                  <a:cubicBezTo>
                    <a:pt x="5018" y="3271"/>
                    <a:pt x="5070" y="3408"/>
                    <a:pt x="5083" y="3550"/>
                  </a:cubicBezTo>
                  <a:cubicBezTo>
                    <a:pt x="4998" y="3435"/>
                    <a:pt x="4946" y="3299"/>
                    <a:pt x="4934" y="3157"/>
                  </a:cubicBezTo>
                  <a:close/>
                  <a:moveTo>
                    <a:pt x="363" y="0"/>
                  </a:moveTo>
                  <a:lnTo>
                    <a:pt x="1" y="207"/>
                  </a:lnTo>
                  <a:lnTo>
                    <a:pt x="1" y="438"/>
                  </a:lnTo>
                  <a:lnTo>
                    <a:pt x="33" y="457"/>
                  </a:lnTo>
                  <a:lnTo>
                    <a:pt x="60" y="473"/>
                  </a:lnTo>
                  <a:lnTo>
                    <a:pt x="60" y="522"/>
                  </a:lnTo>
                  <a:lnTo>
                    <a:pt x="1" y="557"/>
                  </a:lnTo>
                  <a:lnTo>
                    <a:pt x="1" y="690"/>
                  </a:lnTo>
                  <a:lnTo>
                    <a:pt x="439" y="1615"/>
                  </a:lnTo>
                  <a:lnTo>
                    <a:pt x="872" y="1866"/>
                  </a:lnTo>
                  <a:lnTo>
                    <a:pt x="1016" y="1692"/>
                  </a:lnTo>
                  <a:lnTo>
                    <a:pt x="1396" y="1920"/>
                  </a:lnTo>
                  <a:lnTo>
                    <a:pt x="1615" y="2296"/>
                  </a:lnTo>
                  <a:lnTo>
                    <a:pt x="1857" y="2435"/>
                  </a:lnTo>
                  <a:lnTo>
                    <a:pt x="2158" y="2166"/>
                  </a:lnTo>
                  <a:lnTo>
                    <a:pt x="2530" y="2381"/>
                  </a:lnTo>
                  <a:lnTo>
                    <a:pt x="2654" y="2896"/>
                  </a:lnTo>
                  <a:lnTo>
                    <a:pt x="3277" y="3254"/>
                  </a:lnTo>
                  <a:cubicBezTo>
                    <a:pt x="3308" y="3386"/>
                    <a:pt x="3348" y="3515"/>
                    <a:pt x="3394" y="3641"/>
                  </a:cubicBezTo>
                  <a:cubicBezTo>
                    <a:pt x="3398" y="3654"/>
                    <a:pt x="3403" y="3667"/>
                    <a:pt x="3408" y="3682"/>
                  </a:cubicBezTo>
                  <a:cubicBezTo>
                    <a:pt x="3614" y="4226"/>
                    <a:pt x="3944" y="4690"/>
                    <a:pt x="4315" y="4904"/>
                  </a:cubicBezTo>
                  <a:cubicBezTo>
                    <a:pt x="4360" y="4930"/>
                    <a:pt x="4406" y="4952"/>
                    <a:pt x="4454" y="4971"/>
                  </a:cubicBezTo>
                  <a:cubicBezTo>
                    <a:pt x="4480" y="4981"/>
                    <a:pt x="4505" y="4990"/>
                    <a:pt x="4532" y="4997"/>
                  </a:cubicBezTo>
                  <a:cubicBezTo>
                    <a:pt x="4590" y="5013"/>
                    <a:pt x="4650" y="5021"/>
                    <a:pt x="4710" y="5021"/>
                  </a:cubicBezTo>
                  <a:cubicBezTo>
                    <a:pt x="4747" y="5021"/>
                    <a:pt x="4785" y="5018"/>
                    <a:pt x="4822" y="5011"/>
                  </a:cubicBezTo>
                  <a:lnTo>
                    <a:pt x="4853" y="5006"/>
                  </a:lnTo>
                  <a:cubicBezTo>
                    <a:pt x="4866" y="5001"/>
                    <a:pt x="4880" y="4998"/>
                    <a:pt x="4895" y="4993"/>
                  </a:cubicBezTo>
                  <a:lnTo>
                    <a:pt x="4927" y="4980"/>
                  </a:lnTo>
                  <a:cubicBezTo>
                    <a:pt x="4938" y="4975"/>
                    <a:pt x="4948" y="4971"/>
                    <a:pt x="4960" y="4965"/>
                  </a:cubicBezTo>
                  <a:cubicBezTo>
                    <a:pt x="4970" y="4959"/>
                    <a:pt x="4980" y="4955"/>
                    <a:pt x="4990" y="4949"/>
                  </a:cubicBezTo>
                  <a:cubicBezTo>
                    <a:pt x="4996" y="4946"/>
                    <a:pt x="5001" y="4943"/>
                    <a:pt x="5006" y="4939"/>
                  </a:cubicBezTo>
                  <a:cubicBezTo>
                    <a:pt x="5008" y="4939"/>
                    <a:pt x="5011" y="4938"/>
                    <a:pt x="5014" y="4936"/>
                  </a:cubicBezTo>
                  <a:cubicBezTo>
                    <a:pt x="5096" y="4888"/>
                    <a:pt x="5299" y="4771"/>
                    <a:pt x="5354" y="4739"/>
                  </a:cubicBezTo>
                  <a:cubicBezTo>
                    <a:pt x="5630" y="4579"/>
                    <a:pt x="5808" y="4178"/>
                    <a:pt x="5808" y="3606"/>
                  </a:cubicBezTo>
                  <a:cubicBezTo>
                    <a:pt x="5807" y="3460"/>
                    <a:pt x="5797" y="3312"/>
                    <a:pt x="5775" y="3167"/>
                  </a:cubicBezTo>
                  <a:cubicBezTo>
                    <a:pt x="5653" y="2338"/>
                    <a:pt x="5208" y="1518"/>
                    <a:pt x="4677" y="1211"/>
                  </a:cubicBezTo>
                  <a:cubicBezTo>
                    <a:pt x="4538" y="1131"/>
                    <a:pt x="4404" y="1093"/>
                    <a:pt x="4280" y="1093"/>
                  </a:cubicBezTo>
                  <a:cubicBezTo>
                    <a:pt x="4178" y="1093"/>
                    <a:pt x="4083" y="1119"/>
                    <a:pt x="3997" y="1169"/>
                  </a:cubicBezTo>
                  <a:cubicBezTo>
                    <a:pt x="3942" y="1202"/>
                    <a:pt x="3738" y="1320"/>
                    <a:pt x="3656" y="1366"/>
                  </a:cubicBezTo>
                  <a:cubicBezTo>
                    <a:pt x="3649" y="1369"/>
                    <a:pt x="3643" y="1373"/>
                    <a:pt x="3638" y="1378"/>
                  </a:cubicBezTo>
                  <a:cubicBezTo>
                    <a:pt x="3622" y="1386"/>
                    <a:pt x="3607" y="1395"/>
                    <a:pt x="3593" y="1405"/>
                  </a:cubicBezTo>
                  <a:cubicBezTo>
                    <a:pt x="3565" y="1424"/>
                    <a:pt x="3539" y="1446"/>
                    <a:pt x="3514" y="1470"/>
                  </a:cubicBezTo>
                  <a:cubicBezTo>
                    <a:pt x="3511" y="1473"/>
                    <a:pt x="3509" y="1478"/>
                    <a:pt x="3504" y="1481"/>
                  </a:cubicBezTo>
                  <a:cubicBezTo>
                    <a:pt x="3493" y="1491"/>
                    <a:pt x="3482" y="1504"/>
                    <a:pt x="3472" y="1515"/>
                  </a:cubicBezTo>
                  <a:cubicBezTo>
                    <a:pt x="3462" y="1527"/>
                    <a:pt x="3448" y="1544"/>
                    <a:pt x="3436" y="1559"/>
                  </a:cubicBezTo>
                  <a:cubicBezTo>
                    <a:pt x="3411" y="1592"/>
                    <a:pt x="3390" y="1626"/>
                    <a:pt x="3369" y="1662"/>
                  </a:cubicBezTo>
                  <a:cubicBezTo>
                    <a:pt x="3359" y="1679"/>
                    <a:pt x="3349" y="1698"/>
                    <a:pt x="3340" y="1718"/>
                  </a:cubicBezTo>
                  <a:lnTo>
                    <a:pt x="363" y="0"/>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g125b9cbe7ee_0_0"/>
            <p:cNvSpPr/>
            <p:nvPr/>
          </p:nvSpPr>
          <p:spPr>
            <a:xfrm>
              <a:off x="2900925" y="2007050"/>
              <a:ext cx="136100" cy="120350"/>
            </a:xfrm>
            <a:custGeom>
              <a:rect b="b" l="l" r="r" t="t"/>
              <a:pathLst>
                <a:path extrusionOk="0" h="4814" w="5444">
                  <a:moveTo>
                    <a:pt x="4734" y="2824"/>
                  </a:moveTo>
                  <a:cubicBezTo>
                    <a:pt x="4762" y="2824"/>
                    <a:pt x="4793" y="2833"/>
                    <a:pt x="4825" y="2852"/>
                  </a:cubicBezTo>
                  <a:cubicBezTo>
                    <a:pt x="4968" y="2934"/>
                    <a:pt x="5084" y="3179"/>
                    <a:pt x="5084" y="3398"/>
                  </a:cubicBezTo>
                  <a:cubicBezTo>
                    <a:pt x="5084" y="3569"/>
                    <a:pt x="5014" y="3675"/>
                    <a:pt x="4916" y="3675"/>
                  </a:cubicBezTo>
                  <a:cubicBezTo>
                    <a:pt x="4887" y="3675"/>
                    <a:pt x="4857" y="3666"/>
                    <a:pt x="4825" y="3648"/>
                  </a:cubicBezTo>
                  <a:cubicBezTo>
                    <a:pt x="4683" y="3565"/>
                    <a:pt x="4567" y="3320"/>
                    <a:pt x="4567" y="3100"/>
                  </a:cubicBezTo>
                  <a:cubicBezTo>
                    <a:pt x="4567" y="2930"/>
                    <a:pt x="4636" y="2824"/>
                    <a:pt x="4734" y="2824"/>
                  </a:cubicBezTo>
                  <a:close/>
                  <a:moveTo>
                    <a:pt x="0" y="1"/>
                  </a:moveTo>
                  <a:lnTo>
                    <a:pt x="0" y="231"/>
                  </a:lnTo>
                  <a:lnTo>
                    <a:pt x="31" y="249"/>
                  </a:lnTo>
                  <a:lnTo>
                    <a:pt x="60" y="266"/>
                  </a:lnTo>
                  <a:lnTo>
                    <a:pt x="60" y="316"/>
                  </a:lnTo>
                  <a:lnTo>
                    <a:pt x="0" y="349"/>
                  </a:lnTo>
                  <a:lnTo>
                    <a:pt x="0" y="484"/>
                  </a:lnTo>
                  <a:lnTo>
                    <a:pt x="437" y="1409"/>
                  </a:lnTo>
                  <a:lnTo>
                    <a:pt x="870" y="1658"/>
                  </a:lnTo>
                  <a:lnTo>
                    <a:pt x="1014" y="1484"/>
                  </a:lnTo>
                  <a:lnTo>
                    <a:pt x="1394" y="1712"/>
                  </a:lnTo>
                  <a:lnTo>
                    <a:pt x="1613" y="2088"/>
                  </a:lnTo>
                  <a:lnTo>
                    <a:pt x="1855" y="2227"/>
                  </a:lnTo>
                  <a:lnTo>
                    <a:pt x="2156" y="1958"/>
                  </a:lnTo>
                  <a:lnTo>
                    <a:pt x="2528" y="2173"/>
                  </a:lnTo>
                  <a:lnTo>
                    <a:pt x="2652" y="2688"/>
                  </a:lnTo>
                  <a:lnTo>
                    <a:pt x="3275" y="3046"/>
                  </a:lnTo>
                  <a:cubicBezTo>
                    <a:pt x="3306" y="3178"/>
                    <a:pt x="3346" y="3307"/>
                    <a:pt x="3392" y="3433"/>
                  </a:cubicBezTo>
                  <a:cubicBezTo>
                    <a:pt x="3396" y="3446"/>
                    <a:pt x="3401" y="3459"/>
                    <a:pt x="3406" y="3474"/>
                  </a:cubicBezTo>
                  <a:cubicBezTo>
                    <a:pt x="3612" y="4018"/>
                    <a:pt x="3942" y="4482"/>
                    <a:pt x="4313" y="4696"/>
                  </a:cubicBezTo>
                  <a:cubicBezTo>
                    <a:pt x="4358" y="4722"/>
                    <a:pt x="4404" y="4744"/>
                    <a:pt x="4452" y="4763"/>
                  </a:cubicBezTo>
                  <a:cubicBezTo>
                    <a:pt x="4478" y="4773"/>
                    <a:pt x="4503" y="4782"/>
                    <a:pt x="4530" y="4789"/>
                  </a:cubicBezTo>
                  <a:cubicBezTo>
                    <a:pt x="4588" y="4805"/>
                    <a:pt x="4648" y="4813"/>
                    <a:pt x="4708" y="4813"/>
                  </a:cubicBezTo>
                  <a:cubicBezTo>
                    <a:pt x="4745" y="4813"/>
                    <a:pt x="4783" y="4810"/>
                    <a:pt x="4820" y="4803"/>
                  </a:cubicBezTo>
                  <a:lnTo>
                    <a:pt x="4851" y="4798"/>
                  </a:lnTo>
                  <a:cubicBezTo>
                    <a:pt x="4864" y="4793"/>
                    <a:pt x="4878" y="4790"/>
                    <a:pt x="4893" y="4785"/>
                  </a:cubicBezTo>
                  <a:lnTo>
                    <a:pt x="4925" y="4772"/>
                  </a:lnTo>
                  <a:cubicBezTo>
                    <a:pt x="4936" y="4767"/>
                    <a:pt x="4946" y="4763"/>
                    <a:pt x="4958" y="4757"/>
                  </a:cubicBezTo>
                  <a:cubicBezTo>
                    <a:pt x="4968" y="4751"/>
                    <a:pt x="4978" y="4747"/>
                    <a:pt x="4988" y="4741"/>
                  </a:cubicBezTo>
                  <a:cubicBezTo>
                    <a:pt x="4994" y="4738"/>
                    <a:pt x="4999" y="4735"/>
                    <a:pt x="5004" y="4731"/>
                  </a:cubicBezTo>
                  <a:cubicBezTo>
                    <a:pt x="5006" y="4731"/>
                    <a:pt x="5009" y="4730"/>
                    <a:pt x="5012" y="4728"/>
                  </a:cubicBezTo>
                  <a:cubicBezTo>
                    <a:pt x="5274" y="4561"/>
                    <a:pt x="5444" y="4164"/>
                    <a:pt x="5444" y="3607"/>
                  </a:cubicBezTo>
                  <a:cubicBezTo>
                    <a:pt x="5444" y="3461"/>
                    <a:pt x="5432" y="3313"/>
                    <a:pt x="5410" y="3168"/>
                  </a:cubicBezTo>
                  <a:cubicBezTo>
                    <a:pt x="5289" y="2340"/>
                    <a:pt x="4843" y="1518"/>
                    <a:pt x="4313" y="1213"/>
                  </a:cubicBezTo>
                  <a:cubicBezTo>
                    <a:pt x="4173" y="1132"/>
                    <a:pt x="4039" y="1094"/>
                    <a:pt x="3915" y="1094"/>
                  </a:cubicBezTo>
                  <a:cubicBezTo>
                    <a:pt x="3822" y="1094"/>
                    <a:pt x="3734" y="1116"/>
                    <a:pt x="3654" y="1158"/>
                  </a:cubicBezTo>
                  <a:cubicBezTo>
                    <a:pt x="3647" y="1162"/>
                    <a:pt x="3641" y="1165"/>
                    <a:pt x="3636" y="1170"/>
                  </a:cubicBezTo>
                  <a:cubicBezTo>
                    <a:pt x="3620" y="1178"/>
                    <a:pt x="3605" y="1187"/>
                    <a:pt x="3591" y="1197"/>
                  </a:cubicBezTo>
                  <a:cubicBezTo>
                    <a:pt x="3563" y="1217"/>
                    <a:pt x="3537" y="1239"/>
                    <a:pt x="3512" y="1262"/>
                  </a:cubicBezTo>
                  <a:cubicBezTo>
                    <a:pt x="3509" y="1265"/>
                    <a:pt x="3507" y="1270"/>
                    <a:pt x="3502" y="1273"/>
                  </a:cubicBezTo>
                  <a:cubicBezTo>
                    <a:pt x="3491" y="1284"/>
                    <a:pt x="3480" y="1296"/>
                    <a:pt x="3470" y="1307"/>
                  </a:cubicBezTo>
                  <a:cubicBezTo>
                    <a:pt x="3460" y="1319"/>
                    <a:pt x="3446" y="1336"/>
                    <a:pt x="3434" y="1352"/>
                  </a:cubicBezTo>
                  <a:cubicBezTo>
                    <a:pt x="3409" y="1384"/>
                    <a:pt x="3388" y="1419"/>
                    <a:pt x="3367" y="1454"/>
                  </a:cubicBezTo>
                  <a:cubicBezTo>
                    <a:pt x="3357" y="1473"/>
                    <a:pt x="3347" y="1490"/>
                    <a:pt x="3338" y="1510"/>
                  </a:cubicBezTo>
                  <a:cubicBezTo>
                    <a:pt x="3285" y="1622"/>
                    <a:pt x="3246" y="1741"/>
                    <a:pt x="3224" y="1863"/>
                  </a:cubicBez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g125b9cbe7ee_0_0"/>
            <p:cNvSpPr/>
            <p:nvPr/>
          </p:nvSpPr>
          <p:spPr>
            <a:xfrm>
              <a:off x="3015075" y="2077650"/>
              <a:ext cx="12975" cy="21300"/>
            </a:xfrm>
            <a:custGeom>
              <a:rect b="b" l="l" r="r" t="t"/>
              <a:pathLst>
                <a:path extrusionOk="0" h="852" w="519">
                  <a:moveTo>
                    <a:pt x="168" y="0"/>
                  </a:moveTo>
                  <a:cubicBezTo>
                    <a:pt x="70" y="0"/>
                    <a:pt x="1" y="105"/>
                    <a:pt x="1" y="276"/>
                  </a:cubicBezTo>
                  <a:cubicBezTo>
                    <a:pt x="1" y="498"/>
                    <a:pt x="117" y="741"/>
                    <a:pt x="260" y="824"/>
                  </a:cubicBezTo>
                  <a:cubicBezTo>
                    <a:pt x="292" y="842"/>
                    <a:pt x="322" y="851"/>
                    <a:pt x="351" y="851"/>
                  </a:cubicBezTo>
                  <a:cubicBezTo>
                    <a:pt x="448" y="851"/>
                    <a:pt x="518" y="745"/>
                    <a:pt x="518" y="574"/>
                  </a:cubicBezTo>
                  <a:cubicBezTo>
                    <a:pt x="518" y="556"/>
                    <a:pt x="517" y="537"/>
                    <a:pt x="515" y="518"/>
                  </a:cubicBezTo>
                  <a:cubicBezTo>
                    <a:pt x="430" y="403"/>
                    <a:pt x="378" y="267"/>
                    <a:pt x="364" y="125"/>
                  </a:cubicBezTo>
                  <a:cubicBezTo>
                    <a:pt x="337" y="86"/>
                    <a:pt x="301" y="52"/>
                    <a:pt x="260" y="28"/>
                  </a:cubicBezTo>
                  <a:cubicBezTo>
                    <a:pt x="228" y="9"/>
                    <a:pt x="197" y="0"/>
                    <a:pt x="168"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g125b9cbe7ee_0_0"/>
            <p:cNvSpPr/>
            <p:nvPr/>
          </p:nvSpPr>
          <p:spPr>
            <a:xfrm>
              <a:off x="2992275" y="2029175"/>
              <a:ext cx="53825" cy="96100"/>
            </a:xfrm>
            <a:custGeom>
              <a:rect b="b" l="l" r="r" t="t"/>
              <a:pathLst>
                <a:path extrusionOk="0" h="3844" w="2153">
                  <a:moveTo>
                    <a:pt x="625" y="1"/>
                  </a:moveTo>
                  <a:cubicBezTo>
                    <a:pt x="523" y="1"/>
                    <a:pt x="427" y="27"/>
                    <a:pt x="341" y="77"/>
                  </a:cubicBezTo>
                  <a:cubicBezTo>
                    <a:pt x="286" y="109"/>
                    <a:pt x="82" y="228"/>
                    <a:pt x="0" y="273"/>
                  </a:cubicBezTo>
                  <a:cubicBezTo>
                    <a:pt x="80" y="231"/>
                    <a:pt x="168" y="209"/>
                    <a:pt x="262" y="209"/>
                  </a:cubicBezTo>
                  <a:cubicBezTo>
                    <a:pt x="386" y="209"/>
                    <a:pt x="519" y="247"/>
                    <a:pt x="659" y="328"/>
                  </a:cubicBezTo>
                  <a:cubicBezTo>
                    <a:pt x="1189" y="634"/>
                    <a:pt x="1635" y="1455"/>
                    <a:pt x="1756" y="2283"/>
                  </a:cubicBezTo>
                  <a:cubicBezTo>
                    <a:pt x="1778" y="2428"/>
                    <a:pt x="1790" y="2576"/>
                    <a:pt x="1790" y="2722"/>
                  </a:cubicBezTo>
                  <a:cubicBezTo>
                    <a:pt x="1790" y="3279"/>
                    <a:pt x="1622" y="3676"/>
                    <a:pt x="1358" y="3843"/>
                  </a:cubicBezTo>
                  <a:cubicBezTo>
                    <a:pt x="1440" y="3795"/>
                    <a:pt x="1643" y="3678"/>
                    <a:pt x="1698" y="3646"/>
                  </a:cubicBezTo>
                  <a:cubicBezTo>
                    <a:pt x="1974" y="3486"/>
                    <a:pt x="2152" y="3083"/>
                    <a:pt x="2152" y="2513"/>
                  </a:cubicBezTo>
                  <a:cubicBezTo>
                    <a:pt x="2151" y="2367"/>
                    <a:pt x="2141" y="2220"/>
                    <a:pt x="2119" y="2075"/>
                  </a:cubicBezTo>
                  <a:cubicBezTo>
                    <a:pt x="1997" y="1246"/>
                    <a:pt x="1552" y="425"/>
                    <a:pt x="1021" y="119"/>
                  </a:cubicBezTo>
                  <a:cubicBezTo>
                    <a:pt x="882" y="39"/>
                    <a:pt x="749" y="1"/>
                    <a:pt x="6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g125b9cbe7ee_0_0"/>
            <p:cNvSpPr/>
            <p:nvPr/>
          </p:nvSpPr>
          <p:spPr>
            <a:xfrm>
              <a:off x="3026200" y="2090400"/>
              <a:ext cx="19900" cy="34825"/>
            </a:xfrm>
            <a:custGeom>
              <a:rect b="b" l="l" r="r" t="t"/>
              <a:pathLst>
                <a:path extrusionOk="0" h="1393" w="796">
                  <a:moveTo>
                    <a:pt x="794" y="1"/>
                  </a:moveTo>
                  <a:lnTo>
                    <a:pt x="431" y="209"/>
                  </a:lnTo>
                  <a:cubicBezTo>
                    <a:pt x="433" y="231"/>
                    <a:pt x="433" y="251"/>
                    <a:pt x="433" y="273"/>
                  </a:cubicBezTo>
                  <a:cubicBezTo>
                    <a:pt x="433" y="830"/>
                    <a:pt x="265" y="1227"/>
                    <a:pt x="1" y="1393"/>
                  </a:cubicBezTo>
                  <a:cubicBezTo>
                    <a:pt x="83" y="1346"/>
                    <a:pt x="286" y="1227"/>
                    <a:pt x="341" y="1197"/>
                  </a:cubicBezTo>
                  <a:cubicBezTo>
                    <a:pt x="617" y="1037"/>
                    <a:pt x="795" y="634"/>
                    <a:pt x="795" y="64"/>
                  </a:cubicBezTo>
                  <a:cubicBezTo>
                    <a:pt x="795" y="43"/>
                    <a:pt x="795" y="22"/>
                    <a:pt x="794" y="1"/>
                  </a:cubicBezTo>
                  <a:close/>
                </a:path>
              </a:pathLst>
            </a:custGeom>
            <a:solidFill>
              <a:srgbClr val="8F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g125b9cbe7ee_0_0"/>
            <p:cNvSpPr/>
            <p:nvPr/>
          </p:nvSpPr>
          <p:spPr>
            <a:xfrm>
              <a:off x="3026200" y="2090400"/>
              <a:ext cx="19900" cy="34825"/>
            </a:xfrm>
            <a:custGeom>
              <a:rect b="b" l="l" r="r" t="t"/>
              <a:pathLst>
                <a:path extrusionOk="0" h="1393" w="796">
                  <a:moveTo>
                    <a:pt x="794" y="1"/>
                  </a:moveTo>
                  <a:lnTo>
                    <a:pt x="431" y="209"/>
                  </a:lnTo>
                  <a:cubicBezTo>
                    <a:pt x="433" y="231"/>
                    <a:pt x="433" y="251"/>
                    <a:pt x="433" y="273"/>
                  </a:cubicBezTo>
                  <a:cubicBezTo>
                    <a:pt x="433" y="830"/>
                    <a:pt x="265" y="1227"/>
                    <a:pt x="1" y="1393"/>
                  </a:cubicBezTo>
                  <a:cubicBezTo>
                    <a:pt x="83" y="1346"/>
                    <a:pt x="286" y="1227"/>
                    <a:pt x="341" y="1197"/>
                  </a:cubicBezTo>
                  <a:cubicBezTo>
                    <a:pt x="617" y="1037"/>
                    <a:pt x="795" y="634"/>
                    <a:pt x="795" y="64"/>
                  </a:cubicBezTo>
                  <a:cubicBezTo>
                    <a:pt x="795" y="43"/>
                    <a:pt x="795" y="22"/>
                    <a:pt x="794" y="1"/>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g125b9cbe7ee_0_0"/>
            <p:cNvSpPr/>
            <p:nvPr/>
          </p:nvSpPr>
          <p:spPr>
            <a:xfrm>
              <a:off x="2900925" y="2013650"/>
              <a:ext cx="80925" cy="48825"/>
            </a:xfrm>
            <a:custGeom>
              <a:rect b="b" l="l" r="r" t="t"/>
              <a:pathLst>
                <a:path extrusionOk="0" h="1953" w="3237">
                  <a:moveTo>
                    <a:pt x="60" y="1"/>
                  </a:moveTo>
                  <a:lnTo>
                    <a:pt x="60" y="50"/>
                  </a:lnTo>
                  <a:lnTo>
                    <a:pt x="0" y="85"/>
                  </a:lnTo>
                  <a:lnTo>
                    <a:pt x="3237" y="1953"/>
                  </a:lnTo>
                  <a:lnTo>
                    <a:pt x="3237" y="1835"/>
                  </a:lnTo>
                  <a:lnTo>
                    <a:pt x="60" y="1"/>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g125b9cbe7ee_0_0"/>
            <p:cNvSpPr/>
            <p:nvPr/>
          </p:nvSpPr>
          <p:spPr>
            <a:xfrm>
              <a:off x="2900925" y="2014900"/>
              <a:ext cx="80925" cy="47575"/>
            </a:xfrm>
            <a:custGeom>
              <a:rect b="b" l="l" r="r" t="t"/>
              <a:pathLst>
                <a:path extrusionOk="0" h="1903" w="3237">
                  <a:moveTo>
                    <a:pt x="60" y="0"/>
                  </a:moveTo>
                  <a:lnTo>
                    <a:pt x="0" y="35"/>
                  </a:lnTo>
                  <a:lnTo>
                    <a:pt x="3237" y="1903"/>
                  </a:lnTo>
                  <a:lnTo>
                    <a:pt x="3237" y="1834"/>
                  </a:lnTo>
                  <a:lnTo>
                    <a:pt x="60" y="0"/>
                  </a:ln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g125b9cbe7ee_0_0"/>
            <p:cNvSpPr/>
            <p:nvPr/>
          </p:nvSpPr>
          <p:spPr>
            <a:xfrm>
              <a:off x="2981800" y="2039400"/>
              <a:ext cx="53825" cy="83375"/>
            </a:xfrm>
            <a:custGeom>
              <a:rect b="b" l="l" r="r" t="t"/>
              <a:pathLst>
                <a:path extrusionOk="0" fill="none" h="3335" w="2153">
                  <a:moveTo>
                    <a:pt x="1893" y="1417"/>
                  </a:moveTo>
                  <a:cubicBezTo>
                    <a:pt x="2152" y="2261"/>
                    <a:pt x="1997" y="3059"/>
                    <a:pt x="1545" y="3196"/>
                  </a:cubicBezTo>
                  <a:cubicBezTo>
                    <a:pt x="1094" y="3334"/>
                    <a:pt x="518" y="2763"/>
                    <a:pt x="260" y="1919"/>
                  </a:cubicBezTo>
                  <a:cubicBezTo>
                    <a:pt x="0" y="1075"/>
                    <a:pt x="156" y="277"/>
                    <a:pt x="606" y="140"/>
                  </a:cubicBezTo>
                  <a:cubicBezTo>
                    <a:pt x="1059" y="0"/>
                    <a:pt x="1635" y="573"/>
                    <a:pt x="1893" y="1417"/>
                  </a:cubicBezTo>
                  <a:close/>
                </a:path>
              </a:pathLst>
            </a:custGeom>
            <a:noFill/>
            <a:ln cap="flat" cmpd="sng" w="425">
              <a:solidFill>
                <a:srgbClr val="064949"/>
              </a:solidFill>
              <a:prstDash val="solid"/>
              <a:miter lim="14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g125b9cbe7ee_0_0"/>
            <p:cNvSpPr/>
            <p:nvPr/>
          </p:nvSpPr>
          <p:spPr>
            <a:xfrm>
              <a:off x="2900925" y="2001850"/>
              <a:ext cx="83475" cy="51750"/>
            </a:xfrm>
            <a:custGeom>
              <a:rect b="b" l="l" r="r" t="t"/>
              <a:pathLst>
                <a:path extrusionOk="0" h="2070" w="3339">
                  <a:moveTo>
                    <a:pt x="363" y="0"/>
                  </a:moveTo>
                  <a:lnTo>
                    <a:pt x="0" y="209"/>
                  </a:lnTo>
                  <a:lnTo>
                    <a:pt x="3224" y="2069"/>
                  </a:lnTo>
                  <a:cubicBezTo>
                    <a:pt x="3246" y="1947"/>
                    <a:pt x="3285" y="1830"/>
                    <a:pt x="3338" y="1718"/>
                  </a:cubicBezTo>
                  <a:lnTo>
                    <a:pt x="3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g125b9cbe7ee_0_0"/>
            <p:cNvSpPr/>
            <p:nvPr/>
          </p:nvSpPr>
          <p:spPr>
            <a:xfrm>
              <a:off x="3021825" y="1993075"/>
              <a:ext cx="82050" cy="77825"/>
            </a:xfrm>
            <a:custGeom>
              <a:rect b="b" l="l" r="r" t="t"/>
              <a:pathLst>
                <a:path extrusionOk="0" h="3113" w="3282">
                  <a:moveTo>
                    <a:pt x="2810" y="0"/>
                  </a:moveTo>
                  <a:cubicBezTo>
                    <a:pt x="2654" y="23"/>
                    <a:pt x="2139" y="1900"/>
                    <a:pt x="2139" y="1900"/>
                  </a:cubicBezTo>
                  <a:cubicBezTo>
                    <a:pt x="2081" y="1946"/>
                    <a:pt x="1297" y="2343"/>
                    <a:pt x="1044" y="2444"/>
                  </a:cubicBezTo>
                  <a:cubicBezTo>
                    <a:pt x="1022" y="2452"/>
                    <a:pt x="998" y="2457"/>
                    <a:pt x="975" y="2457"/>
                  </a:cubicBezTo>
                  <a:cubicBezTo>
                    <a:pt x="951" y="2457"/>
                    <a:pt x="928" y="2452"/>
                    <a:pt x="905" y="2444"/>
                  </a:cubicBezTo>
                  <a:cubicBezTo>
                    <a:pt x="783" y="2400"/>
                    <a:pt x="702" y="2407"/>
                    <a:pt x="583" y="2396"/>
                  </a:cubicBezTo>
                  <a:cubicBezTo>
                    <a:pt x="511" y="2389"/>
                    <a:pt x="467" y="2367"/>
                    <a:pt x="444" y="2367"/>
                  </a:cubicBezTo>
                  <a:cubicBezTo>
                    <a:pt x="438" y="2367"/>
                    <a:pt x="434" y="2369"/>
                    <a:pt x="431" y="2374"/>
                  </a:cubicBezTo>
                  <a:cubicBezTo>
                    <a:pt x="416" y="2399"/>
                    <a:pt x="409" y="2462"/>
                    <a:pt x="477" y="2510"/>
                  </a:cubicBezTo>
                  <a:cubicBezTo>
                    <a:pt x="511" y="2535"/>
                    <a:pt x="567" y="2555"/>
                    <a:pt x="638" y="2581"/>
                  </a:cubicBezTo>
                  <a:cubicBezTo>
                    <a:pt x="547" y="2609"/>
                    <a:pt x="450" y="2624"/>
                    <a:pt x="353" y="2624"/>
                  </a:cubicBezTo>
                  <a:cubicBezTo>
                    <a:pt x="344" y="2624"/>
                    <a:pt x="335" y="2624"/>
                    <a:pt x="327" y="2623"/>
                  </a:cubicBezTo>
                  <a:cubicBezTo>
                    <a:pt x="320" y="2623"/>
                    <a:pt x="314" y="2623"/>
                    <a:pt x="308" y="2623"/>
                  </a:cubicBezTo>
                  <a:cubicBezTo>
                    <a:pt x="79" y="2623"/>
                    <a:pt x="1" y="2730"/>
                    <a:pt x="184" y="2968"/>
                  </a:cubicBezTo>
                  <a:cubicBezTo>
                    <a:pt x="253" y="3059"/>
                    <a:pt x="346" y="3113"/>
                    <a:pt x="496" y="3113"/>
                  </a:cubicBezTo>
                  <a:cubicBezTo>
                    <a:pt x="604" y="3113"/>
                    <a:pt x="740" y="3085"/>
                    <a:pt x="918" y="3024"/>
                  </a:cubicBezTo>
                  <a:cubicBezTo>
                    <a:pt x="1041" y="2981"/>
                    <a:pt x="1208" y="2899"/>
                    <a:pt x="1362" y="2842"/>
                  </a:cubicBezTo>
                  <a:cubicBezTo>
                    <a:pt x="1682" y="2725"/>
                    <a:pt x="1765" y="2713"/>
                    <a:pt x="2011" y="2631"/>
                  </a:cubicBezTo>
                  <a:cubicBezTo>
                    <a:pt x="2365" y="2512"/>
                    <a:pt x="2613" y="2391"/>
                    <a:pt x="2689" y="2251"/>
                  </a:cubicBezTo>
                  <a:cubicBezTo>
                    <a:pt x="2857" y="1930"/>
                    <a:pt x="3050" y="1212"/>
                    <a:pt x="3145" y="851"/>
                  </a:cubicBezTo>
                  <a:cubicBezTo>
                    <a:pt x="3282" y="337"/>
                    <a:pt x="3061" y="13"/>
                    <a:pt x="2810" y="0"/>
                  </a:cubicBezTo>
                  <a:close/>
                </a:path>
              </a:pathLst>
            </a:custGeom>
            <a:solidFill>
              <a:srgbClr val="F4AA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g125b9cbe7ee_0_0"/>
            <p:cNvSpPr/>
            <p:nvPr/>
          </p:nvSpPr>
          <p:spPr>
            <a:xfrm>
              <a:off x="3076675" y="1991875"/>
              <a:ext cx="26400" cy="47525"/>
            </a:xfrm>
            <a:custGeom>
              <a:rect b="b" l="l" r="r" t="t"/>
              <a:pathLst>
                <a:path extrusionOk="0" h="1901" w="1056">
                  <a:moveTo>
                    <a:pt x="522" y="0"/>
                  </a:moveTo>
                  <a:cubicBezTo>
                    <a:pt x="293" y="48"/>
                    <a:pt x="251" y="677"/>
                    <a:pt x="251" y="677"/>
                  </a:cubicBezTo>
                  <a:lnTo>
                    <a:pt x="0" y="1648"/>
                  </a:lnTo>
                  <a:cubicBezTo>
                    <a:pt x="204" y="1855"/>
                    <a:pt x="401" y="1901"/>
                    <a:pt x="535" y="1901"/>
                  </a:cubicBezTo>
                  <a:cubicBezTo>
                    <a:pt x="641" y="1901"/>
                    <a:pt x="708" y="1872"/>
                    <a:pt x="708" y="1872"/>
                  </a:cubicBezTo>
                  <a:cubicBezTo>
                    <a:pt x="708" y="1872"/>
                    <a:pt x="883" y="1382"/>
                    <a:pt x="970" y="921"/>
                  </a:cubicBezTo>
                  <a:cubicBezTo>
                    <a:pt x="1056" y="460"/>
                    <a:pt x="985" y="290"/>
                    <a:pt x="898" y="173"/>
                  </a:cubicBezTo>
                  <a:cubicBezTo>
                    <a:pt x="812" y="54"/>
                    <a:pt x="670" y="21"/>
                    <a:pt x="522" y="0"/>
                  </a:cubicBezTo>
                  <a:close/>
                </a:path>
              </a:pathLst>
            </a:custGeom>
            <a:solidFill>
              <a:srgbClr val="06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6" name="Shape 4036"/>
        <p:cNvGrpSpPr/>
        <p:nvPr/>
      </p:nvGrpSpPr>
      <p:grpSpPr>
        <a:xfrm>
          <a:off x="0" y="0"/>
          <a:ext cx="0" cy="0"/>
          <a:chOff x="0" y="0"/>
          <a:chExt cx="0" cy="0"/>
        </a:xfrm>
      </p:grpSpPr>
      <p:grpSp>
        <p:nvGrpSpPr>
          <p:cNvPr id="4037" name="Google Shape;4037;p13"/>
          <p:cNvGrpSpPr/>
          <p:nvPr/>
        </p:nvGrpSpPr>
        <p:grpSpPr>
          <a:xfrm>
            <a:off x="3997977" y="1076443"/>
            <a:ext cx="4961680" cy="3494232"/>
            <a:chOff x="6245200" y="806800"/>
            <a:chExt cx="1464400" cy="1031325"/>
          </a:xfrm>
        </p:grpSpPr>
        <p:sp>
          <p:nvSpPr>
            <p:cNvPr id="4038" name="Google Shape;4038;p13"/>
            <p:cNvSpPr/>
            <p:nvPr/>
          </p:nvSpPr>
          <p:spPr>
            <a:xfrm>
              <a:off x="6315475" y="1430600"/>
              <a:ext cx="3475" cy="2625"/>
            </a:xfrm>
            <a:custGeom>
              <a:rect b="b" l="l" r="r" t="t"/>
              <a:pathLst>
                <a:path extrusionOk="0" h="105" w="139">
                  <a:moveTo>
                    <a:pt x="118" y="0"/>
                  </a:moveTo>
                  <a:lnTo>
                    <a:pt x="1" y="70"/>
                  </a:lnTo>
                  <a:lnTo>
                    <a:pt x="20" y="104"/>
                  </a:lnTo>
                  <a:lnTo>
                    <a:pt x="138" y="35"/>
                  </a:lnTo>
                  <a:lnTo>
                    <a:pt x="118"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9" name="Google Shape;4039;p13"/>
            <p:cNvSpPr/>
            <p:nvPr/>
          </p:nvSpPr>
          <p:spPr>
            <a:xfrm>
              <a:off x="6245200" y="993400"/>
              <a:ext cx="1464400" cy="844725"/>
            </a:xfrm>
            <a:custGeom>
              <a:rect b="b" l="l" r="r" t="t"/>
              <a:pathLst>
                <a:path extrusionOk="0" h="33789" w="58576">
                  <a:moveTo>
                    <a:pt x="37967" y="1"/>
                  </a:moveTo>
                  <a:cubicBezTo>
                    <a:pt x="37554" y="1"/>
                    <a:pt x="37142" y="92"/>
                    <a:pt x="36828" y="273"/>
                  </a:cubicBezTo>
                  <a:lnTo>
                    <a:pt x="616" y="21322"/>
                  </a:lnTo>
                  <a:cubicBezTo>
                    <a:pt x="0" y="21685"/>
                    <a:pt x="0" y="22275"/>
                    <a:pt x="629" y="22637"/>
                  </a:cubicBezTo>
                  <a:lnTo>
                    <a:pt x="19480" y="33517"/>
                  </a:lnTo>
                  <a:cubicBezTo>
                    <a:pt x="19796" y="33698"/>
                    <a:pt x="20208" y="33789"/>
                    <a:pt x="20621" y="33789"/>
                  </a:cubicBezTo>
                  <a:cubicBezTo>
                    <a:pt x="21033" y="33789"/>
                    <a:pt x="21446" y="33698"/>
                    <a:pt x="21761" y="33517"/>
                  </a:cubicBezTo>
                  <a:lnTo>
                    <a:pt x="57958" y="12468"/>
                  </a:lnTo>
                  <a:cubicBezTo>
                    <a:pt x="58576" y="12105"/>
                    <a:pt x="58576" y="11515"/>
                    <a:pt x="57945" y="11153"/>
                  </a:cubicBezTo>
                  <a:lnTo>
                    <a:pt x="39107" y="273"/>
                  </a:lnTo>
                  <a:cubicBezTo>
                    <a:pt x="38792" y="92"/>
                    <a:pt x="38379" y="1"/>
                    <a:pt x="37967" y="1"/>
                  </a:cubicBezTo>
                  <a:close/>
                </a:path>
              </a:pathLst>
            </a:custGeom>
            <a:solidFill>
              <a:srgbClr val="595959">
                <a:alpha val="2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0" name="Google Shape;4040;p13"/>
            <p:cNvSpPr/>
            <p:nvPr/>
          </p:nvSpPr>
          <p:spPr>
            <a:xfrm>
              <a:off x="6245200" y="872325"/>
              <a:ext cx="1464400" cy="844725"/>
            </a:xfrm>
            <a:custGeom>
              <a:rect b="b" l="l" r="r" t="t"/>
              <a:pathLst>
                <a:path extrusionOk="0" h="33789" w="58576">
                  <a:moveTo>
                    <a:pt x="37967" y="1"/>
                  </a:moveTo>
                  <a:cubicBezTo>
                    <a:pt x="37554" y="1"/>
                    <a:pt x="37142" y="91"/>
                    <a:pt x="36828" y="273"/>
                  </a:cubicBezTo>
                  <a:lnTo>
                    <a:pt x="616" y="21322"/>
                  </a:lnTo>
                  <a:cubicBezTo>
                    <a:pt x="0" y="21684"/>
                    <a:pt x="0" y="22274"/>
                    <a:pt x="629" y="22637"/>
                  </a:cubicBezTo>
                  <a:lnTo>
                    <a:pt x="19480" y="33517"/>
                  </a:lnTo>
                  <a:cubicBezTo>
                    <a:pt x="19796" y="33698"/>
                    <a:pt x="20208" y="33789"/>
                    <a:pt x="20621" y="33789"/>
                  </a:cubicBezTo>
                  <a:cubicBezTo>
                    <a:pt x="21033" y="33789"/>
                    <a:pt x="21446" y="33698"/>
                    <a:pt x="21761" y="33517"/>
                  </a:cubicBezTo>
                  <a:lnTo>
                    <a:pt x="57958" y="12468"/>
                  </a:lnTo>
                  <a:cubicBezTo>
                    <a:pt x="58576" y="12105"/>
                    <a:pt x="58576" y="11515"/>
                    <a:pt x="57945" y="11152"/>
                  </a:cubicBezTo>
                  <a:lnTo>
                    <a:pt x="39107" y="273"/>
                  </a:lnTo>
                  <a:cubicBezTo>
                    <a:pt x="38792" y="91"/>
                    <a:pt x="38379" y="1"/>
                    <a:pt x="37967"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1" name="Google Shape;4041;p13"/>
            <p:cNvSpPr/>
            <p:nvPr/>
          </p:nvSpPr>
          <p:spPr>
            <a:xfrm>
              <a:off x="6368950" y="933100"/>
              <a:ext cx="1224950" cy="710425"/>
            </a:xfrm>
            <a:custGeom>
              <a:rect b="b" l="l" r="r" t="t"/>
              <a:pathLst>
                <a:path extrusionOk="0" h="28417" w="48998">
                  <a:moveTo>
                    <a:pt x="29395" y="1"/>
                  </a:moveTo>
                  <a:lnTo>
                    <a:pt x="1" y="17093"/>
                  </a:lnTo>
                  <a:lnTo>
                    <a:pt x="19588" y="28416"/>
                  </a:lnTo>
                  <a:lnTo>
                    <a:pt x="48997" y="11324"/>
                  </a:lnTo>
                  <a:lnTo>
                    <a:pt x="2939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2" name="Google Shape;4042;p13"/>
            <p:cNvSpPr/>
            <p:nvPr/>
          </p:nvSpPr>
          <p:spPr>
            <a:xfrm>
              <a:off x="7426550" y="1062675"/>
              <a:ext cx="23525" cy="12275"/>
            </a:xfrm>
            <a:custGeom>
              <a:rect b="b" l="l" r="r" t="t"/>
              <a:pathLst>
                <a:path extrusionOk="0" h="491" w="941">
                  <a:moveTo>
                    <a:pt x="469" y="1"/>
                  </a:moveTo>
                  <a:cubicBezTo>
                    <a:pt x="360" y="1"/>
                    <a:pt x="249" y="24"/>
                    <a:pt x="162" y="71"/>
                  </a:cubicBezTo>
                  <a:cubicBezTo>
                    <a:pt x="1" y="166"/>
                    <a:pt x="1" y="327"/>
                    <a:pt x="162" y="419"/>
                  </a:cubicBezTo>
                  <a:cubicBezTo>
                    <a:pt x="242" y="466"/>
                    <a:pt x="350" y="490"/>
                    <a:pt x="459" y="490"/>
                  </a:cubicBezTo>
                  <a:cubicBezTo>
                    <a:pt x="568" y="490"/>
                    <a:pt x="679" y="466"/>
                    <a:pt x="767" y="419"/>
                  </a:cubicBezTo>
                  <a:cubicBezTo>
                    <a:pt x="941" y="312"/>
                    <a:pt x="941" y="166"/>
                    <a:pt x="767" y="71"/>
                  </a:cubicBezTo>
                  <a:cubicBezTo>
                    <a:pt x="686" y="24"/>
                    <a:pt x="578" y="1"/>
                    <a:pt x="469" y="1"/>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3" name="Google Shape;4043;p13"/>
            <p:cNvSpPr/>
            <p:nvPr/>
          </p:nvSpPr>
          <p:spPr>
            <a:xfrm>
              <a:off x="7333975" y="1008850"/>
              <a:ext cx="81225" cy="45800"/>
            </a:xfrm>
            <a:custGeom>
              <a:rect b="b" l="l" r="r" t="t"/>
              <a:pathLst>
                <a:path extrusionOk="0" h="1832" w="3249">
                  <a:moveTo>
                    <a:pt x="336" y="1"/>
                  </a:moveTo>
                  <a:cubicBezTo>
                    <a:pt x="259" y="1"/>
                    <a:pt x="182" y="17"/>
                    <a:pt x="122" y="51"/>
                  </a:cubicBezTo>
                  <a:cubicBezTo>
                    <a:pt x="1" y="117"/>
                    <a:pt x="1" y="225"/>
                    <a:pt x="122" y="291"/>
                  </a:cubicBezTo>
                  <a:lnTo>
                    <a:pt x="2698" y="1781"/>
                  </a:lnTo>
                  <a:cubicBezTo>
                    <a:pt x="2759" y="1815"/>
                    <a:pt x="2836" y="1832"/>
                    <a:pt x="2913" y="1832"/>
                  </a:cubicBezTo>
                  <a:cubicBezTo>
                    <a:pt x="2990" y="1832"/>
                    <a:pt x="3067" y="1815"/>
                    <a:pt x="3127" y="1781"/>
                  </a:cubicBezTo>
                  <a:cubicBezTo>
                    <a:pt x="3249" y="1714"/>
                    <a:pt x="3249" y="1607"/>
                    <a:pt x="3127" y="1527"/>
                  </a:cubicBezTo>
                  <a:lnTo>
                    <a:pt x="552" y="51"/>
                  </a:lnTo>
                  <a:cubicBezTo>
                    <a:pt x="491" y="17"/>
                    <a:pt x="413" y="1"/>
                    <a:pt x="336" y="1"/>
                  </a:cubicBez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4" name="Google Shape;4044;p13"/>
            <p:cNvSpPr/>
            <p:nvPr/>
          </p:nvSpPr>
          <p:spPr>
            <a:xfrm>
              <a:off x="6504425" y="1507925"/>
              <a:ext cx="107250" cy="56550"/>
            </a:xfrm>
            <a:custGeom>
              <a:rect b="b" l="l" r="r" t="t"/>
              <a:pathLst>
                <a:path extrusionOk="0" h="2262" w="4290">
                  <a:moveTo>
                    <a:pt x="2147" y="1"/>
                  </a:moveTo>
                  <a:cubicBezTo>
                    <a:pt x="1644" y="1"/>
                    <a:pt x="1141" y="113"/>
                    <a:pt x="759" y="336"/>
                  </a:cubicBezTo>
                  <a:cubicBezTo>
                    <a:pt x="0" y="779"/>
                    <a:pt x="6" y="1492"/>
                    <a:pt x="772" y="1933"/>
                  </a:cubicBezTo>
                  <a:cubicBezTo>
                    <a:pt x="1155" y="2152"/>
                    <a:pt x="1652" y="2262"/>
                    <a:pt x="2149" y="2262"/>
                  </a:cubicBezTo>
                  <a:cubicBezTo>
                    <a:pt x="2650" y="2262"/>
                    <a:pt x="3151" y="2151"/>
                    <a:pt x="3531" y="1929"/>
                  </a:cubicBezTo>
                  <a:cubicBezTo>
                    <a:pt x="4290" y="1485"/>
                    <a:pt x="4287" y="770"/>
                    <a:pt x="3518" y="328"/>
                  </a:cubicBezTo>
                  <a:cubicBezTo>
                    <a:pt x="3138" y="110"/>
                    <a:pt x="2643" y="1"/>
                    <a:pt x="2147" y="1"/>
                  </a:cubicBez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5" name="Google Shape;4045;p13"/>
            <p:cNvSpPr/>
            <p:nvPr/>
          </p:nvSpPr>
          <p:spPr>
            <a:xfrm>
              <a:off x="6248850" y="1167550"/>
              <a:ext cx="1457050" cy="593625"/>
            </a:xfrm>
            <a:custGeom>
              <a:rect b="b" l="l" r="r" t="t"/>
              <a:pathLst>
                <a:path extrusionOk="0" h="23745" w="58282">
                  <a:moveTo>
                    <a:pt x="58282" y="0"/>
                  </a:moveTo>
                  <a:cubicBezTo>
                    <a:pt x="58282" y="243"/>
                    <a:pt x="58121" y="470"/>
                    <a:pt x="57812" y="659"/>
                  </a:cubicBezTo>
                  <a:lnTo>
                    <a:pt x="21602" y="21708"/>
                  </a:lnTo>
                  <a:cubicBezTo>
                    <a:pt x="21287" y="21889"/>
                    <a:pt x="20876" y="21979"/>
                    <a:pt x="20464" y="21979"/>
                  </a:cubicBezTo>
                  <a:cubicBezTo>
                    <a:pt x="20085" y="21979"/>
                    <a:pt x="19706" y="21903"/>
                    <a:pt x="19402" y="21750"/>
                  </a:cubicBezTo>
                  <a:lnTo>
                    <a:pt x="19402" y="21748"/>
                  </a:lnTo>
                  <a:lnTo>
                    <a:pt x="19321" y="21708"/>
                  </a:lnTo>
                  <a:lnTo>
                    <a:pt x="483" y="10828"/>
                  </a:lnTo>
                  <a:cubicBezTo>
                    <a:pt x="376" y="10760"/>
                    <a:pt x="259" y="10677"/>
                    <a:pt x="215" y="10626"/>
                  </a:cubicBezTo>
                  <a:cubicBezTo>
                    <a:pt x="151" y="10568"/>
                    <a:pt x="99" y="10500"/>
                    <a:pt x="61" y="10423"/>
                  </a:cubicBezTo>
                  <a:cubicBezTo>
                    <a:pt x="54" y="10409"/>
                    <a:pt x="50" y="10394"/>
                    <a:pt x="44" y="10380"/>
                  </a:cubicBezTo>
                  <a:cubicBezTo>
                    <a:pt x="35" y="10360"/>
                    <a:pt x="28" y="10338"/>
                    <a:pt x="22" y="10318"/>
                  </a:cubicBezTo>
                  <a:cubicBezTo>
                    <a:pt x="19" y="10303"/>
                    <a:pt x="15" y="10289"/>
                    <a:pt x="12" y="10276"/>
                  </a:cubicBezTo>
                  <a:cubicBezTo>
                    <a:pt x="5" y="10241"/>
                    <a:pt x="2" y="10206"/>
                    <a:pt x="0" y="10170"/>
                  </a:cubicBezTo>
                  <a:lnTo>
                    <a:pt x="0" y="11913"/>
                  </a:lnTo>
                  <a:cubicBezTo>
                    <a:pt x="0" y="11947"/>
                    <a:pt x="5" y="11982"/>
                    <a:pt x="12" y="12017"/>
                  </a:cubicBezTo>
                  <a:cubicBezTo>
                    <a:pt x="15" y="12032"/>
                    <a:pt x="19" y="12046"/>
                    <a:pt x="22" y="12059"/>
                  </a:cubicBezTo>
                  <a:cubicBezTo>
                    <a:pt x="28" y="12081"/>
                    <a:pt x="35" y="12101"/>
                    <a:pt x="44" y="12121"/>
                  </a:cubicBezTo>
                  <a:cubicBezTo>
                    <a:pt x="50" y="12136"/>
                    <a:pt x="54" y="12150"/>
                    <a:pt x="61" y="12165"/>
                  </a:cubicBezTo>
                  <a:cubicBezTo>
                    <a:pt x="134" y="12316"/>
                    <a:pt x="272" y="12456"/>
                    <a:pt x="470" y="12570"/>
                  </a:cubicBezTo>
                  <a:lnTo>
                    <a:pt x="19401" y="23504"/>
                  </a:lnTo>
                  <a:cubicBezTo>
                    <a:pt x="19836" y="23689"/>
                    <a:pt x="20213" y="23745"/>
                    <a:pt x="20511" y="23745"/>
                  </a:cubicBezTo>
                  <a:cubicBezTo>
                    <a:pt x="20970" y="23745"/>
                    <a:pt x="21240" y="23612"/>
                    <a:pt x="21240" y="23612"/>
                  </a:cubicBezTo>
                  <a:cubicBezTo>
                    <a:pt x="21375" y="23571"/>
                    <a:pt x="21495" y="23518"/>
                    <a:pt x="23769" y="22179"/>
                  </a:cubicBezTo>
                  <a:cubicBezTo>
                    <a:pt x="23769" y="22179"/>
                    <a:pt x="57853" y="2374"/>
                    <a:pt x="57880" y="2361"/>
                  </a:cubicBezTo>
                  <a:cubicBezTo>
                    <a:pt x="57887" y="2355"/>
                    <a:pt x="57895" y="2349"/>
                    <a:pt x="57903" y="2344"/>
                  </a:cubicBezTo>
                  <a:cubicBezTo>
                    <a:pt x="57918" y="2334"/>
                    <a:pt x="57931" y="2325"/>
                    <a:pt x="57944" y="2315"/>
                  </a:cubicBezTo>
                  <a:cubicBezTo>
                    <a:pt x="57963" y="2300"/>
                    <a:pt x="57980" y="2287"/>
                    <a:pt x="57998" y="2273"/>
                  </a:cubicBezTo>
                  <a:cubicBezTo>
                    <a:pt x="58009" y="2264"/>
                    <a:pt x="58019" y="2254"/>
                    <a:pt x="58031" y="2245"/>
                  </a:cubicBezTo>
                  <a:cubicBezTo>
                    <a:pt x="58050" y="2226"/>
                    <a:pt x="58069" y="2209"/>
                    <a:pt x="58086" y="2190"/>
                  </a:cubicBezTo>
                  <a:cubicBezTo>
                    <a:pt x="58092" y="2184"/>
                    <a:pt x="58098" y="2178"/>
                    <a:pt x="58102" y="2173"/>
                  </a:cubicBezTo>
                  <a:cubicBezTo>
                    <a:pt x="58124" y="2149"/>
                    <a:pt x="58143" y="2125"/>
                    <a:pt x="58161" y="2099"/>
                  </a:cubicBezTo>
                  <a:lnTo>
                    <a:pt x="58164" y="2096"/>
                  </a:lnTo>
                  <a:cubicBezTo>
                    <a:pt x="58219" y="2019"/>
                    <a:pt x="58257" y="1929"/>
                    <a:pt x="58275" y="1835"/>
                  </a:cubicBezTo>
                  <a:lnTo>
                    <a:pt x="58275" y="1833"/>
                  </a:lnTo>
                  <a:cubicBezTo>
                    <a:pt x="58279" y="1804"/>
                    <a:pt x="58282" y="1774"/>
                    <a:pt x="58282" y="1743"/>
                  </a:cubicBezTo>
                  <a:lnTo>
                    <a:pt x="58282"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6" name="Google Shape;4046;p13"/>
            <p:cNvSpPr/>
            <p:nvPr/>
          </p:nvSpPr>
          <p:spPr>
            <a:xfrm>
              <a:off x="6417100" y="1215350"/>
              <a:ext cx="426200" cy="247525"/>
            </a:xfrm>
            <a:custGeom>
              <a:rect b="b" l="l" r="r" t="t"/>
              <a:pathLst>
                <a:path extrusionOk="0" h="9901" w="17048">
                  <a:moveTo>
                    <a:pt x="9875" y="1"/>
                  </a:moveTo>
                  <a:cubicBezTo>
                    <a:pt x="9817" y="1"/>
                    <a:pt x="9759" y="13"/>
                    <a:pt x="9716" y="39"/>
                  </a:cubicBezTo>
                  <a:lnTo>
                    <a:pt x="89" y="5637"/>
                  </a:lnTo>
                  <a:cubicBezTo>
                    <a:pt x="0" y="5690"/>
                    <a:pt x="0" y="5772"/>
                    <a:pt x="89" y="5823"/>
                  </a:cubicBezTo>
                  <a:lnTo>
                    <a:pt x="7013" y="9861"/>
                  </a:lnTo>
                  <a:cubicBezTo>
                    <a:pt x="7057" y="9888"/>
                    <a:pt x="7115" y="9901"/>
                    <a:pt x="7173" y="9901"/>
                  </a:cubicBezTo>
                  <a:cubicBezTo>
                    <a:pt x="7231" y="9901"/>
                    <a:pt x="7289" y="9888"/>
                    <a:pt x="7333" y="9861"/>
                  </a:cubicBezTo>
                  <a:lnTo>
                    <a:pt x="16960" y="4263"/>
                  </a:lnTo>
                  <a:cubicBezTo>
                    <a:pt x="17047" y="4212"/>
                    <a:pt x="17047" y="4128"/>
                    <a:pt x="16960" y="4077"/>
                  </a:cubicBezTo>
                  <a:lnTo>
                    <a:pt x="10036" y="39"/>
                  </a:lnTo>
                  <a:cubicBezTo>
                    <a:pt x="9992" y="13"/>
                    <a:pt x="9934" y="1"/>
                    <a:pt x="9875"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7" name="Google Shape;4047;p13"/>
            <p:cNvSpPr/>
            <p:nvPr/>
          </p:nvSpPr>
          <p:spPr>
            <a:xfrm>
              <a:off x="6926075" y="948525"/>
              <a:ext cx="340250" cy="197525"/>
            </a:xfrm>
            <a:custGeom>
              <a:rect b="b" l="l" r="r" t="t"/>
              <a:pathLst>
                <a:path extrusionOk="0" h="7901" w="13610">
                  <a:moveTo>
                    <a:pt x="7173" y="0"/>
                  </a:moveTo>
                  <a:cubicBezTo>
                    <a:pt x="7115" y="0"/>
                    <a:pt x="7057" y="13"/>
                    <a:pt x="7013" y="39"/>
                  </a:cubicBezTo>
                  <a:lnTo>
                    <a:pt x="89" y="4078"/>
                  </a:lnTo>
                  <a:cubicBezTo>
                    <a:pt x="0" y="4128"/>
                    <a:pt x="0" y="4211"/>
                    <a:pt x="87" y="4262"/>
                  </a:cubicBezTo>
                  <a:lnTo>
                    <a:pt x="6278" y="7862"/>
                  </a:lnTo>
                  <a:cubicBezTo>
                    <a:pt x="6321" y="7888"/>
                    <a:pt x="6379" y="7900"/>
                    <a:pt x="6437" y="7900"/>
                  </a:cubicBezTo>
                  <a:cubicBezTo>
                    <a:pt x="6494" y="7900"/>
                    <a:pt x="6552" y="7888"/>
                    <a:pt x="6597" y="7862"/>
                  </a:cubicBezTo>
                  <a:lnTo>
                    <a:pt x="13521" y="3824"/>
                  </a:lnTo>
                  <a:cubicBezTo>
                    <a:pt x="13609" y="3773"/>
                    <a:pt x="13609" y="3689"/>
                    <a:pt x="13522" y="3638"/>
                  </a:cubicBezTo>
                  <a:lnTo>
                    <a:pt x="7333" y="39"/>
                  </a:lnTo>
                  <a:cubicBezTo>
                    <a:pt x="7289" y="13"/>
                    <a:pt x="7231" y="0"/>
                    <a:pt x="7173"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8" name="Google Shape;4048;p13"/>
            <p:cNvSpPr/>
            <p:nvPr/>
          </p:nvSpPr>
          <p:spPr>
            <a:xfrm>
              <a:off x="7088050" y="973275"/>
              <a:ext cx="134250" cy="153725"/>
            </a:xfrm>
            <a:custGeom>
              <a:rect b="b" l="l" r="r" t="t"/>
              <a:pathLst>
                <a:path extrusionOk="0" h="6149" w="5370">
                  <a:moveTo>
                    <a:pt x="5319" y="0"/>
                  </a:moveTo>
                  <a:lnTo>
                    <a:pt x="0" y="3014"/>
                  </a:lnTo>
                  <a:lnTo>
                    <a:pt x="51" y="6149"/>
                  </a:lnTo>
                  <a:lnTo>
                    <a:pt x="5370" y="3135"/>
                  </a:lnTo>
                  <a:lnTo>
                    <a:pt x="5319"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9" name="Google Shape;4049;p13"/>
            <p:cNvSpPr/>
            <p:nvPr/>
          </p:nvSpPr>
          <p:spPr>
            <a:xfrm>
              <a:off x="6951325" y="970625"/>
              <a:ext cx="138000" cy="156375"/>
            </a:xfrm>
            <a:custGeom>
              <a:rect b="b" l="l" r="r" t="t"/>
              <a:pathLst>
                <a:path extrusionOk="0" h="6255" w="5520">
                  <a:moveTo>
                    <a:pt x="1" y="1"/>
                  </a:moveTo>
                  <a:lnTo>
                    <a:pt x="52" y="3136"/>
                  </a:lnTo>
                  <a:lnTo>
                    <a:pt x="5520" y="6255"/>
                  </a:lnTo>
                  <a:lnTo>
                    <a:pt x="5469" y="3120"/>
                  </a:lnTo>
                  <a:lnTo>
                    <a:pt x="1"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0" name="Google Shape;4050;p13"/>
            <p:cNvSpPr/>
            <p:nvPr/>
          </p:nvSpPr>
          <p:spPr>
            <a:xfrm>
              <a:off x="6951325" y="895300"/>
              <a:ext cx="269725" cy="153325"/>
            </a:xfrm>
            <a:custGeom>
              <a:rect b="b" l="l" r="r" t="t"/>
              <a:pathLst>
                <a:path extrusionOk="0" h="6133" w="10789">
                  <a:moveTo>
                    <a:pt x="5320" y="0"/>
                  </a:moveTo>
                  <a:lnTo>
                    <a:pt x="1" y="3014"/>
                  </a:lnTo>
                  <a:lnTo>
                    <a:pt x="5469" y="6133"/>
                  </a:lnTo>
                  <a:lnTo>
                    <a:pt x="10788" y="3119"/>
                  </a:lnTo>
                  <a:lnTo>
                    <a:pt x="532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1" name="Google Shape;4051;p13"/>
            <p:cNvSpPr/>
            <p:nvPr/>
          </p:nvSpPr>
          <p:spPr>
            <a:xfrm>
              <a:off x="6972025" y="1008500"/>
              <a:ext cx="100450" cy="85475"/>
            </a:xfrm>
            <a:custGeom>
              <a:rect b="b" l="l" r="r" t="t"/>
              <a:pathLst>
                <a:path extrusionOk="0" h="3419" w="4018">
                  <a:moveTo>
                    <a:pt x="5" y="1"/>
                  </a:moveTo>
                  <a:lnTo>
                    <a:pt x="1" y="1142"/>
                  </a:lnTo>
                  <a:lnTo>
                    <a:pt x="4015" y="3419"/>
                  </a:lnTo>
                  <a:lnTo>
                    <a:pt x="4015" y="3108"/>
                  </a:lnTo>
                  <a:lnTo>
                    <a:pt x="4018" y="2278"/>
                  </a:lnTo>
                  <a:lnTo>
                    <a:pt x="278" y="158"/>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2" name="Google Shape;4052;p13"/>
            <p:cNvSpPr/>
            <p:nvPr/>
          </p:nvSpPr>
          <p:spPr>
            <a:xfrm>
              <a:off x="6967575" y="1005925"/>
              <a:ext cx="4600" cy="33750"/>
            </a:xfrm>
            <a:custGeom>
              <a:rect b="b" l="l" r="r" t="t"/>
              <a:pathLst>
                <a:path extrusionOk="0" h="1350" w="184">
                  <a:moveTo>
                    <a:pt x="5" y="1"/>
                  </a:moveTo>
                  <a:lnTo>
                    <a:pt x="1" y="1350"/>
                  </a:lnTo>
                  <a:lnTo>
                    <a:pt x="180" y="1245"/>
                  </a:lnTo>
                  <a:lnTo>
                    <a:pt x="183" y="104"/>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3" name="Google Shape;4053;p13"/>
            <p:cNvSpPr/>
            <p:nvPr/>
          </p:nvSpPr>
          <p:spPr>
            <a:xfrm>
              <a:off x="6967575" y="1037050"/>
              <a:ext cx="104825" cy="62150"/>
            </a:xfrm>
            <a:custGeom>
              <a:rect b="b" l="l" r="r" t="t"/>
              <a:pathLst>
                <a:path extrusionOk="0" h="2486" w="4193">
                  <a:moveTo>
                    <a:pt x="180" y="0"/>
                  </a:moveTo>
                  <a:lnTo>
                    <a:pt x="1" y="105"/>
                  </a:lnTo>
                  <a:lnTo>
                    <a:pt x="4193" y="2486"/>
                  </a:lnTo>
                  <a:lnTo>
                    <a:pt x="4193" y="2277"/>
                  </a:lnTo>
                  <a:lnTo>
                    <a:pt x="180"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4" name="Google Shape;4054;p13"/>
            <p:cNvSpPr/>
            <p:nvPr/>
          </p:nvSpPr>
          <p:spPr>
            <a:xfrm>
              <a:off x="7103200" y="1007825"/>
              <a:ext cx="100400" cy="85500"/>
            </a:xfrm>
            <a:custGeom>
              <a:rect b="b" l="l" r="r" t="t"/>
              <a:pathLst>
                <a:path extrusionOk="0" h="3420" w="4016">
                  <a:moveTo>
                    <a:pt x="4013" y="0"/>
                  </a:moveTo>
                  <a:lnTo>
                    <a:pt x="3740" y="158"/>
                  </a:lnTo>
                  <a:lnTo>
                    <a:pt x="0" y="2278"/>
                  </a:lnTo>
                  <a:lnTo>
                    <a:pt x="2" y="3108"/>
                  </a:lnTo>
                  <a:lnTo>
                    <a:pt x="3" y="3420"/>
                  </a:lnTo>
                  <a:lnTo>
                    <a:pt x="4016" y="1142"/>
                  </a:lnTo>
                  <a:lnTo>
                    <a:pt x="4013"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5" name="Google Shape;4055;p13"/>
            <p:cNvSpPr/>
            <p:nvPr/>
          </p:nvSpPr>
          <p:spPr>
            <a:xfrm>
              <a:off x="7203500" y="1005250"/>
              <a:ext cx="4550" cy="33725"/>
            </a:xfrm>
            <a:custGeom>
              <a:rect b="b" l="l" r="r" t="t"/>
              <a:pathLst>
                <a:path extrusionOk="0" h="1349" w="182">
                  <a:moveTo>
                    <a:pt x="179" y="0"/>
                  </a:moveTo>
                  <a:lnTo>
                    <a:pt x="1" y="103"/>
                  </a:lnTo>
                  <a:lnTo>
                    <a:pt x="4" y="1245"/>
                  </a:lnTo>
                  <a:lnTo>
                    <a:pt x="182" y="1349"/>
                  </a:lnTo>
                  <a:lnTo>
                    <a:pt x="179"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6" name="Google Shape;4056;p13"/>
            <p:cNvSpPr/>
            <p:nvPr/>
          </p:nvSpPr>
          <p:spPr>
            <a:xfrm>
              <a:off x="7103275" y="1036350"/>
              <a:ext cx="104775" cy="62150"/>
            </a:xfrm>
            <a:custGeom>
              <a:rect b="b" l="l" r="r" t="t"/>
              <a:pathLst>
                <a:path extrusionOk="0" h="2486" w="4191">
                  <a:moveTo>
                    <a:pt x="4013" y="1"/>
                  </a:moveTo>
                  <a:lnTo>
                    <a:pt x="0" y="2279"/>
                  </a:lnTo>
                  <a:lnTo>
                    <a:pt x="0" y="2486"/>
                  </a:lnTo>
                  <a:lnTo>
                    <a:pt x="4191" y="105"/>
                  </a:lnTo>
                  <a:lnTo>
                    <a:pt x="4013"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7" name="Google Shape;4057;p13"/>
            <p:cNvSpPr/>
            <p:nvPr/>
          </p:nvSpPr>
          <p:spPr>
            <a:xfrm>
              <a:off x="7087825" y="909350"/>
              <a:ext cx="109425" cy="125275"/>
            </a:xfrm>
            <a:custGeom>
              <a:rect b="b" l="l" r="r" t="t"/>
              <a:pathLst>
                <a:path extrusionOk="0" h="5011" w="4377">
                  <a:moveTo>
                    <a:pt x="4335" y="1"/>
                  </a:moveTo>
                  <a:lnTo>
                    <a:pt x="1" y="2456"/>
                  </a:lnTo>
                  <a:lnTo>
                    <a:pt x="41" y="5011"/>
                  </a:lnTo>
                  <a:lnTo>
                    <a:pt x="4377" y="2556"/>
                  </a:lnTo>
                  <a:lnTo>
                    <a:pt x="4335"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8" name="Google Shape;4058;p13"/>
            <p:cNvSpPr/>
            <p:nvPr/>
          </p:nvSpPr>
          <p:spPr>
            <a:xfrm>
              <a:off x="6976425" y="907225"/>
              <a:ext cx="112450" cy="127400"/>
            </a:xfrm>
            <a:custGeom>
              <a:rect b="b" l="l" r="r" t="t"/>
              <a:pathLst>
                <a:path extrusionOk="0" h="5096" w="4498">
                  <a:moveTo>
                    <a:pt x="0" y="0"/>
                  </a:moveTo>
                  <a:lnTo>
                    <a:pt x="41" y="2555"/>
                  </a:lnTo>
                  <a:lnTo>
                    <a:pt x="4497" y="5096"/>
                  </a:lnTo>
                  <a:lnTo>
                    <a:pt x="4457" y="2541"/>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9" name="Google Shape;4059;p13"/>
            <p:cNvSpPr/>
            <p:nvPr/>
          </p:nvSpPr>
          <p:spPr>
            <a:xfrm>
              <a:off x="6976425" y="845800"/>
              <a:ext cx="219775" cy="124950"/>
            </a:xfrm>
            <a:custGeom>
              <a:rect b="b" l="l" r="r" t="t"/>
              <a:pathLst>
                <a:path extrusionOk="0" h="4998" w="8791">
                  <a:moveTo>
                    <a:pt x="4335" y="1"/>
                  </a:moveTo>
                  <a:lnTo>
                    <a:pt x="0" y="2457"/>
                  </a:lnTo>
                  <a:lnTo>
                    <a:pt x="4457" y="4998"/>
                  </a:lnTo>
                  <a:lnTo>
                    <a:pt x="8791" y="2543"/>
                  </a:lnTo>
                  <a:lnTo>
                    <a:pt x="433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0" name="Google Shape;4060;p13"/>
            <p:cNvSpPr/>
            <p:nvPr/>
          </p:nvSpPr>
          <p:spPr>
            <a:xfrm>
              <a:off x="6991975" y="935925"/>
              <a:ext cx="83150" cy="70800"/>
            </a:xfrm>
            <a:custGeom>
              <a:rect b="b" l="l" r="r" t="t"/>
              <a:pathLst>
                <a:path extrusionOk="0" h="2832" w="3326">
                  <a:moveTo>
                    <a:pt x="3" y="1"/>
                  </a:moveTo>
                  <a:lnTo>
                    <a:pt x="1" y="945"/>
                  </a:lnTo>
                  <a:lnTo>
                    <a:pt x="3323" y="2831"/>
                  </a:lnTo>
                  <a:lnTo>
                    <a:pt x="3324" y="2573"/>
                  </a:lnTo>
                  <a:lnTo>
                    <a:pt x="3326" y="1886"/>
                  </a:lnTo>
                  <a:lnTo>
                    <a:pt x="230" y="131"/>
                  </a:lnTo>
                  <a:lnTo>
                    <a:pt x="3"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1" name="Google Shape;4061;p13"/>
            <p:cNvSpPr/>
            <p:nvPr/>
          </p:nvSpPr>
          <p:spPr>
            <a:xfrm>
              <a:off x="6988275" y="933800"/>
              <a:ext cx="3800" cy="27925"/>
            </a:xfrm>
            <a:custGeom>
              <a:rect b="b" l="l" r="r" t="t"/>
              <a:pathLst>
                <a:path extrusionOk="0" h="1117" w="152">
                  <a:moveTo>
                    <a:pt x="4" y="0"/>
                  </a:moveTo>
                  <a:lnTo>
                    <a:pt x="1" y="1117"/>
                  </a:lnTo>
                  <a:lnTo>
                    <a:pt x="149" y="1030"/>
                  </a:lnTo>
                  <a:lnTo>
                    <a:pt x="151" y="86"/>
                  </a:lnTo>
                  <a:lnTo>
                    <a:pt x="4"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2" name="Google Shape;4062;p13"/>
            <p:cNvSpPr/>
            <p:nvPr/>
          </p:nvSpPr>
          <p:spPr>
            <a:xfrm>
              <a:off x="6988275" y="959525"/>
              <a:ext cx="86775" cy="51475"/>
            </a:xfrm>
            <a:custGeom>
              <a:rect b="b" l="l" r="r" t="t"/>
              <a:pathLst>
                <a:path extrusionOk="0" h="2059" w="3471">
                  <a:moveTo>
                    <a:pt x="149" y="1"/>
                  </a:moveTo>
                  <a:lnTo>
                    <a:pt x="1" y="88"/>
                  </a:lnTo>
                  <a:lnTo>
                    <a:pt x="3471" y="2059"/>
                  </a:lnTo>
                  <a:lnTo>
                    <a:pt x="3471" y="1887"/>
                  </a:lnTo>
                  <a:lnTo>
                    <a:pt x="149"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3" name="Google Shape;4063;p13"/>
            <p:cNvSpPr/>
            <p:nvPr/>
          </p:nvSpPr>
          <p:spPr>
            <a:xfrm>
              <a:off x="7100550" y="935350"/>
              <a:ext cx="83125" cy="70800"/>
            </a:xfrm>
            <a:custGeom>
              <a:rect b="b" l="l" r="r" t="t"/>
              <a:pathLst>
                <a:path extrusionOk="0" h="2832" w="3325">
                  <a:moveTo>
                    <a:pt x="3321" y="1"/>
                  </a:moveTo>
                  <a:lnTo>
                    <a:pt x="3096" y="131"/>
                  </a:lnTo>
                  <a:lnTo>
                    <a:pt x="0" y="1887"/>
                  </a:lnTo>
                  <a:lnTo>
                    <a:pt x="2" y="2575"/>
                  </a:lnTo>
                  <a:lnTo>
                    <a:pt x="2" y="2831"/>
                  </a:lnTo>
                  <a:lnTo>
                    <a:pt x="3324" y="946"/>
                  </a:lnTo>
                  <a:lnTo>
                    <a:pt x="332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4" name="Google Shape;4064;p13"/>
            <p:cNvSpPr/>
            <p:nvPr/>
          </p:nvSpPr>
          <p:spPr>
            <a:xfrm>
              <a:off x="7183575" y="933250"/>
              <a:ext cx="3775" cy="27950"/>
            </a:xfrm>
            <a:custGeom>
              <a:rect b="b" l="l" r="r" t="t"/>
              <a:pathLst>
                <a:path extrusionOk="0" h="1118" w="151">
                  <a:moveTo>
                    <a:pt x="148" y="1"/>
                  </a:moveTo>
                  <a:lnTo>
                    <a:pt x="0" y="85"/>
                  </a:lnTo>
                  <a:lnTo>
                    <a:pt x="3" y="1030"/>
                  </a:lnTo>
                  <a:lnTo>
                    <a:pt x="151" y="1117"/>
                  </a:lnTo>
                  <a:lnTo>
                    <a:pt x="148"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5" name="Google Shape;4065;p13"/>
            <p:cNvSpPr/>
            <p:nvPr/>
          </p:nvSpPr>
          <p:spPr>
            <a:xfrm>
              <a:off x="7100575" y="959000"/>
              <a:ext cx="86775" cy="51450"/>
            </a:xfrm>
            <a:custGeom>
              <a:rect b="b" l="l" r="r" t="t"/>
              <a:pathLst>
                <a:path extrusionOk="0" h="2058" w="3471">
                  <a:moveTo>
                    <a:pt x="3323" y="0"/>
                  </a:moveTo>
                  <a:lnTo>
                    <a:pt x="1" y="1885"/>
                  </a:lnTo>
                  <a:lnTo>
                    <a:pt x="1" y="2058"/>
                  </a:lnTo>
                  <a:lnTo>
                    <a:pt x="3471" y="87"/>
                  </a:lnTo>
                  <a:lnTo>
                    <a:pt x="3323"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6" name="Google Shape;4066;p13"/>
            <p:cNvSpPr/>
            <p:nvPr/>
          </p:nvSpPr>
          <p:spPr>
            <a:xfrm>
              <a:off x="7087600" y="857525"/>
              <a:ext cx="87325" cy="99975"/>
            </a:xfrm>
            <a:custGeom>
              <a:rect b="b" l="l" r="r" t="t"/>
              <a:pathLst>
                <a:path extrusionOk="0" h="3999" w="3493">
                  <a:moveTo>
                    <a:pt x="3461" y="0"/>
                  </a:moveTo>
                  <a:lnTo>
                    <a:pt x="1" y="1959"/>
                  </a:lnTo>
                  <a:lnTo>
                    <a:pt x="34" y="3998"/>
                  </a:lnTo>
                  <a:lnTo>
                    <a:pt x="3493" y="2039"/>
                  </a:lnTo>
                  <a:lnTo>
                    <a:pt x="3461"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7" name="Google Shape;4067;p13"/>
            <p:cNvSpPr/>
            <p:nvPr/>
          </p:nvSpPr>
          <p:spPr>
            <a:xfrm>
              <a:off x="6998725" y="855825"/>
              <a:ext cx="89750" cy="101675"/>
            </a:xfrm>
            <a:custGeom>
              <a:rect b="b" l="l" r="r" t="t"/>
              <a:pathLst>
                <a:path extrusionOk="0" h="4067" w="3590">
                  <a:moveTo>
                    <a:pt x="0" y="0"/>
                  </a:moveTo>
                  <a:lnTo>
                    <a:pt x="34" y="2039"/>
                  </a:lnTo>
                  <a:lnTo>
                    <a:pt x="3589" y="4066"/>
                  </a:lnTo>
                  <a:lnTo>
                    <a:pt x="3556" y="2027"/>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8" name="Google Shape;4068;p13"/>
            <p:cNvSpPr/>
            <p:nvPr/>
          </p:nvSpPr>
          <p:spPr>
            <a:xfrm>
              <a:off x="6998725" y="806800"/>
              <a:ext cx="175400" cy="99725"/>
            </a:xfrm>
            <a:custGeom>
              <a:rect b="b" l="l" r="r" t="t"/>
              <a:pathLst>
                <a:path extrusionOk="0" h="3989" w="7016">
                  <a:moveTo>
                    <a:pt x="3459" y="1"/>
                  </a:moveTo>
                  <a:lnTo>
                    <a:pt x="0" y="1961"/>
                  </a:lnTo>
                  <a:lnTo>
                    <a:pt x="3556" y="3988"/>
                  </a:lnTo>
                  <a:lnTo>
                    <a:pt x="7016" y="2029"/>
                  </a:lnTo>
                  <a:lnTo>
                    <a:pt x="345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9" name="Google Shape;4069;p13"/>
            <p:cNvSpPr/>
            <p:nvPr/>
          </p:nvSpPr>
          <p:spPr>
            <a:xfrm>
              <a:off x="6991975" y="935925"/>
              <a:ext cx="83150" cy="70800"/>
            </a:xfrm>
            <a:custGeom>
              <a:rect b="b" l="l" r="r" t="t"/>
              <a:pathLst>
                <a:path extrusionOk="0" h="2832" w="3326">
                  <a:moveTo>
                    <a:pt x="3" y="1"/>
                  </a:moveTo>
                  <a:lnTo>
                    <a:pt x="1" y="945"/>
                  </a:lnTo>
                  <a:lnTo>
                    <a:pt x="3323" y="2831"/>
                  </a:lnTo>
                  <a:lnTo>
                    <a:pt x="3324" y="2573"/>
                  </a:lnTo>
                  <a:lnTo>
                    <a:pt x="3326" y="1886"/>
                  </a:lnTo>
                  <a:lnTo>
                    <a:pt x="230" y="131"/>
                  </a:lnTo>
                  <a:lnTo>
                    <a:pt x="3"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0" name="Google Shape;4070;p13"/>
            <p:cNvSpPr/>
            <p:nvPr/>
          </p:nvSpPr>
          <p:spPr>
            <a:xfrm>
              <a:off x="6988275" y="933800"/>
              <a:ext cx="3800" cy="27925"/>
            </a:xfrm>
            <a:custGeom>
              <a:rect b="b" l="l" r="r" t="t"/>
              <a:pathLst>
                <a:path extrusionOk="0" h="1117" w="152">
                  <a:moveTo>
                    <a:pt x="4" y="0"/>
                  </a:moveTo>
                  <a:lnTo>
                    <a:pt x="1" y="1117"/>
                  </a:lnTo>
                  <a:lnTo>
                    <a:pt x="149" y="1030"/>
                  </a:lnTo>
                  <a:lnTo>
                    <a:pt x="151" y="86"/>
                  </a:lnTo>
                  <a:lnTo>
                    <a:pt x="4"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1" name="Google Shape;4071;p13"/>
            <p:cNvSpPr/>
            <p:nvPr/>
          </p:nvSpPr>
          <p:spPr>
            <a:xfrm>
              <a:off x="6988275" y="959525"/>
              <a:ext cx="86775" cy="51475"/>
            </a:xfrm>
            <a:custGeom>
              <a:rect b="b" l="l" r="r" t="t"/>
              <a:pathLst>
                <a:path extrusionOk="0" h="2059" w="3471">
                  <a:moveTo>
                    <a:pt x="149" y="1"/>
                  </a:moveTo>
                  <a:lnTo>
                    <a:pt x="1" y="88"/>
                  </a:lnTo>
                  <a:lnTo>
                    <a:pt x="3471" y="2059"/>
                  </a:lnTo>
                  <a:lnTo>
                    <a:pt x="3471" y="1887"/>
                  </a:lnTo>
                  <a:lnTo>
                    <a:pt x="149"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2" name="Google Shape;4072;p13"/>
            <p:cNvSpPr/>
            <p:nvPr/>
          </p:nvSpPr>
          <p:spPr>
            <a:xfrm>
              <a:off x="7100550" y="935350"/>
              <a:ext cx="83125" cy="70800"/>
            </a:xfrm>
            <a:custGeom>
              <a:rect b="b" l="l" r="r" t="t"/>
              <a:pathLst>
                <a:path extrusionOk="0" h="2832" w="3325">
                  <a:moveTo>
                    <a:pt x="3321" y="1"/>
                  </a:moveTo>
                  <a:lnTo>
                    <a:pt x="3096" y="131"/>
                  </a:lnTo>
                  <a:lnTo>
                    <a:pt x="0" y="1887"/>
                  </a:lnTo>
                  <a:lnTo>
                    <a:pt x="2" y="2575"/>
                  </a:lnTo>
                  <a:lnTo>
                    <a:pt x="2" y="2831"/>
                  </a:lnTo>
                  <a:lnTo>
                    <a:pt x="3324" y="946"/>
                  </a:lnTo>
                  <a:lnTo>
                    <a:pt x="332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3" name="Google Shape;4073;p13"/>
            <p:cNvSpPr/>
            <p:nvPr/>
          </p:nvSpPr>
          <p:spPr>
            <a:xfrm>
              <a:off x="7183575" y="933250"/>
              <a:ext cx="3775" cy="27950"/>
            </a:xfrm>
            <a:custGeom>
              <a:rect b="b" l="l" r="r" t="t"/>
              <a:pathLst>
                <a:path extrusionOk="0" h="1118" w="151">
                  <a:moveTo>
                    <a:pt x="148" y="1"/>
                  </a:moveTo>
                  <a:lnTo>
                    <a:pt x="0" y="85"/>
                  </a:lnTo>
                  <a:lnTo>
                    <a:pt x="3" y="1030"/>
                  </a:lnTo>
                  <a:lnTo>
                    <a:pt x="151" y="1117"/>
                  </a:lnTo>
                  <a:lnTo>
                    <a:pt x="148"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4" name="Google Shape;4074;p13"/>
            <p:cNvSpPr/>
            <p:nvPr/>
          </p:nvSpPr>
          <p:spPr>
            <a:xfrm>
              <a:off x="7100575" y="959000"/>
              <a:ext cx="86775" cy="51450"/>
            </a:xfrm>
            <a:custGeom>
              <a:rect b="b" l="l" r="r" t="t"/>
              <a:pathLst>
                <a:path extrusionOk="0" h="2058" w="3471">
                  <a:moveTo>
                    <a:pt x="3323" y="0"/>
                  </a:moveTo>
                  <a:lnTo>
                    <a:pt x="1" y="1885"/>
                  </a:lnTo>
                  <a:lnTo>
                    <a:pt x="1" y="2058"/>
                  </a:lnTo>
                  <a:lnTo>
                    <a:pt x="3471" y="87"/>
                  </a:lnTo>
                  <a:lnTo>
                    <a:pt x="3323"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5" name="Google Shape;4075;p13"/>
            <p:cNvSpPr/>
            <p:nvPr/>
          </p:nvSpPr>
          <p:spPr>
            <a:xfrm>
              <a:off x="7014125" y="878175"/>
              <a:ext cx="61700" cy="57250"/>
            </a:xfrm>
            <a:custGeom>
              <a:rect b="b" l="l" r="r" t="t"/>
              <a:pathLst>
                <a:path extrusionOk="0" h="2290" w="2468">
                  <a:moveTo>
                    <a:pt x="3" y="1"/>
                  </a:moveTo>
                  <a:lnTo>
                    <a:pt x="1" y="894"/>
                  </a:lnTo>
                  <a:lnTo>
                    <a:pt x="2464" y="2289"/>
                  </a:lnTo>
                  <a:lnTo>
                    <a:pt x="2466" y="2046"/>
                  </a:lnTo>
                  <a:lnTo>
                    <a:pt x="2467" y="1396"/>
                  </a:lnTo>
                  <a:lnTo>
                    <a:pt x="217" y="124"/>
                  </a:lnTo>
                  <a:lnTo>
                    <a:pt x="3"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6" name="Google Shape;4076;p13"/>
            <p:cNvSpPr/>
            <p:nvPr/>
          </p:nvSpPr>
          <p:spPr>
            <a:xfrm>
              <a:off x="7010650" y="876150"/>
              <a:ext cx="3575" cy="26425"/>
            </a:xfrm>
            <a:custGeom>
              <a:rect b="b" l="l" r="r" t="t"/>
              <a:pathLst>
                <a:path extrusionOk="0" h="1057" w="143">
                  <a:moveTo>
                    <a:pt x="3" y="1"/>
                  </a:moveTo>
                  <a:lnTo>
                    <a:pt x="0" y="1056"/>
                  </a:lnTo>
                  <a:lnTo>
                    <a:pt x="140" y="974"/>
                  </a:lnTo>
                  <a:lnTo>
                    <a:pt x="142" y="82"/>
                  </a:lnTo>
                  <a:lnTo>
                    <a:pt x="3"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7" name="Google Shape;4077;p13"/>
            <p:cNvSpPr/>
            <p:nvPr/>
          </p:nvSpPr>
          <p:spPr>
            <a:xfrm>
              <a:off x="7010650" y="900525"/>
              <a:ext cx="65100" cy="38950"/>
            </a:xfrm>
            <a:custGeom>
              <a:rect b="b" l="l" r="r" t="t"/>
              <a:pathLst>
                <a:path extrusionOk="0" h="1558" w="2604">
                  <a:moveTo>
                    <a:pt x="140" y="0"/>
                  </a:moveTo>
                  <a:lnTo>
                    <a:pt x="0" y="81"/>
                  </a:lnTo>
                  <a:lnTo>
                    <a:pt x="2603" y="1558"/>
                  </a:lnTo>
                  <a:lnTo>
                    <a:pt x="2603" y="1394"/>
                  </a:lnTo>
                  <a:lnTo>
                    <a:pt x="140"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8" name="Google Shape;4078;p13"/>
            <p:cNvSpPr/>
            <p:nvPr/>
          </p:nvSpPr>
          <p:spPr>
            <a:xfrm>
              <a:off x="7099825" y="878175"/>
              <a:ext cx="60600" cy="56700"/>
            </a:xfrm>
            <a:custGeom>
              <a:rect b="b" l="l" r="r" t="t"/>
              <a:pathLst>
                <a:path extrusionOk="0" h="2268" w="2424">
                  <a:moveTo>
                    <a:pt x="2421" y="1"/>
                  </a:moveTo>
                  <a:lnTo>
                    <a:pt x="2208" y="124"/>
                  </a:lnTo>
                  <a:lnTo>
                    <a:pt x="0" y="1374"/>
                  </a:lnTo>
                  <a:lnTo>
                    <a:pt x="3" y="2024"/>
                  </a:lnTo>
                  <a:lnTo>
                    <a:pt x="3" y="2267"/>
                  </a:lnTo>
                  <a:lnTo>
                    <a:pt x="2424" y="894"/>
                  </a:lnTo>
                  <a:lnTo>
                    <a:pt x="242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9" name="Google Shape;4079;p13"/>
            <p:cNvSpPr/>
            <p:nvPr/>
          </p:nvSpPr>
          <p:spPr>
            <a:xfrm>
              <a:off x="7160325" y="876200"/>
              <a:ext cx="3575" cy="26400"/>
            </a:xfrm>
            <a:custGeom>
              <a:rect b="b" l="l" r="r" t="t"/>
              <a:pathLst>
                <a:path extrusionOk="0" h="1056" w="143">
                  <a:moveTo>
                    <a:pt x="140" y="0"/>
                  </a:moveTo>
                  <a:lnTo>
                    <a:pt x="1" y="80"/>
                  </a:lnTo>
                  <a:lnTo>
                    <a:pt x="2" y="973"/>
                  </a:lnTo>
                  <a:lnTo>
                    <a:pt x="143" y="1056"/>
                  </a:lnTo>
                  <a:lnTo>
                    <a:pt x="140"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0" name="Google Shape;4080;p13"/>
            <p:cNvSpPr/>
            <p:nvPr/>
          </p:nvSpPr>
          <p:spPr>
            <a:xfrm>
              <a:off x="7099900" y="900525"/>
              <a:ext cx="64000" cy="38400"/>
            </a:xfrm>
            <a:custGeom>
              <a:rect b="b" l="l" r="r" t="t"/>
              <a:pathLst>
                <a:path extrusionOk="0" h="1536" w="2560">
                  <a:moveTo>
                    <a:pt x="2421" y="0"/>
                  </a:moveTo>
                  <a:lnTo>
                    <a:pt x="0" y="1373"/>
                  </a:lnTo>
                  <a:lnTo>
                    <a:pt x="0" y="1536"/>
                  </a:lnTo>
                  <a:lnTo>
                    <a:pt x="2560" y="83"/>
                  </a:lnTo>
                  <a:lnTo>
                    <a:pt x="2421"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1" name="Google Shape;4081;p13"/>
            <p:cNvSpPr/>
            <p:nvPr/>
          </p:nvSpPr>
          <p:spPr>
            <a:xfrm>
              <a:off x="7087125" y="841900"/>
              <a:ext cx="34000" cy="37725"/>
            </a:xfrm>
            <a:custGeom>
              <a:rect b="b" l="l" r="r" t="t"/>
              <a:pathLst>
                <a:path extrusionOk="0" h="1509" w="1360">
                  <a:moveTo>
                    <a:pt x="1347" y="0"/>
                  </a:moveTo>
                  <a:lnTo>
                    <a:pt x="1" y="763"/>
                  </a:lnTo>
                  <a:lnTo>
                    <a:pt x="14" y="1508"/>
                  </a:lnTo>
                  <a:lnTo>
                    <a:pt x="1360" y="746"/>
                  </a:lnTo>
                  <a:lnTo>
                    <a:pt x="1347"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2" name="Google Shape;4082;p13"/>
            <p:cNvSpPr/>
            <p:nvPr/>
          </p:nvSpPr>
          <p:spPr>
            <a:xfrm>
              <a:off x="7052550" y="841250"/>
              <a:ext cx="34925" cy="38375"/>
            </a:xfrm>
            <a:custGeom>
              <a:rect b="b" l="l" r="r" t="t"/>
              <a:pathLst>
                <a:path extrusionOk="0" h="1535" w="1397">
                  <a:moveTo>
                    <a:pt x="1" y="0"/>
                  </a:moveTo>
                  <a:lnTo>
                    <a:pt x="14" y="746"/>
                  </a:lnTo>
                  <a:lnTo>
                    <a:pt x="1397" y="1534"/>
                  </a:lnTo>
                  <a:lnTo>
                    <a:pt x="1384" y="789"/>
                  </a:lnTo>
                  <a:lnTo>
                    <a:pt x="1"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3" name="Google Shape;4083;p13"/>
            <p:cNvSpPr/>
            <p:nvPr/>
          </p:nvSpPr>
          <p:spPr>
            <a:xfrm>
              <a:off x="6870725" y="1151225"/>
              <a:ext cx="377550" cy="218475"/>
            </a:xfrm>
            <a:custGeom>
              <a:rect b="b" l="l" r="r" t="t"/>
              <a:pathLst>
                <a:path extrusionOk="0" fill="none" h="8739" w="15102">
                  <a:moveTo>
                    <a:pt x="12394" y="1555"/>
                  </a:moveTo>
                  <a:cubicBezTo>
                    <a:pt x="15087" y="3110"/>
                    <a:pt x="15101" y="5630"/>
                    <a:pt x="12426" y="7184"/>
                  </a:cubicBezTo>
                  <a:cubicBezTo>
                    <a:pt x="9750" y="8739"/>
                    <a:pt x="5399" y="8739"/>
                    <a:pt x="2707" y="7184"/>
                  </a:cubicBezTo>
                  <a:cubicBezTo>
                    <a:pt x="15" y="5630"/>
                    <a:pt x="0" y="3110"/>
                    <a:pt x="2674" y="1555"/>
                  </a:cubicBezTo>
                  <a:cubicBezTo>
                    <a:pt x="5349" y="1"/>
                    <a:pt x="9701" y="1"/>
                    <a:pt x="12394" y="1555"/>
                  </a:cubicBezTo>
                  <a:close/>
                </a:path>
              </a:pathLst>
            </a:custGeom>
            <a:noFill/>
            <a:ln cap="flat" cmpd="sng" w="9525">
              <a:solidFill>
                <a:srgbClr val="EEEEEE"/>
              </a:solidFill>
              <a:prstDash val="solid"/>
              <a:miter lim="145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4" name="Google Shape;4084;p13"/>
            <p:cNvSpPr/>
            <p:nvPr/>
          </p:nvSpPr>
          <p:spPr>
            <a:xfrm>
              <a:off x="6918975" y="1186375"/>
              <a:ext cx="281000" cy="148150"/>
            </a:xfrm>
            <a:custGeom>
              <a:rect b="b" l="l" r="r" t="t"/>
              <a:pathLst>
                <a:path extrusionOk="0" h="5926" w="11240">
                  <a:moveTo>
                    <a:pt x="5613" y="1665"/>
                  </a:moveTo>
                  <a:cubicBezTo>
                    <a:pt x="6187" y="1665"/>
                    <a:pt x="6761" y="1792"/>
                    <a:pt x="7200" y="2046"/>
                  </a:cubicBezTo>
                  <a:cubicBezTo>
                    <a:pt x="8078" y="2552"/>
                    <a:pt x="8083" y="3374"/>
                    <a:pt x="7210" y="3882"/>
                  </a:cubicBezTo>
                  <a:cubicBezTo>
                    <a:pt x="6774" y="4136"/>
                    <a:pt x="6201" y="4262"/>
                    <a:pt x="5628" y="4262"/>
                  </a:cubicBezTo>
                  <a:cubicBezTo>
                    <a:pt x="5054" y="4262"/>
                    <a:pt x="4479" y="4136"/>
                    <a:pt x="4040" y="3882"/>
                  </a:cubicBezTo>
                  <a:cubicBezTo>
                    <a:pt x="3161" y="3376"/>
                    <a:pt x="3157" y="2554"/>
                    <a:pt x="4030" y="2046"/>
                  </a:cubicBezTo>
                  <a:cubicBezTo>
                    <a:pt x="4466" y="1792"/>
                    <a:pt x="5039" y="1665"/>
                    <a:pt x="5613" y="1665"/>
                  </a:cubicBezTo>
                  <a:close/>
                  <a:moveTo>
                    <a:pt x="5603" y="1"/>
                  </a:moveTo>
                  <a:cubicBezTo>
                    <a:pt x="4294" y="1"/>
                    <a:pt x="2986" y="290"/>
                    <a:pt x="1991" y="869"/>
                  </a:cubicBezTo>
                  <a:cubicBezTo>
                    <a:pt x="0" y="2026"/>
                    <a:pt x="12" y="3902"/>
                    <a:pt x="2016" y="5059"/>
                  </a:cubicBezTo>
                  <a:cubicBezTo>
                    <a:pt x="3018" y="5637"/>
                    <a:pt x="4328" y="5926"/>
                    <a:pt x="5637" y="5926"/>
                  </a:cubicBezTo>
                  <a:cubicBezTo>
                    <a:pt x="6946" y="5926"/>
                    <a:pt x="8253" y="5637"/>
                    <a:pt x="9249" y="5059"/>
                  </a:cubicBezTo>
                  <a:cubicBezTo>
                    <a:pt x="11240" y="3902"/>
                    <a:pt x="11229" y="2026"/>
                    <a:pt x="9225" y="869"/>
                  </a:cubicBezTo>
                  <a:cubicBezTo>
                    <a:pt x="8223" y="290"/>
                    <a:pt x="6913" y="1"/>
                    <a:pt x="5603"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5" name="Google Shape;4085;p13"/>
            <p:cNvSpPr/>
            <p:nvPr/>
          </p:nvSpPr>
          <p:spPr>
            <a:xfrm>
              <a:off x="7017400" y="1214200"/>
              <a:ext cx="84075" cy="63875"/>
            </a:xfrm>
            <a:custGeom>
              <a:rect b="b" l="l" r="r" t="t"/>
              <a:pathLst>
                <a:path extrusionOk="0" h="2555" w="3363">
                  <a:moveTo>
                    <a:pt x="0" y="2542"/>
                  </a:moveTo>
                  <a:cubicBezTo>
                    <a:pt x="0" y="2543"/>
                    <a:pt x="0" y="2544"/>
                    <a:pt x="0" y="2545"/>
                  </a:cubicBezTo>
                  <a:lnTo>
                    <a:pt x="0" y="2542"/>
                  </a:lnTo>
                  <a:close/>
                  <a:moveTo>
                    <a:pt x="1676" y="0"/>
                  </a:moveTo>
                  <a:cubicBezTo>
                    <a:pt x="1247" y="0"/>
                    <a:pt x="818" y="95"/>
                    <a:pt x="492" y="285"/>
                  </a:cubicBezTo>
                  <a:cubicBezTo>
                    <a:pt x="167" y="473"/>
                    <a:pt x="4" y="721"/>
                    <a:pt x="4" y="968"/>
                  </a:cubicBezTo>
                  <a:lnTo>
                    <a:pt x="0" y="2542"/>
                  </a:lnTo>
                  <a:lnTo>
                    <a:pt x="0" y="2542"/>
                  </a:lnTo>
                  <a:cubicBezTo>
                    <a:pt x="1" y="2295"/>
                    <a:pt x="164" y="2050"/>
                    <a:pt x="487" y="1862"/>
                  </a:cubicBezTo>
                  <a:cubicBezTo>
                    <a:pt x="814" y="1672"/>
                    <a:pt x="1243" y="1576"/>
                    <a:pt x="1673" y="1576"/>
                  </a:cubicBezTo>
                  <a:cubicBezTo>
                    <a:pt x="2103" y="1576"/>
                    <a:pt x="2533" y="1672"/>
                    <a:pt x="2861" y="1862"/>
                  </a:cubicBezTo>
                  <a:cubicBezTo>
                    <a:pt x="3193" y="2054"/>
                    <a:pt x="3357" y="2305"/>
                    <a:pt x="3357" y="2554"/>
                  </a:cubicBezTo>
                  <a:lnTo>
                    <a:pt x="3361" y="978"/>
                  </a:lnTo>
                  <a:cubicBezTo>
                    <a:pt x="3363" y="727"/>
                    <a:pt x="3197" y="476"/>
                    <a:pt x="2867" y="285"/>
                  </a:cubicBezTo>
                  <a:cubicBezTo>
                    <a:pt x="2537" y="95"/>
                    <a:pt x="2107" y="0"/>
                    <a:pt x="1676" y="0"/>
                  </a:cubicBez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6" name="Google Shape;4086;p13"/>
            <p:cNvSpPr/>
            <p:nvPr/>
          </p:nvSpPr>
          <p:spPr>
            <a:xfrm>
              <a:off x="6963600" y="1238200"/>
              <a:ext cx="191650" cy="72900"/>
            </a:xfrm>
            <a:custGeom>
              <a:rect b="b" l="l" r="r" t="t"/>
              <a:pathLst>
                <a:path extrusionOk="0" h="2916" w="7666">
                  <a:moveTo>
                    <a:pt x="7665" y="24"/>
                  </a:moveTo>
                  <a:lnTo>
                    <a:pt x="7665" y="33"/>
                  </a:lnTo>
                  <a:lnTo>
                    <a:pt x="7665" y="33"/>
                  </a:lnTo>
                  <a:cubicBezTo>
                    <a:pt x="7665" y="30"/>
                    <a:pt x="7665" y="27"/>
                    <a:pt x="7665" y="24"/>
                  </a:cubicBezTo>
                  <a:close/>
                  <a:moveTo>
                    <a:pt x="6" y="1"/>
                  </a:moveTo>
                  <a:lnTo>
                    <a:pt x="2" y="686"/>
                  </a:lnTo>
                  <a:cubicBezTo>
                    <a:pt x="0" y="1258"/>
                    <a:pt x="377" y="1831"/>
                    <a:pt x="1133" y="2266"/>
                  </a:cubicBezTo>
                  <a:cubicBezTo>
                    <a:pt x="1882" y="2699"/>
                    <a:pt x="2863" y="2916"/>
                    <a:pt x="3843" y="2916"/>
                  </a:cubicBezTo>
                  <a:cubicBezTo>
                    <a:pt x="4823" y="2916"/>
                    <a:pt x="5802" y="2699"/>
                    <a:pt x="6547" y="2266"/>
                  </a:cubicBezTo>
                  <a:cubicBezTo>
                    <a:pt x="7288" y="1836"/>
                    <a:pt x="7659" y="1272"/>
                    <a:pt x="7661" y="708"/>
                  </a:cubicBezTo>
                  <a:lnTo>
                    <a:pt x="7665" y="34"/>
                  </a:lnTo>
                  <a:lnTo>
                    <a:pt x="7665" y="34"/>
                  </a:lnTo>
                  <a:cubicBezTo>
                    <a:pt x="7659" y="594"/>
                    <a:pt x="7288" y="1153"/>
                    <a:pt x="6552" y="1581"/>
                  </a:cubicBezTo>
                  <a:cubicBezTo>
                    <a:pt x="5806" y="2014"/>
                    <a:pt x="4827" y="2230"/>
                    <a:pt x="3848" y="2230"/>
                  </a:cubicBezTo>
                  <a:cubicBezTo>
                    <a:pt x="2868" y="2230"/>
                    <a:pt x="1887" y="2014"/>
                    <a:pt x="1137" y="1581"/>
                  </a:cubicBezTo>
                  <a:cubicBezTo>
                    <a:pt x="381" y="1145"/>
                    <a:pt x="4" y="572"/>
                    <a:pt x="6" y="1"/>
                  </a:cubicBez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7" name="Google Shape;4087;p13"/>
            <p:cNvSpPr/>
            <p:nvPr/>
          </p:nvSpPr>
          <p:spPr>
            <a:xfrm>
              <a:off x="6954300" y="1183050"/>
              <a:ext cx="210375" cy="110950"/>
            </a:xfrm>
            <a:custGeom>
              <a:rect b="b" l="l" r="r" t="t"/>
              <a:pathLst>
                <a:path extrusionOk="0" h="4438" w="8415">
                  <a:moveTo>
                    <a:pt x="4202" y="1246"/>
                  </a:moveTo>
                  <a:cubicBezTo>
                    <a:pt x="4632" y="1246"/>
                    <a:pt x="5062" y="1341"/>
                    <a:pt x="5391" y="1531"/>
                  </a:cubicBezTo>
                  <a:cubicBezTo>
                    <a:pt x="6049" y="1911"/>
                    <a:pt x="6052" y="2527"/>
                    <a:pt x="5398" y="2907"/>
                  </a:cubicBezTo>
                  <a:cubicBezTo>
                    <a:pt x="5071" y="3096"/>
                    <a:pt x="4642" y="3191"/>
                    <a:pt x="4212" y="3191"/>
                  </a:cubicBezTo>
                  <a:cubicBezTo>
                    <a:pt x="3783" y="3191"/>
                    <a:pt x="3353" y="3096"/>
                    <a:pt x="3024" y="2907"/>
                  </a:cubicBezTo>
                  <a:cubicBezTo>
                    <a:pt x="2367" y="2527"/>
                    <a:pt x="2363" y="1912"/>
                    <a:pt x="3017" y="1531"/>
                  </a:cubicBezTo>
                  <a:cubicBezTo>
                    <a:pt x="3344" y="1341"/>
                    <a:pt x="3772" y="1246"/>
                    <a:pt x="4202" y="1246"/>
                  </a:cubicBezTo>
                  <a:close/>
                  <a:moveTo>
                    <a:pt x="4194" y="0"/>
                  </a:moveTo>
                  <a:cubicBezTo>
                    <a:pt x="3214" y="0"/>
                    <a:pt x="2235" y="217"/>
                    <a:pt x="1490" y="651"/>
                  </a:cubicBezTo>
                  <a:cubicBezTo>
                    <a:pt x="1" y="1516"/>
                    <a:pt x="8" y="2921"/>
                    <a:pt x="1509" y="3787"/>
                  </a:cubicBezTo>
                  <a:cubicBezTo>
                    <a:pt x="2259" y="4221"/>
                    <a:pt x="3241" y="4437"/>
                    <a:pt x="4221" y="4437"/>
                  </a:cubicBezTo>
                  <a:cubicBezTo>
                    <a:pt x="5201" y="4437"/>
                    <a:pt x="6180" y="4221"/>
                    <a:pt x="6925" y="3787"/>
                  </a:cubicBezTo>
                  <a:cubicBezTo>
                    <a:pt x="8414" y="2921"/>
                    <a:pt x="8407" y="1516"/>
                    <a:pt x="6906" y="651"/>
                  </a:cubicBezTo>
                  <a:cubicBezTo>
                    <a:pt x="6156" y="217"/>
                    <a:pt x="5174" y="0"/>
                    <a:pt x="4194" y="0"/>
                  </a:cubicBez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8" name="Google Shape;4088;p13"/>
            <p:cNvSpPr/>
            <p:nvPr/>
          </p:nvSpPr>
          <p:spPr>
            <a:xfrm>
              <a:off x="6972100" y="1188525"/>
              <a:ext cx="174725" cy="52600"/>
            </a:xfrm>
            <a:custGeom>
              <a:rect b="b" l="l" r="r" t="t"/>
              <a:pathLst>
                <a:path extrusionOk="0" h="2104" w="6989">
                  <a:moveTo>
                    <a:pt x="3484" y="0"/>
                  </a:moveTo>
                  <a:cubicBezTo>
                    <a:pt x="2600" y="0"/>
                    <a:pt x="1717" y="195"/>
                    <a:pt x="1045" y="585"/>
                  </a:cubicBezTo>
                  <a:cubicBezTo>
                    <a:pt x="334" y="1000"/>
                    <a:pt x="1" y="1550"/>
                    <a:pt x="47" y="2090"/>
                  </a:cubicBezTo>
                  <a:cubicBezTo>
                    <a:pt x="86" y="1613"/>
                    <a:pt x="419" y="1144"/>
                    <a:pt x="1045" y="780"/>
                  </a:cubicBezTo>
                  <a:cubicBezTo>
                    <a:pt x="1717" y="390"/>
                    <a:pt x="2600" y="195"/>
                    <a:pt x="3484" y="195"/>
                  </a:cubicBezTo>
                  <a:cubicBezTo>
                    <a:pt x="4367" y="195"/>
                    <a:pt x="5252" y="390"/>
                    <a:pt x="5929" y="780"/>
                  </a:cubicBezTo>
                  <a:cubicBezTo>
                    <a:pt x="6565" y="1148"/>
                    <a:pt x="6903" y="1622"/>
                    <a:pt x="6944" y="2104"/>
                  </a:cubicBezTo>
                  <a:cubicBezTo>
                    <a:pt x="6989" y="1558"/>
                    <a:pt x="6651" y="1003"/>
                    <a:pt x="5929" y="585"/>
                  </a:cubicBezTo>
                  <a:cubicBezTo>
                    <a:pt x="5252" y="195"/>
                    <a:pt x="4367" y="0"/>
                    <a:pt x="3484" y="0"/>
                  </a:cubicBez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9" name="Google Shape;4089;p13"/>
            <p:cNvSpPr/>
            <p:nvPr/>
          </p:nvSpPr>
          <p:spPr>
            <a:xfrm>
              <a:off x="6973225" y="1193350"/>
              <a:ext cx="172475" cy="95175"/>
            </a:xfrm>
            <a:custGeom>
              <a:rect b="b" l="l" r="r" t="t"/>
              <a:pathLst>
                <a:path extrusionOk="0" h="3807" w="6899">
                  <a:moveTo>
                    <a:pt x="3437" y="1"/>
                  </a:moveTo>
                  <a:cubicBezTo>
                    <a:pt x="2554" y="1"/>
                    <a:pt x="1672" y="196"/>
                    <a:pt x="1000" y="587"/>
                  </a:cubicBezTo>
                  <a:cubicBezTo>
                    <a:pt x="374" y="951"/>
                    <a:pt x="41" y="1420"/>
                    <a:pt x="1" y="1897"/>
                  </a:cubicBezTo>
                  <a:cubicBezTo>
                    <a:pt x="43" y="2379"/>
                    <a:pt x="381" y="2853"/>
                    <a:pt x="1017" y="3221"/>
                  </a:cubicBezTo>
                  <a:cubicBezTo>
                    <a:pt x="1693" y="3611"/>
                    <a:pt x="2578" y="3806"/>
                    <a:pt x="3461" y="3806"/>
                  </a:cubicBezTo>
                  <a:cubicBezTo>
                    <a:pt x="4345" y="3806"/>
                    <a:pt x="5228" y="3611"/>
                    <a:pt x="5900" y="3221"/>
                  </a:cubicBezTo>
                  <a:cubicBezTo>
                    <a:pt x="6526" y="2857"/>
                    <a:pt x="6858" y="2388"/>
                    <a:pt x="6899" y="1911"/>
                  </a:cubicBezTo>
                  <a:cubicBezTo>
                    <a:pt x="6858" y="1429"/>
                    <a:pt x="6520" y="955"/>
                    <a:pt x="5884" y="587"/>
                  </a:cubicBezTo>
                  <a:cubicBezTo>
                    <a:pt x="5207" y="196"/>
                    <a:pt x="4322" y="1"/>
                    <a:pt x="3437" y="1"/>
                  </a:cubicBez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0" name="Google Shape;4090;p13"/>
            <p:cNvSpPr/>
            <p:nvPr/>
          </p:nvSpPr>
          <p:spPr>
            <a:xfrm>
              <a:off x="7005400" y="1222950"/>
              <a:ext cx="9825" cy="28075"/>
            </a:xfrm>
            <a:custGeom>
              <a:rect b="b" l="l" r="r" t="t"/>
              <a:pathLst>
                <a:path extrusionOk="0" fill="none" h="1123" w="393">
                  <a:moveTo>
                    <a:pt x="393" y="0"/>
                  </a:moveTo>
                  <a:cubicBezTo>
                    <a:pt x="36" y="341"/>
                    <a:pt x="0" y="764"/>
                    <a:pt x="286" y="1122"/>
                  </a:cubicBezTo>
                </a:path>
              </a:pathLst>
            </a:custGeom>
            <a:noFill/>
            <a:ln cap="rnd" cmpd="sng" w="9525">
              <a:solidFill>
                <a:srgbClr val="008D8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1" name="Google Shape;4091;p13"/>
            <p:cNvSpPr/>
            <p:nvPr/>
          </p:nvSpPr>
          <p:spPr>
            <a:xfrm>
              <a:off x="7066325" y="1200350"/>
              <a:ext cx="39875" cy="11050"/>
            </a:xfrm>
            <a:custGeom>
              <a:rect b="b" l="l" r="r" t="t"/>
              <a:pathLst>
                <a:path extrusionOk="0" fill="none" h="442" w="1595">
                  <a:moveTo>
                    <a:pt x="1594" y="441"/>
                  </a:moveTo>
                  <a:cubicBezTo>
                    <a:pt x="1148" y="183"/>
                    <a:pt x="582" y="37"/>
                    <a:pt x="1" y="1"/>
                  </a:cubicBezTo>
                </a:path>
              </a:pathLst>
            </a:custGeom>
            <a:noFill/>
            <a:ln cap="rnd" cmpd="sng" w="9525">
              <a:solidFill>
                <a:srgbClr val="008D8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2" name="Google Shape;4092;p13"/>
            <p:cNvSpPr/>
            <p:nvPr/>
          </p:nvSpPr>
          <p:spPr>
            <a:xfrm>
              <a:off x="7095475" y="1240300"/>
              <a:ext cx="30175" cy="30525"/>
            </a:xfrm>
            <a:custGeom>
              <a:rect b="b" l="l" r="r" t="t"/>
              <a:pathLst>
                <a:path extrusionOk="0" fill="none" h="1221" w="1207">
                  <a:moveTo>
                    <a:pt x="0" y="1220"/>
                  </a:moveTo>
                  <a:cubicBezTo>
                    <a:pt x="153" y="1164"/>
                    <a:pt x="299" y="1095"/>
                    <a:pt x="440" y="1014"/>
                  </a:cubicBezTo>
                  <a:cubicBezTo>
                    <a:pt x="924" y="733"/>
                    <a:pt x="1179" y="369"/>
                    <a:pt x="1207" y="1"/>
                  </a:cubicBezTo>
                </a:path>
              </a:pathLst>
            </a:custGeom>
            <a:noFill/>
            <a:ln cap="rnd" cmpd="sng" w="9525">
              <a:solidFill>
                <a:srgbClr val="008D8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3" name="Google Shape;4093;p13"/>
            <p:cNvSpPr/>
            <p:nvPr/>
          </p:nvSpPr>
          <p:spPr>
            <a:xfrm>
              <a:off x="7041425" y="1222575"/>
              <a:ext cx="36025" cy="18950"/>
            </a:xfrm>
            <a:custGeom>
              <a:rect b="b" l="l" r="r" t="t"/>
              <a:pathLst>
                <a:path extrusionOk="0" h="758" w="1441">
                  <a:moveTo>
                    <a:pt x="0" y="751"/>
                  </a:moveTo>
                  <a:cubicBezTo>
                    <a:pt x="0" y="752"/>
                    <a:pt x="0" y="752"/>
                    <a:pt x="0" y="753"/>
                  </a:cubicBezTo>
                  <a:lnTo>
                    <a:pt x="0" y="751"/>
                  </a:lnTo>
                  <a:close/>
                  <a:moveTo>
                    <a:pt x="718" y="1"/>
                  </a:moveTo>
                  <a:cubicBezTo>
                    <a:pt x="534" y="1"/>
                    <a:pt x="351" y="42"/>
                    <a:pt x="211" y="124"/>
                  </a:cubicBezTo>
                  <a:cubicBezTo>
                    <a:pt x="71" y="204"/>
                    <a:pt x="2" y="309"/>
                    <a:pt x="2" y="415"/>
                  </a:cubicBezTo>
                  <a:lnTo>
                    <a:pt x="0" y="751"/>
                  </a:lnTo>
                  <a:lnTo>
                    <a:pt x="0" y="751"/>
                  </a:lnTo>
                  <a:cubicBezTo>
                    <a:pt x="1" y="646"/>
                    <a:pt x="71" y="541"/>
                    <a:pt x="209" y="462"/>
                  </a:cubicBezTo>
                  <a:cubicBezTo>
                    <a:pt x="349" y="380"/>
                    <a:pt x="533" y="339"/>
                    <a:pt x="717" y="339"/>
                  </a:cubicBezTo>
                  <a:cubicBezTo>
                    <a:pt x="901" y="339"/>
                    <a:pt x="1085" y="380"/>
                    <a:pt x="1226" y="462"/>
                  </a:cubicBezTo>
                  <a:cubicBezTo>
                    <a:pt x="1368" y="543"/>
                    <a:pt x="1437" y="650"/>
                    <a:pt x="1437" y="757"/>
                  </a:cubicBezTo>
                  <a:lnTo>
                    <a:pt x="1439" y="420"/>
                  </a:lnTo>
                  <a:cubicBezTo>
                    <a:pt x="1440" y="312"/>
                    <a:pt x="1369" y="205"/>
                    <a:pt x="1227" y="124"/>
                  </a:cubicBezTo>
                  <a:cubicBezTo>
                    <a:pt x="1087" y="42"/>
                    <a:pt x="902" y="1"/>
                    <a:pt x="718" y="1"/>
                  </a:cubicBez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4" name="Google Shape;4094;p13"/>
            <p:cNvSpPr/>
            <p:nvPr/>
          </p:nvSpPr>
          <p:spPr>
            <a:xfrm>
              <a:off x="7018375" y="1232900"/>
              <a:ext cx="82100" cy="31200"/>
            </a:xfrm>
            <a:custGeom>
              <a:rect b="b" l="l" r="r" t="t"/>
              <a:pathLst>
                <a:path extrusionOk="0" h="1248" w="3284">
                  <a:moveTo>
                    <a:pt x="3283" y="10"/>
                  </a:moveTo>
                  <a:lnTo>
                    <a:pt x="3283" y="14"/>
                  </a:lnTo>
                  <a:lnTo>
                    <a:pt x="3283" y="14"/>
                  </a:lnTo>
                  <a:cubicBezTo>
                    <a:pt x="3283" y="12"/>
                    <a:pt x="3283" y="11"/>
                    <a:pt x="3283" y="10"/>
                  </a:cubicBezTo>
                  <a:close/>
                  <a:moveTo>
                    <a:pt x="3" y="1"/>
                  </a:moveTo>
                  <a:lnTo>
                    <a:pt x="2" y="294"/>
                  </a:lnTo>
                  <a:cubicBezTo>
                    <a:pt x="0" y="539"/>
                    <a:pt x="161" y="784"/>
                    <a:pt x="484" y="969"/>
                  </a:cubicBezTo>
                  <a:cubicBezTo>
                    <a:pt x="806" y="1155"/>
                    <a:pt x="1226" y="1248"/>
                    <a:pt x="1646" y="1248"/>
                  </a:cubicBezTo>
                  <a:cubicBezTo>
                    <a:pt x="2066" y="1248"/>
                    <a:pt x="2486" y="1155"/>
                    <a:pt x="2805" y="969"/>
                  </a:cubicBezTo>
                  <a:cubicBezTo>
                    <a:pt x="3121" y="785"/>
                    <a:pt x="3280" y="545"/>
                    <a:pt x="3280" y="302"/>
                  </a:cubicBezTo>
                  <a:lnTo>
                    <a:pt x="3283" y="14"/>
                  </a:lnTo>
                  <a:lnTo>
                    <a:pt x="3283" y="14"/>
                  </a:lnTo>
                  <a:cubicBezTo>
                    <a:pt x="3280" y="255"/>
                    <a:pt x="3122" y="494"/>
                    <a:pt x="2806" y="677"/>
                  </a:cubicBezTo>
                  <a:cubicBezTo>
                    <a:pt x="2487" y="862"/>
                    <a:pt x="2068" y="955"/>
                    <a:pt x="1648" y="955"/>
                  </a:cubicBezTo>
                  <a:cubicBezTo>
                    <a:pt x="1229" y="955"/>
                    <a:pt x="809" y="862"/>
                    <a:pt x="487" y="677"/>
                  </a:cubicBezTo>
                  <a:cubicBezTo>
                    <a:pt x="164" y="489"/>
                    <a:pt x="3" y="244"/>
                    <a:pt x="3" y="1"/>
                  </a:cubicBez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5" name="Google Shape;4095;p13"/>
            <p:cNvSpPr/>
            <p:nvPr/>
          </p:nvSpPr>
          <p:spPr>
            <a:xfrm>
              <a:off x="7014375" y="1209275"/>
              <a:ext cx="90125" cy="47500"/>
            </a:xfrm>
            <a:custGeom>
              <a:rect b="b" l="l" r="r" t="t"/>
              <a:pathLst>
                <a:path extrusionOk="0" h="1900" w="3605">
                  <a:moveTo>
                    <a:pt x="1799" y="533"/>
                  </a:moveTo>
                  <a:cubicBezTo>
                    <a:pt x="1984" y="533"/>
                    <a:pt x="2168" y="574"/>
                    <a:pt x="2309" y="656"/>
                  </a:cubicBezTo>
                  <a:cubicBezTo>
                    <a:pt x="2590" y="818"/>
                    <a:pt x="2592" y="1081"/>
                    <a:pt x="2312" y="1245"/>
                  </a:cubicBezTo>
                  <a:cubicBezTo>
                    <a:pt x="2173" y="1326"/>
                    <a:pt x="1989" y="1366"/>
                    <a:pt x="1806" y="1366"/>
                  </a:cubicBezTo>
                  <a:cubicBezTo>
                    <a:pt x="1622" y="1366"/>
                    <a:pt x="1438" y="1326"/>
                    <a:pt x="1297" y="1245"/>
                  </a:cubicBezTo>
                  <a:cubicBezTo>
                    <a:pt x="1014" y="1082"/>
                    <a:pt x="1013" y="818"/>
                    <a:pt x="1293" y="656"/>
                  </a:cubicBezTo>
                  <a:cubicBezTo>
                    <a:pt x="1432" y="574"/>
                    <a:pt x="1616" y="533"/>
                    <a:pt x="1799" y="533"/>
                  </a:cubicBezTo>
                  <a:close/>
                  <a:moveTo>
                    <a:pt x="1798" y="0"/>
                  </a:moveTo>
                  <a:cubicBezTo>
                    <a:pt x="1378" y="0"/>
                    <a:pt x="958" y="93"/>
                    <a:pt x="639" y="279"/>
                  </a:cubicBezTo>
                  <a:cubicBezTo>
                    <a:pt x="1" y="649"/>
                    <a:pt x="5" y="1250"/>
                    <a:pt x="647" y="1622"/>
                  </a:cubicBezTo>
                  <a:cubicBezTo>
                    <a:pt x="969" y="1807"/>
                    <a:pt x="1389" y="1900"/>
                    <a:pt x="1808" y="1900"/>
                  </a:cubicBezTo>
                  <a:cubicBezTo>
                    <a:pt x="2228" y="1900"/>
                    <a:pt x="2647" y="1807"/>
                    <a:pt x="2966" y="1622"/>
                  </a:cubicBezTo>
                  <a:cubicBezTo>
                    <a:pt x="3604" y="1250"/>
                    <a:pt x="3601" y="650"/>
                    <a:pt x="2959" y="279"/>
                  </a:cubicBezTo>
                  <a:cubicBezTo>
                    <a:pt x="2638" y="93"/>
                    <a:pt x="2217" y="0"/>
                    <a:pt x="1798" y="0"/>
                  </a:cubicBez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6" name="Google Shape;4096;p13"/>
            <p:cNvSpPr/>
            <p:nvPr/>
          </p:nvSpPr>
          <p:spPr>
            <a:xfrm>
              <a:off x="6635775" y="1432150"/>
              <a:ext cx="49825" cy="29325"/>
            </a:xfrm>
            <a:custGeom>
              <a:rect b="b" l="l" r="r" t="t"/>
              <a:pathLst>
                <a:path extrusionOk="0" h="1173" w="1993">
                  <a:moveTo>
                    <a:pt x="1663" y="0"/>
                  </a:moveTo>
                  <a:lnTo>
                    <a:pt x="0" y="985"/>
                  </a:lnTo>
                  <a:lnTo>
                    <a:pt x="339" y="1172"/>
                  </a:lnTo>
                  <a:lnTo>
                    <a:pt x="1992" y="196"/>
                  </a:lnTo>
                  <a:lnTo>
                    <a:pt x="1663"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7" name="Google Shape;4097;p13"/>
            <p:cNvSpPr/>
            <p:nvPr/>
          </p:nvSpPr>
          <p:spPr>
            <a:xfrm>
              <a:off x="6650625" y="1440775"/>
              <a:ext cx="49800" cy="29325"/>
            </a:xfrm>
            <a:custGeom>
              <a:rect b="b" l="l" r="r" t="t"/>
              <a:pathLst>
                <a:path extrusionOk="0" h="1173" w="1992">
                  <a:moveTo>
                    <a:pt x="1664" y="1"/>
                  </a:moveTo>
                  <a:lnTo>
                    <a:pt x="1" y="984"/>
                  </a:lnTo>
                  <a:lnTo>
                    <a:pt x="338" y="1172"/>
                  </a:lnTo>
                  <a:lnTo>
                    <a:pt x="1992" y="196"/>
                  </a:lnTo>
                  <a:lnTo>
                    <a:pt x="16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8" name="Google Shape;4098;p13"/>
            <p:cNvSpPr/>
            <p:nvPr/>
          </p:nvSpPr>
          <p:spPr>
            <a:xfrm>
              <a:off x="6665275" y="1449175"/>
              <a:ext cx="49825" cy="29375"/>
            </a:xfrm>
            <a:custGeom>
              <a:rect b="b" l="l" r="r" t="t"/>
              <a:pathLst>
                <a:path extrusionOk="0" h="1175" w="1993">
                  <a:moveTo>
                    <a:pt x="1664" y="1"/>
                  </a:moveTo>
                  <a:lnTo>
                    <a:pt x="0" y="986"/>
                  </a:lnTo>
                  <a:lnTo>
                    <a:pt x="340" y="1174"/>
                  </a:lnTo>
                  <a:lnTo>
                    <a:pt x="1993" y="198"/>
                  </a:lnTo>
                  <a:lnTo>
                    <a:pt x="166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9" name="Google Shape;4099;p13"/>
            <p:cNvSpPr/>
            <p:nvPr/>
          </p:nvSpPr>
          <p:spPr>
            <a:xfrm>
              <a:off x="6680250" y="1457925"/>
              <a:ext cx="49825" cy="29325"/>
            </a:xfrm>
            <a:custGeom>
              <a:rect b="b" l="l" r="r" t="t"/>
              <a:pathLst>
                <a:path extrusionOk="0" h="1173" w="1993">
                  <a:moveTo>
                    <a:pt x="1664" y="0"/>
                  </a:moveTo>
                  <a:lnTo>
                    <a:pt x="0" y="985"/>
                  </a:lnTo>
                  <a:lnTo>
                    <a:pt x="340" y="1172"/>
                  </a:lnTo>
                  <a:lnTo>
                    <a:pt x="1993" y="196"/>
                  </a:lnTo>
                  <a:lnTo>
                    <a:pt x="16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0" name="Google Shape;4100;p13"/>
            <p:cNvSpPr/>
            <p:nvPr/>
          </p:nvSpPr>
          <p:spPr>
            <a:xfrm>
              <a:off x="6694925" y="1466625"/>
              <a:ext cx="49800" cy="29325"/>
            </a:xfrm>
            <a:custGeom>
              <a:rect b="b" l="l" r="r" t="t"/>
              <a:pathLst>
                <a:path extrusionOk="0" h="1173" w="1992">
                  <a:moveTo>
                    <a:pt x="1664" y="0"/>
                  </a:moveTo>
                  <a:lnTo>
                    <a:pt x="1" y="985"/>
                  </a:lnTo>
                  <a:lnTo>
                    <a:pt x="340" y="1172"/>
                  </a:lnTo>
                  <a:lnTo>
                    <a:pt x="1992" y="196"/>
                  </a:lnTo>
                  <a:lnTo>
                    <a:pt x="166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1" name="Google Shape;4101;p13"/>
            <p:cNvSpPr/>
            <p:nvPr/>
          </p:nvSpPr>
          <p:spPr>
            <a:xfrm>
              <a:off x="6702150" y="1373875"/>
              <a:ext cx="407775" cy="236075"/>
            </a:xfrm>
            <a:custGeom>
              <a:rect b="b" l="l" r="r" t="t"/>
              <a:pathLst>
                <a:path extrusionOk="0" h="9443" w="16311">
                  <a:moveTo>
                    <a:pt x="9875" y="1"/>
                  </a:moveTo>
                  <a:cubicBezTo>
                    <a:pt x="9817" y="1"/>
                    <a:pt x="9759" y="13"/>
                    <a:pt x="9716" y="39"/>
                  </a:cubicBezTo>
                  <a:lnTo>
                    <a:pt x="89" y="5639"/>
                  </a:lnTo>
                  <a:cubicBezTo>
                    <a:pt x="0" y="5690"/>
                    <a:pt x="0" y="5772"/>
                    <a:pt x="89" y="5825"/>
                  </a:cubicBezTo>
                  <a:lnTo>
                    <a:pt x="6275" y="9405"/>
                  </a:lnTo>
                  <a:cubicBezTo>
                    <a:pt x="6319" y="9430"/>
                    <a:pt x="6377" y="9443"/>
                    <a:pt x="6435" y="9443"/>
                  </a:cubicBezTo>
                  <a:cubicBezTo>
                    <a:pt x="6493" y="9443"/>
                    <a:pt x="6551" y="9430"/>
                    <a:pt x="6595" y="9405"/>
                  </a:cubicBezTo>
                  <a:lnTo>
                    <a:pt x="16222" y="3805"/>
                  </a:lnTo>
                  <a:cubicBezTo>
                    <a:pt x="16311" y="3754"/>
                    <a:pt x="16311" y="3670"/>
                    <a:pt x="16222" y="3619"/>
                  </a:cubicBezTo>
                  <a:lnTo>
                    <a:pt x="10036" y="39"/>
                  </a:lnTo>
                  <a:cubicBezTo>
                    <a:pt x="9992" y="13"/>
                    <a:pt x="9934" y="1"/>
                    <a:pt x="9875" y="1"/>
                  </a:cubicBez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2" name="Google Shape;4102;p13"/>
            <p:cNvSpPr/>
            <p:nvPr/>
          </p:nvSpPr>
          <p:spPr>
            <a:xfrm>
              <a:off x="6702175" y="1373800"/>
              <a:ext cx="407750" cy="236075"/>
            </a:xfrm>
            <a:custGeom>
              <a:rect b="b" l="l" r="r" t="t"/>
              <a:pathLst>
                <a:path extrusionOk="0" h="9443" w="16310">
                  <a:moveTo>
                    <a:pt x="9875" y="1"/>
                  </a:moveTo>
                  <a:cubicBezTo>
                    <a:pt x="9817" y="1"/>
                    <a:pt x="9759" y="14"/>
                    <a:pt x="9715" y="39"/>
                  </a:cubicBezTo>
                  <a:lnTo>
                    <a:pt x="88" y="5639"/>
                  </a:lnTo>
                  <a:cubicBezTo>
                    <a:pt x="1" y="5690"/>
                    <a:pt x="1" y="5773"/>
                    <a:pt x="89" y="5825"/>
                  </a:cubicBezTo>
                  <a:lnTo>
                    <a:pt x="6275" y="9405"/>
                  </a:lnTo>
                  <a:cubicBezTo>
                    <a:pt x="6319" y="9430"/>
                    <a:pt x="6377" y="9443"/>
                    <a:pt x="6435" y="9443"/>
                  </a:cubicBezTo>
                  <a:cubicBezTo>
                    <a:pt x="6493" y="9443"/>
                    <a:pt x="6551" y="9430"/>
                    <a:pt x="6594" y="9405"/>
                  </a:cubicBezTo>
                  <a:lnTo>
                    <a:pt x="16221" y="3805"/>
                  </a:lnTo>
                  <a:cubicBezTo>
                    <a:pt x="16310" y="3754"/>
                    <a:pt x="16310" y="3670"/>
                    <a:pt x="16221" y="3619"/>
                  </a:cubicBezTo>
                  <a:lnTo>
                    <a:pt x="10035" y="39"/>
                  </a:lnTo>
                  <a:cubicBezTo>
                    <a:pt x="9991" y="14"/>
                    <a:pt x="9933" y="1"/>
                    <a:pt x="9875"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3" name="Google Shape;4103;p13"/>
            <p:cNvSpPr/>
            <p:nvPr/>
          </p:nvSpPr>
          <p:spPr>
            <a:xfrm>
              <a:off x="6988350" y="1423875"/>
              <a:ext cx="10500" cy="32675"/>
            </a:xfrm>
            <a:custGeom>
              <a:rect b="b" l="l" r="r" t="t"/>
              <a:pathLst>
                <a:path extrusionOk="0" h="1307" w="420">
                  <a:moveTo>
                    <a:pt x="1" y="1"/>
                  </a:moveTo>
                  <a:lnTo>
                    <a:pt x="1" y="1185"/>
                  </a:lnTo>
                  <a:cubicBezTo>
                    <a:pt x="1" y="1217"/>
                    <a:pt x="21" y="1248"/>
                    <a:pt x="63" y="1271"/>
                  </a:cubicBezTo>
                  <a:cubicBezTo>
                    <a:pt x="104" y="1295"/>
                    <a:pt x="158" y="1307"/>
                    <a:pt x="211" y="1307"/>
                  </a:cubicBezTo>
                  <a:cubicBezTo>
                    <a:pt x="265" y="1307"/>
                    <a:pt x="318" y="1295"/>
                    <a:pt x="359" y="1271"/>
                  </a:cubicBezTo>
                  <a:cubicBezTo>
                    <a:pt x="399" y="1248"/>
                    <a:pt x="420" y="1217"/>
                    <a:pt x="420" y="1187"/>
                  </a:cubicBezTo>
                  <a:lnTo>
                    <a:pt x="420" y="1"/>
                  </a:lnTo>
                  <a:cubicBezTo>
                    <a:pt x="420" y="33"/>
                    <a:pt x="399" y="63"/>
                    <a:pt x="359" y="86"/>
                  </a:cubicBezTo>
                  <a:cubicBezTo>
                    <a:pt x="318" y="110"/>
                    <a:pt x="265" y="122"/>
                    <a:pt x="211" y="122"/>
                  </a:cubicBezTo>
                  <a:cubicBezTo>
                    <a:pt x="158" y="122"/>
                    <a:pt x="104" y="110"/>
                    <a:pt x="63" y="86"/>
                  </a:cubicBezTo>
                  <a:cubicBezTo>
                    <a:pt x="21" y="63"/>
                    <a:pt x="1" y="31"/>
                    <a:pt x="1"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4" name="Google Shape;4104;p13"/>
            <p:cNvSpPr/>
            <p:nvPr/>
          </p:nvSpPr>
          <p:spPr>
            <a:xfrm>
              <a:off x="6987800" y="1420875"/>
              <a:ext cx="11550" cy="6075"/>
            </a:xfrm>
            <a:custGeom>
              <a:rect b="b" l="l" r="r" t="t"/>
              <a:pathLst>
                <a:path extrusionOk="0" h="243" w="462">
                  <a:moveTo>
                    <a:pt x="233" y="0"/>
                  </a:moveTo>
                  <a:cubicBezTo>
                    <a:pt x="179" y="0"/>
                    <a:pt x="125" y="12"/>
                    <a:pt x="83" y="37"/>
                  </a:cubicBezTo>
                  <a:cubicBezTo>
                    <a:pt x="1" y="85"/>
                    <a:pt x="2" y="160"/>
                    <a:pt x="85" y="206"/>
                  </a:cubicBezTo>
                  <a:cubicBezTo>
                    <a:pt x="125" y="230"/>
                    <a:pt x="179" y="242"/>
                    <a:pt x="233" y="242"/>
                  </a:cubicBezTo>
                  <a:cubicBezTo>
                    <a:pt x="286" y="242"/>
                    <a:pt x="340" y="230"/>
                    <a:pt x="381" y="206"/>
                  </a:cubicBezTo>
                  <a:cubicBezTo>
                    <a:pt x="462" y="160"/>
                    <a:pt x="462" y="83"/>
                    <a:pt x="379" y="35"/>
                  </a:cubicBezTo>
                  <a:cubicBezTo>
                    <a:pt x="339" y="12"/>
                    <a:pt x="286" y="0"/>
                    <a:pt x="233" y="0"/>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5" name="Google Shape;4105;p13"/>
            <p:cNvSpPr/>
            <p:nvPr/>
          </p:nvSpPr>
          <p:spPr>
            <a:xfrm>
              <a:off x="6953550" y="1350500"/>
              <a:ext cx="81475" cy="77875"/>
            </a:xfrm>
            <a:custGeom>
              <a:rect b="b" l="l" r="r" t="t"/>
              <a:pathLst>
                <a:path extrusionOk="0" h="3115" w="3259">
                  <a:moveTo>
                    <a:pt x="1307" y="1"/>
                  </a:moveTo>
                  <a:cubicBezTo>
                    <a:pt x="1253" y="1"/>
                    <a:pt x="1199" y="8"/>
                    <a:pt x="1145" y="23"/>
                  </a:cubicBezTo>
                  <a:cubicBezTo>
                    <a:pt x="875" y="95"/>
                    <a:pt x="688" y="340"/>
                    <a:pt x="689" y="620"/>
                  </a:cubicBezTo>
                  <a:lnTo>
                    <a:pt x="689" y="626"/>
                  </a:lnTo>
                  <a:cubicBezTo>
                    <a:pt x="364" y="668"/>
                    <a:pt x="179" y="1017"/>
                    <a:pt x="325" y="1310"/>
                  </a:cubicBezTo>
                  <a:cubicBezTo>
                    <a:pt x="125" y="1418"/>
                    <a:pt x="0" y="1626"/>
                    <a:pt x="0" y="1854"/>
                  </a:cubicBezTo>
                  <a:cubicBezTo>
                    <a:pt x="0" y="2076"/>
                    <a:pt x="119" y="2282"/>
                    <a:pt x="314" y="2391"/>
                  </a:cubicBezTo>
                  <a:cubicBezTo>
                    <a:pt x="340" y="2637"/>
                    <a:pt x="548" y="2815"/>
                    <a:pt x="783" y="2815"/>
                  </a:cubicBezTo>
                  <a:cubicBezTo>
                    <a:pt x="821" y="2815"/>
                    <a:pt x="859" y="2810"/>
                    <a:pt x="897" y="2801"/>
                  </a:cubicBezTo>
                  <a:cubicBezTo>
                    <a:pt x="905" y="2807"/>
                    <a:pt x="913" y="2811"/>
                    <a:pt x="921" y="2817"/>
                  </a:cubicBezTo>
                  <a:cubicBezTo>
                    <a:pt x="1132" y="3018"/>
                    <a:pt x="1399" y="3115"/>
                    <a:pt x="1665" y="3115"/>
                  </a:cubicBezTo>
                  <a:cubicBezTo>
                    <a:pt x="2006" y="3115"/>
                    <a:pt x="2344" y="2955"/>
                    <a:pt x="2555" y="2647"/>
                  </a:cubicBezTo>
                  <a:cubicBezTo>
                    <a:pt x="2819" y="2589"/>
                    <a:pt x="2980" y="2321"/>
                    <a:pt x="2908" y="2060"/>
                  </a:cubicBezTo>
                  <a:cubicBezTo>
                    <a:pt x="3143" y="1900"/>
                    <a:pt x="3259" y="1616"/>
                    <a:pt x="3202" y="1338"/>
                  </a:cubicBezTo>
                  <a:cubicBezTo>
                    <a:pt x="3147" y="1059"/>
                    <a:pt x="2928" y="842"/>
                    <a:pt x="2650" y="787"/>
                  </a:cubicBezTo>
                  <a:cubicBezTo>
                    <a:pt x="2732" y="569"/>
                    <a:pt x="2647" y="323"/>
                    <a:pt x="2447" y="205"/>
                  </a:cubicBezTo>
                  <a:cubicBezTo>
                    <a:pt x="2370" y="160"/>
                    <a:pt x="2286" y="139"/>
                    <a:pt x="2203" y="139"/>
                  </a:cubicBezTo>
                  <a:cubicBezTo>
                    <a:pt x="2066" y="139"/>
                    <a:pt x="1932" y="197"/>
                    <a:pt x="1839" y="308"/>
                  </a:cubicBezTo>
                  <a:cubicBezTo>
                    <a:pt x="1727" y="115"/>
                    <a:pt x="1522" y="1"/>
                    <a:pt x="1307"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6" name="Google Shape;4106;p13"/>
            <p:cNvSpPr/>
            <p:nvPr/>
          </p:nvSpPr>
          <p:spPr>
            <a:xfrm>
              <a:off x="7040625" y="1443825"/>
              <a:ext cx="10500" cy="32675"/>
            </a:xfrm>
            <a:custGeom>
              <a:rect b="b" l="l" r="r" t="t"/>
              <a:pathLst>
                <a:path extrusionOk="0" h="1307" w="420">
                  <a:moveTo>
                    <a:pt x="1" y="0"/>
                  </a:moveTo>
                  <a:lnTo>
                    <a:pt x="1" y="1185"/>
                  </a:lnTo>
                  <a:cubicBezTo>
                    <a:pt x="1" y="1217"/>
                    <a:pt x="21" y="1247"/>
                    <a:pt x="61" y="1271"/>
                  </a:cubicBezTo>
                  <a:cubicBezTo>
                    <a:pt x="103" y="1295"/>
                    <a:pt x="156" y="1306"/>
                    <a:pt x="210" y="1306"/>
                  </a:cubicBezTo>
                  <a:cubicBezTo>
                    <a:pt x="264" y="1306"/>
                    <a:pt x="317" y="1295"/>
                    <a:pt x="359" y="1271"/>
                  </a:cubicBezTo>
                  <a:cubicBezTo>
                    <a:pt x="399" y="1247"/>
                    <a:pt x="420" y="1217"/>
                    <a:pt x="420" y="1185"/>
                  </a:cubicBezTo>
                  <a:lnTo>
                    <a:pt x="420" y="0"/>
                  </a:lnTo>
                  <a:cubicBezTo>
                    <a:pt x="420" y="32"/>
                    <a:pt x="399" y="63"/>
                    <a:pt x="359" y="86"/>
                  </a:cubicBezTo>
                  <a:cubicBezTo>
                    <a:pt x="318" y="110"/>
                    <a:pt x="264" y="122"/>
                    <a:pt x="211" y="122"/>
                  </a:cubicBezTo>
                  <a:cubicBezTo>
                    <a:pt x="157" y="122"/>
                    <a:pt x="103" y="110"/>
                    <a:pt x="61" y="86"/>
                  </a:cubicBezTo>
                  <a:cubicBezTo>
                    <a:pt x="21" y="63"/>
                    <a:pt x="1" y="31"/>
                    <a:pt x="1"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7" name="Google Shape;4107;p13"/>
            <p:cNvSpPr/>
            <p:nvPr/>
          </p:nvSpPr>
          <p:spPr>
            <a:xfrm>
              <a:off x="7040075" y="1440775"/>
              <a:ext cx="11550" cy="6100"/>
            </a:xfrm>
            <a:custGeom>
              <a:rect b="b" l="l" r="r" t="t"/>
              <a:pathLst>
                <a:path extrusionOk="0" h="244" w="462">
                  <a:moveTo>
                    <a:pt x="231" y="1"/>
                  </a:moveTo>
                  <a:cubicBezTo>
                    <a:pt x="177" y="1"/>
                    <a:pt x="124" y="13"/>
                    <a:pt x="83" y="37"/>
                  </a:cubicBezTo>
                  <a:cubicBezTo>
                    <a:pt x="1" y="83"/>
                    <a:pt x="2" y="161"/>
                    <a:pt x="83" y="208"/>
                  </a:cubicBezTo>
                  <a:cubicBezTo>
                    <a:pt x="125" y="232"/>
                    <a:pt x="179" y="244"/>
                    <a:pt x="233" y="244"/>
                  </a:cubicBezTo>
                  <a:cubicBezTo>
                    <a:pt x="286" y="244"/>
                    <a:pt x="340" y="232"/>
                    <a:pt x="381" y="208"/>
                  </a:cubicBezTo>
                  <a:cubicBezTo>
                    <a:pt x="462" y="161"/>
                    <a:pt x="462" y="83"/>
                    <a:pt x="379" y="37"/>
                  </a:cubicBezTo>
                  <a:cubicBezTo>
                    <a:pt x="338" y="13"/>
                    <a:pt x="284" y="1"/>
                    <a:pt x="231" y="1"/>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8" name="Google Shape;4108;p13"/>
            <p:cNvSpPr/>
            <p:nvPr/>
          </p:nvSpPr>
          <p:spPr>
            <a:xfrm>
              <a:off x="7005825" y="1370425"/>
              <a:ext cx="81475" cy="77875"/>
            </a:xfrm>
            <a:custGeom>
              <a:rect b="b" l="l" r="r" t="t"/>
              <a:pathLst>
                <a:path extrusionOk="0" h="3115" w="3259">
                  <a:moveTo>
                    <a:pt x="1304" y="0"/>
                  </a:moveTo>
                  <a:cubicBezTo>
                    <a:pt x="1251" y="0"/>
                    <a:pt x="1198" y="7"/>
                    <a:pt x="1145" y="22"/>
                  </a:cubicBezTo>
                  <a:cubicBezTo>
                    <a:pt x="875" y="96"/>
                    <a:pt x="688" y="341"/>
                    <a:pt x="689" y="619"/>
                  </a:cubicBezTo>
                  <a:lnTo>
                    <a:pt x="689" y="626"/>
                  </a:lnTo>
                  <a:cubicBezTo>
                    <a:pt x="364" y="667"/>
                    <a:pt x="177" y="1018"/>
                    <a:pt x="325" y="1311"/>
                  </a:cubicBezTo>
                  <a:cubicBezTo>
                    <a:pt x="125" y="1418"/>
                    <a:pt x="0" y="1627"/>
                    <a:pt x="0" y="1855"/>
                  </a:cubicBezTo>
                  <a:cubicBezTo>
                    <a:pt x="0" y="2076"/>
                    <a:pt x="119" y="2281"/>
                    <a:pt x="314" y="2391"/>
                  </a:cubicBezTo>
                  <a:cubicBezTo>
                    <a:pt x="339" y="2637"/>
                    <a:pt x="548" y="2815"/>
                    <a:pt x="784" y="2815"/>
                  </a:cubicBezTo>
                  <a:cubicBezTo>
                    <a:pt x="821" y="2815"/>
                    <a:pt x="859" y="2811"/>
                    <a:pt x="897" y="2801"/>
                  </a:cubicBezTo>
                  <a:lnTo>
                    <a:pt x="921" y="2816"/>
                  </a:lnTo>
                  <a:cubicBezTo>
                    <a:pt x="1132" y="3017"/>
                    <a:pt x="1399" y="3114"/>
                    <a:pt x="1665" y="3114"/>
                  </a:cubicBezTo>
                  <a:cubicBezTo>
                    <a:pt x="2006" y="3114"/>
                    <a:pt x="2344" y="2954"/>
                    <a:pt x="2555" y="2646"/>
                  </a:cubicBezTo>
                  <a:cubicBezTo>
                    <a:pt x="2819" y="2588"/>
                    <a:pt x="2980" y="2320"/>
                    <a:pt x="2908" y="2060"/>
                  </a:cubicBezTo>
                  <a:cubicBezTo>
                    <a:pt x="3143" y="1901"/>
                    <a:pt x="3259" y="1615"/>
                    <a:pt x="3202" y="1337"/>
                  </a:cubicBezTo>
                  <a:cubicBezTo>
                    <a:pt x="3146" y="1058"/>
                    <a:pt x="2928" y="841"/>
                    <a:pt x="2650" y="786"/>
                  </a:cubicBezTo>
                  <a:cubicBezTo>
                    <a:pt x="2732" y="568"/>
                    <a:pt x="2647" y="323"/>
                    <a:pt x="2447" y="204"/>
                  </a:cubicBezTo>
                  <a:cubicBezTo>
                    <a:pt x="2370" y="159"/>
                    <a:pt x="2286" y="138"/>
                    <a:pt x="2203" y="138"/>
                  </a:cubicBezTo>
                  <a:cubicBezTo>
                    <a:pt x="2066" y="138"/>
                    <a:pt x="1932" y="196"/>
                    <a:pt x="1839" y="307"/>
                  </a:cubicBezTo>
                  <a:cubicBezTo>
                    <a:pt x="1726" y="114"/>
                    <a:pt x="1520" y="0"/>
                    <a:pt x="1304" y="0"/>
                  </a:cubicBez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9" name="Google Shape;4109;p13"/>
            <p:cNvSpPr/>
            <p:nvPr/>
          </p:nvSpPr>
          <p:spPr>
            <a:xfrm>
              <a:off x="6858250" y="1206800"/>
              <a:ext cx="122450" cy="311575"/>
            </a:xfrm>
            <a:custGeom>
              <a:rect b="b" l="l" r="r" t="t"/>
              <a:pathLst>
                <a:path extrusionOk="0" h="12463" w="4898">
                  <a:moveTo>
                    <a:pt x="0" y="1"/>
                  </a:moveTo>
                  <a:lnTo>
                    <a:pt x="45" y="8907"/>
                  </a:lnTo>
                  <a:lnTo>
                    <a:pt x="4897" y="12463"/>
                  </a:lnTo>
                  <a:lnTo>
                    <a:pt x="4852" y="2768"/>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0" name="Google Shape;4110;p13"/>
            <p:cNvSpPr/>
            <p:nvPr/>
          </p:nvSpPr>
          <p:spPr>
            <a:xfrm>
              <a:off x="6740200" y="1206800"/>
              <a:ext cx="118075" cy="309300"/>
            </a:xfrm>
            <a:custGeom>
              <a:rect b="b" l="l" r="r" t="t"/>
              <a:pathLst>
                <a:path extrusionOk="0" h="12372" w="4723">
                  <a:moveTo>
                    <a:pt x="4722" y="1"/>
                  </a:moveTo>
                  <a:lnTo>
                    <a:pt x="1" y="2676"/>
                  </a:lnTo>
                  <a:lnTo>
                    <a:pt x="46" y="12371"/>
                  </a:lnTo>
                  <a:lnTo>
                    <a:pt x="4677" y="8907"/>
                  </a:lnTo>
                  <a:lnTo>
                    <a:pt x="472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1" name="Google Shape;4111;p13"/>
            <p:cNvSpPr/>
            <p:nvPr/>
          </p:nvSpPr>
          <p:spPr>
            <a:xfrm>
              <a:off x="6861500" y="1276000"/>
              <a:ext cx="119150" cy="309275"/>
            </a:xfrm>
            <a:custGeom>
              <a:rect b="b" l="l" r="r" t="t"/>
              <a:pathLst>
                <a:path extrusionOk="0" h="12371" w="4766">
                  <a:moveTo>
                    <a:pt x="4721" y="1"/>
                  </a:moveTo>
                  <a:lnTo>
                    <a:pt x="1" y="2675"/>
                  </a:lnTo>
                  <a:lnTo>
                    <a:pt x="46" y="12370"/>
                  </a:lnTo>
                  <a:lnTo>
                    <a:pt x="4766" y="9696"/>
                  </a:lnTo>
                  <a:lnTo>
                    <a:pt x="472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2" name="Google Shape;4112;p13"/>
            <p:cNvSpPr/>
            <p:nvPr/>
          </p:nvSpPr>
          <p:spPr>
            <a:xfrm>
              <a:off x="6740200" y="1273700"/>
              <a:ext cx="122450" cy="311575"/>
            </a:xfrm>
            <a:custGeom>
              <a:rect b="b" l="l" r="r" t="t"/>
              <a:pathLst>
                <a:path extrusionOk="0" h="12463" w="4898">
                  <a:moveTo>
                    <a:pt x="1" y="0"/>
                  </a:moveTo>
                  <a:lnTo>
                    <a:pt x="46" y="9695"/>
                  </a:lnTo>
                  <a:lnTo>
                    <a:pt x="4898" y="12462"/>
                  </a:lnTo>
                  <a:lnTo>
                    <a:pt x="4898" y="12462"/>
                  </a:lnTo>
                  <a:lnTo>
                    <a:pt x="4853" y="2767"/>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3" name="Google Shape;4113;p13"/>
            <p:cNvSpPr/>
            <p:nvPr/>
          </p:nvSpPr>
          <p:spPr>
            <a:xfrm>
              <a:off x="6740200" y="1206850"/>
              <a:ext cx="239325" cy="136025"/>
            </a:xfrm>
            <a:custGeom>
              <a:rect b="b" l="l" r="r" t="t"/>
              <a:pathLst>
                <a:path extrusionOk="0" h="5441" w="9573">
                  <a:moveTo>
                    <a:pt x="4721" y="0"/>
                  </a:moveTo>
                  <a:lnTo>
                    <a:pt x="1" y="2674"/>
                  </a:lnTo>
                  <a:lnTo>
                    <a:pt x="4853" y="5441"/>
                  </a:lnTo>
                  <a:lnTo>
                    <a:pt x="9573" y="2767"/>
                  </a:lnTo>
                  <a:lnTo>
                    <a:pt x="472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4" name="Google Shape;4114;p13"/>
            <p:cNvSpPr/>
            <p:nvPr/>
          </p:nvSpPr>
          <p:spPr>
            <a:xfrm>
              <a:off x="6757175" y="1313250"/>
              <a:ext cx="22450" cy="38625"/>
            </a:xfrm>
            <a:custGeom>
              <a:rect b="b" l="l" r="r" t="t"/>
              <a:pathLst>
                <a:path extrusionOk="0" h="1545" w="898">
                  <a:moveTo>
                    <a:pt x="3" y="0"/>
                  </a:moveTo>
                  <a:lnTo>
                    <a:pt x="0" y="1028"/>
                  </a:lnTo>
                  <a:lnTo>
                    <a:pt x="895" y="1544"/>
                  </a:lnTo>
                  <a:lnTo>
                    <a:pt x="897" y="1265"/>
                  </a:lnTo>
                  <a:lnTo>
                    <a:pt x="898" y="516"/>
                  </a:lnTo>
                  <a:lnTo>
                    <a:pt x="250" y="141"/>
                  </a:lnTo>
                  <a:lnTo>
                    <a:pt x="3"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5" name="Google Shape;4115;p13"/>
            <p:cNvSpPr/>
            <p:nvPr/>
          </p:nvSpPr>
          <p:spPr>
            <a:xfrm>
              <a:off x="6753150" y="1310875"/>
              <a:ext cx="4125" cy="30450"/>
            </a:xfrm>
            <a:custGeom>
              <a:rect b="b" l="l" r="r" t="t"/>
              <a:pathLst>
                <a:path extrusionOk="0" h="1218" w="165">
                  <a:moveTo>
                    <a:pt x="3" y="1"/>
                  </a:moveTo>
                  <a:lnTo>
                    <a:pt x="0" y="1218"/>
                  </a:lnTo>
                  <a:lnTo>
                    <a:pt x="161" y="1123"/>
                  </a:lnTo>
                  <a:lnTo>
                    <a:pt x="164" y="94"/>
                  </a:lnTo>
                  <a:lnTo>
                    <a:pt x="3"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6" name="Google Shape;4116;p13"/>
            <p:cNvSpPr/>
            <p:nvPr/>
          </p:nvSpPr>
          <p:spPr>
            <a:xfrm>
              <a:off x="6753150" y="1338950"/>
              <a:ext cx="26425" cy="17600"/>
            </a:xfrm>
            <a:custGeom>
              <a:rect b="b" l="l" r="r" t="t"/>
              <a:pathLst>
                <a:path extrusionOk="0" h="704" w="1057">
                  <a:moveTo>
                    <a:pt x="161" y="0"/>
                  </a:moveTo>
                  <a:lnTo>
                    <a:pt x="0" y="95"/>
                  </a:lnTo>
                  <a:lnTo>
                    <a:pt x="1056" y="704"/>
                  </a:lnTo>
                  <a:lnTo>
                    <a:pt x="1056" y="516"/>
                  </a:lnTo>
                  <a:lnTo>
                    <a:pt x="161"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7" name="Google Shape;4117;p13"/>
            <p:cNvSpPr/>
            <p:nvPr/>
          </p:nvSpPr>
          <p:spPr>
            <a:xfrm>
              <a:off x="6791575" y="1332975"/>
              <a:ext cx="22475" cy="38650"/>
            </a:xfrm>
            <a:custGeom>
              <a:rect b="b" l="l" r="r" t="t"/>
              <a:pathLst>
                <a:path extrusionOk="0" h="1546" w="899">
                  <a:moveTo>
                    <a:pt x="3" y="0"/>
                  </a:moveTo>
                  <a:lnTo>
                    <a:pt x="1" y="1028"/>
                  </a:lnTo>
                  <a:lnTo>
                    <a:pt x="895" y="1546"/>
                  </a:lnTo>
                  <a:lnTo>
                    <a:pt x="897" y="1264"/>
                  </a:lnTo>
                  <a:lnTo>
                    <a:pt x="898" y="516"/>
                  </a:lnTo>
                  <a:lnTo>
                    <a:pt x="250" y="142"/>
                  </a:lnTo>
                  <a:lnTo>
                    <a:pt x="3"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8" name="Google Shape;4118;p13"/>
            <p:cNvSpPr/>
            <p:nvPr/>
          </p:nvSpPr>
          <p:spPr>
            <a:xfrm>
              <a:off x="6787550" y="1330650"/>
              <a:ext cx="4125" cy="30400"/>
            </a:xfrm>
            <a:custGeom>
              <a:rect b="b" l="l" r="r" t="t"/>
              <a:pathLst>
                <a:path extrusionOk="0" h="1216" w="165">
                  <a:moveTo>
                    <a:pt x="3" y="0"/>
                  </a:moveTo>
                  <a:lnTo>
                    <a:pt x="1" y="1215"/>
                  </a:lnTo>
                  <a:lnTo>
                    <a:pt x="162" y="1121"/>
                  </a:lnTo>
                  <a:lnTo>
                    <a:pt x="164" y="93"/>
                  </a:lnTo>
                  <a:lnTo>
                    <a:pt x="3"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9" name="Google Shape;4119;p13"/>
            <p:cNvSpPr/>
            <p:nvPr/>
          </p:nvSpPr>
          <p:spPr>
            <a:xfrm>
              <a:off x="6787550" y="1358675"/>
              <a:ext cx="26425" cy="17625"/>
            </a:xfrm>
            <a:custGeom>
              <a:rect b="b" l="l" r="r" t="t"/>
              <a:pathLst>
                <a:path extrusionOk="0" h="705" w="1057">
                  <a:moveTo>
                    <a:pt x="162" y="0"/>
                  </a:moveTo>
                  <a:lnTo>
                    <a:pt x="1" y="94"/>
                  </a:lnTo>
                  <a:lnTo>
                    <a:pt x="1056" y="705"/>
                  </a:lnTo>
                  <a:lnTo>
                    <a:pt x="1056" y="518"/>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0" name="Google Shape;4120;p13"/>
            <p:cNvSpPr/>
            <p:nvPr/>
          </p:nvSpPr>
          <p:spPr>
            <a:xfrm>
              <a:off x="6825975" y="1352575"/>
              <a:ext cx="22475" cy="38675"/>
            </a:xfrm>
            <a:custGeom>
              <a:rect b="b" l="l" r="r" t="t"/>
              <a:pathLst>
                <a:path extrusionOk="0" h="1547" w="899">
                  <a:moveTo>
                    <a:pt x="4" y="0"/>
                  </a:moveTo>
                  <a:lnTo>
                    <a:pt x="1" y="1029"/>
                  </a:lnTo>
                  <a:lnTo>
                    <a:pt x="895" y="1546"/>
                  </a:lnTo>
                  <a:lnTo>
                    <a:pt x="897" y="1265"/>
                  </a:lnTo>
                  <a:lnTo>
                    <a:pt x="898" y="517"/>
                  </a:lnTo>
                  <a:lnTo>
                    <a:pt x="249" y="143"/>
                  </a:lnTo>
                  <a:lnTo>
                    <a:pt x="4"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1" name="Google Shape;4121;p13"/>
            <p:cNvSpPr/>
            <p:nvPr/>
          </p:nvSpPr>
          <p:spPr>
            <a:xfrm>
              <a:off x="6821950" y="1350250"/>
              <a:ext cx="4125" cy="30400"/>
            </a:xfrm>
            <a:custGeom>
              <a:rect b="b" l="l" r="r" t="t"/>
              <a:pathLst>
                <a:path extrusionOk="0" h="1216" w="165">
                  <a:moveTo>
                    <a:pt x="4" y="1"/>
                  </a:moveTo>
                  <a:lnTo>
                    <a:pt x="1" y="1216"/>
                  </a:lnTo>
                  <a:lnTo>
                    <a:pt x="162" y="1122"/>
                  </a:lnTo>
                  <a:lnTo>
                    <a:pt x="165" y="93"/>
                  </a:lnTo>
                  <a:lnTo>
                    <a:pt x="4"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2" name="Google Shape;4122;p13"/>
            <p:cNvSpPr/>
            <p:nvPr/>
          </p:nvSpPr>
          <p:spPr>
            <a:xfrm>
              <a:off x="6821950" y="1378275"/>
              <a:ext cx="26425" cy="17650"/>
            </a:xfrm>
            <a:custGeom>
              <a:rect b="b" l="l" r="r" t="t"/>
              <a:pathLst>
                <a:path extrusionOk="0" h="706" w="1057">
                  <a:moveTo>
                    <a:pt x="162" y="1"/>
                  </a:moveTo>
                  <a:lnTo>
                    <a:pt x="1" y="95"/>
                  </a:lnTo>
                  <a:lnTo>
                    <a:pt x="1056" y="705"/>
                  </a:lnTo>
                  <a:lnTo>
                    <a:pt x="1056" y="518"/>
                  </a:lnTo>
                  <a:lnTo>
                    <a:pt x="16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3" name="Google Shape;4123;p13"/>
            <p:cNvSpPr/>
            <p:nvPr/>
          </p:nvSpPr>
          <p:spPr>
            <a:xfrm>
              <a:off x="6757175" y="1361500"/>
              <a:ext cx="22450" cy="38650"/>
            </a:xfrm>
            <a:custGeom>
              <a:rect b="b" l="l" r="r" t="t"/>
              <a:pathLst>
                <a:path extrusionOk="0" h="1546" w="898">
                  <a:moveTo>
                    <a:pt x="3" y="0"/>
                  </a:moveTo>
                  <a:lnTo>
                    <a:pt x="0" y="1030"/>
                  </a:lnTo>
                  <a:lnTo>
                    <a:pt x="895" y="1546"/>
                  </a:lnTo>
                  <a:lnTo>
                    <a:pt x="897" y="1266"/>
                  </a:lnTo>
                  <a:lnTo>
                    <a:pt x="898" y="518"/>
                  </a:lnTo>
                  <a:lnTo>
                    <a:pt x="250" y="142"/>
                  </a:lnTo>
                  <a:lnTo>
                    <a:pt x="3"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4" name="Google Shape;4124;p13"/>
            <p:cNvSpPr/>
            <p:nvPr/>
          </p:nvSpPr>
          <p:spPr>
            <a:xfrm>
              <a:off x="6753150" y="1359175"/>
              <a:ext cx="4125" cy="30450"/>
            </a:xfrm>
            <a:custGeom>
              <a:rect b="b" l="l" r="r" t="t"/>
              <a:pathLst>
                <a:path extrusionOk="0" h="1218" w="165">
                  <a:moveTo>
                    <a:pt x="3" y="0"/>
                  </a:moveTo>
                  <a:lnTo>
                    <a:pt x="0" y="1217"/>
                  </a:lnTo>
                  <a:lnTo>
                    <a:pt x="161" y="1123"/>
                  </a:lnTo>
                  <a:lnTo>
                    <a:pt x="164" y="93"/>
                  </a:lnTo>
                  <a:lnTo>
                    <a:pt x="3"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5" name="Google Shape;4125;p13"/>
            <p:cNvSpPr/>
            <p:nvPr/>
          </p:nvSpPr>
          <p:spPr>
            <a:xfrm>
              <a:off x="6753150" y="1387225"/>
              <a:ext cx="26425" cy="17625"/>
            </a:xfrm>
            <a:custGeom>
              <a:rect b="b" l="l" r="r" t="t"/>
              <a:pathLst>
                <a:path extrusionOk="0" h="705" w="1057">
                  <a:moveTo>
                    <a:pt x="161" y="1"/>
                  </a:moveTo>
                  <a:lnTo>
                    <a:pt x="0" y="95"/>
                  </a:lnTo>
                  <a:lnTo>
                    <a:pt x="1056" y="704"/>
                  </a:lnTo>
                  <a:lnTo>
                    <a:pt x="1056" y="517"/>
                  </a:lnTo>
                  <a:lnTo>
                    <a:pt x="161"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6" name="Google Shape;4126;p13"/>
            <p:cNvSpPr/>
            <p:nvPr/>
          </p:nvSpPr>
          <p:spPr>
            <a:xfrm>
              <a:off x="6791575" y="1381250"/>
              <a:ext cx="22475" cy="38625"/>
            </a:xfrm>
            <a:custGeom>
              <a:rect b="b" l="l" r="r" t="t"/>
              <a:pathLst>
                <a:path extrusionOk="0" h="1545" w="899">
                  <a:moveTo>
                    <a:pt x="3" y="0"/>
                  </a:moveTo>
                  <a:lnTo>
                    <a:pt x="1" y="1029"/>
                  </a:lnTo>
                  <a:lnTo>
                    <a:pt x="895" y="1545"/>
                  </a:lnTo>
                  <a:lnTo>
                    <a:pt x="897" y="1265"/>
                  </a:lnTo>
                  <a:lnTo>
                    <a:pt x="898" y="517"/>
                  </a:lnTo>
                  <a:lnTo>
                    <a:pt x="250" y="141"/>
                  </a:lnTo>
                  <a:lnTo>
                    <a:pt x="3"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7" name="Google Shape;4127;p13"/>
            <p:cNvSpPr/>
            <p:nvPr/>
          </p:nvSpPr>
          <p:spPr>
            <a:xfrm>
              <a:off x="6787550" y="1378900"/>
              <a:ext cx="4125" cy="30425"/>
            </a:xfrm>
            <a:custGeom>
              <a:rect b="b" l="l" r="r" t="t"/>
              <a:pathLst>
                <a:path extrusionOk="0" h="1217" w="165">
                  <a:moveTo>
                    <a:pt x="3" y="0"/>
                  </a:moveTo>
                  <a:lnTo>
                    <a:pt x="1" y="1217"/>
                  </a:lnTo>
                  <a:lnTo>
                    <a:pt x="1" y="1217"/>
                  </a:lnTo>
                  <a:lnTo>
                    <a:pt x="162" y="1123"/>
                  </a:lnTo>
                  <a:lnTo>
                    <a:pt x="164" y="93"/>
                  </a:lnTo>
                  <a:lnTo>
                    <a:pt x="3"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8" name="Google Shape;4128;p13"/>
            <p:cNvSpPr/>
            <p:nvPr/>
          </p:nvSpPr>
          <p:spPr>
            <a:xfrm>
              <a:off x="6787550" y="1406950"/>
              <a:ext cx="26425" cy="17600"/>
            </a:xfrm>
            <a:custGeom>
              <a:rect b="b" l="l" r="r" t="t"/>
              <a:pathLst>
                <a:path extrusionOk="0" h="704" w="1057">
                  <a:moveTo>
                    <a:pt x="162" y="1"/>
                  </a:moveTo>
                  <a:lnTo>
                    <a:pt x="1" y="95"/>
                  </a:lnTo>
                  <a:lnTo>
                    <a:pt x="1056" y="704"/>
                  </a:lnTo>
                  <a:lnTo>
                    <a:pt x="1056" y="517"/>
                  </a:lnTo>
                  <a:lnTo>
                    <a:pt x="16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9" name="Google Shape;4129;p13"/>
            <p:cNvSpPr/>
            <p:nvPr/>
          </p:nvSpPr>
          <p:spPr>
            <a:xfrm>
              <a:off x="6825975" y="1400850"/>
              <a:ext cx="22475" cy="38675"/>
            </a:xfrm>
            <a:custGeom>
              <a:rect b="b" l="l" r="r" t="t"/>
              <a:pathLst>
                <a:path extrusionOk="0" h="1547" w="899">
                  <a:moveTo>
                    <a:pt x="4" y="1"/>
                  </a:moveTo>
                  <a:lnTo>
                    <a:pt x="1" y="1029"/>
                  </a:lnTo>
                  <a:lnTo>
                    <a:pt x="895" y="1547"/>
                  </a:lnTo>
                  <a:lnTo>
                    <a:pt x="897" y="1265"/>
                  </a:lnTo>
                  <a:lnTo>
                    <a:pt x="898" y="517"/>
                  </a:lnTo>
                  <a:lnTo>
                    <a:pt x="249" y="143"/>
                  </a:lnTo>
                  <a:lnTo>
                    <a:pt x="4"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0" name="Google Shape;4130;p13"/>
            <p:cNvSpPr/>
            <p:nvPr/>
          </p:nvSpPr>
          <p:spPr>
            <a:xfrm>
              <a:off x="6821950" y="1398550"/>
              <a:ext cx="4125" cy="30400"/>
            </a:xfrm>
            <a:custGeom>
              <a:rect b="b" l="l" r="r" t="t"/>
              <a:pathLst>
                <a:path extrusionOk="0" h="1216" w="165">
                  <a:moveTo>
                    <a:pt x="4" y="0"/>
                  </a:moveTo>
                  <a:lnTo>
                    <a:pt x="1" y="1215"/>
                  </a:lnTo>
                  <a:lnTo>
                    <a:pt x="162" y="1121"/>
                  </a:lnTo>
                  <a:lnTo>
                    <a:pt x="165" y="93"/>
                  </a:lnTo>
                  <a:lnTo>
                    <a:pt x="4"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1" name="Google Shape;4131;p13"/>
            <p:cNvSpPr/>
            <p:nvPr/>
          </p:nvSpPr>
          <p:spPr>
            <a:xfrm>
              <a:off x="6821950" y="1426575"/>
              <a:ext cx="26425" cy="17625"/>
            </a:xfrm>
            <a:custGeom>
              <a:rect b="b" l="l" r="r" t="t"/>
              <a:pathLst>
                <a:path extrusionOk="0" h="705" w="1057">
                  <a:moveTo>
                    <a:pt x="162" y="0"/>
                  </a:moveTo>
                  <a:lnTo>
                    <a:pt x="1" y="94"/>
                  </a:lnTo>
                  <a:lnTo>
                    <a:pt x="1056" y="705"/>
                  </a:lnTo>
                  <a:lnTo>
                    <a:pt x="1056" y="518"/>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2" name="Google Shape;4132;p13"/>
            <p:cNvSpPr/>
            <p:nvPr/>
          </p:nvSpPr>
          <p:spPr>
            <a:xfrm>
              <a:off x="6757175" y="1409775"/>
              <a:ext cx="22450" cy="38675"/>
            </a:xfrm>
            <a:custGeom>
              <a:rect b="b" l="l" r="r" t="t"/>
              <a:pathLst>
                <a:path extrusionOk="0" h="1547" w="898">
                  <a:moveTo>
                    <a:pt x="3" y="1"/>
                  </a:moveTo>
                  <a:lnTo>
                    <a:pt x="0" y="1030"/>
                  </a:lnTo>
                  <a:lnTo>
                    <a:pt x="895" y="1546"/>
                  </a:lnTo>
                  <a:lnTo>
                    <a:pt x="897" y="1267"/>
                  </a:lnTo>
                  <a:lnTo>
                    <a:pt x="898" y="518"/>
                  </a:lnTo>
                  <a:lnTo>
                    <a:pt x="250" y="143"/>
                  </a:lnTo>
                  <a:lnTo>
                    <a:pt x="3"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3" name="Google Shape;4133;p13"/>
            <p:cNvSpPr/>
            <p:nvPr/>
          </p:nvSpPr>
          <p:spPr>
            <a:xfrm>
              <a:off x="6753150" y="1407450"/>
              <a:ext cx="4125" cy="30425"/>
            </a:xfrm>
            <a:custGeom>
              <a:rect b="b" l="l" r="r" t="t"/>
              <a:pathLst>
                <a:path extrusionOk="0" h="1217" w="165">
                  <a:moveTo>
                    <a:pt x="3" y="1"/>
                  </a:moveTo>
                  <a:lnTo>
                    <a:pt x="0" y="1216"/>
                  </a:lnTo>
                  <a:lnTo>
                    <a:pt x="161" y="1122"/>
                  </a:lnTo>
                  <a:lnTo>
                    <a:pt x="164" y="94"/>
                  </a:lnTo>
                  <a:lnTo>
                    <a:pt x="3"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4" name="Google Shape;4134;p13"/>
            <p:cNvSpPr/>
            <p:nvPr/>
          </p:nvSpPr>
          <p:spPr>
            <a:xfrm>
              <a:off x="6753150" y="1435525"/>
              <a:ext cx="26425" cy="17600"/>
            </a:xfrm>
            <a:custGeom>
              <a:rect b="b" l="l" r="r" t="t"/>
              <a:pathLst>
                <a:path extrusionOk="0" h="704" w="1057">
                  <a:moveTo>
                    <a:pt x="161" y="0"/>
                  </a:moveTo>
                  <a:lnTo>
                    <a:pt x="0" y="93"/>
                  </a:lnTo>
                  <a:lnTo>
                    <a:pt x="1056" y="704"/>
                  </a:lnTo>
                  <a:lnTo>
                    <a:pt x="1056" y="516"/>
                  </a:lnTo>
                  <a:lnTo>
                    <a:pt x="161"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5" name="Google Shape;4135;p13"/>
            <p:cNvSpPr/>
            <p:nvPr/>
          </p:nvSpPr>
          <p:spPr>
            <a:xfrm>
              <a:off x="6791575" y="1429500"/>
              <a:ext cx="22475" cy="38675"/>
            </a:xfrm>
            <a:custGeom>
              <a:rect b="b" l="l" r="r" t="t"/>
              <a:pathLst>
                <a:path extrusionOk="0" h="1547" w="899">
                  <a:moveTo>
                    <a:pt x="3" y="1"/>
                  </a:moveTo>
                  <a:lnTo>
                    <a:pt x="1" y="1030"/>
                  </a:lnTo>
                  <a:lnTo>
                    <a:pt x="895" y="1546"/>
                  </a:lnTo>
                  <a:lnTo>
                    <a:pt x="897" y="1266"/>
                  </a:lnTo>
                  <a:lnTo>
                    <a:pt x="898" y="518"/>
                  </a:lnTo>
                  <a:lnTo>
                    <a:pt x="250" y="143"/>
                  </a:lnTo>
                  <a:lnTo>
                    <a:pt x="3"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6" name="Google Shape;4136;p13"/>
            <p:cNvSpPr/>
            <p:nvPr/>
          </p:nvSpPr>
          <p:spPr>
            <a:xfrm>
              <a:off x="6787550" y="1427175"/>
              <a:ext cx="4125" cy="30450"/>
            </a:xfrm>
            <a:custGeom>
              <a:rect b="b" l="l" r="r" t="t"/>
              <a:pathLst>
                <a:path extrusionOk="0" h="1218" w="165">
                  <a:moveTo>
                    <a:pt x="3" y="1"/>
                  </a:moveTo>
                  <a:lnTo>
                    <a:pt x="1" y="1217"/>
                  </a:lnTo>
                  <a:lnTo>
                    <a:pt x="1" y="1217"/>
                  </a:lnTo>
                  <a:lnTo>
                    <a:pt x="162" y="1123"/>
                  </a:lnTo>
                  <a:lnTo>
                    <a:pt x="164" y="94"/>
                  </a:lnTo>
                  <a:lnTo>
                    <a:pt x="3"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7" name="Google Shape;4137;p13"/>
            <p:cNvSpPr/>
            <p:nvPr/>
          </p:nvSpPr>
          <p:spPr>
            <a:xfrm>
              <a:off x="6787550" y="1455250"/>
              <a:ext cx="26425" cy="17600"/>
            </a:xfrm>
            <a:custGeom>
              <a:rect b="b" l="l" r="r" t="t"/>
              <a:pathLst>
                <a:path extrusionOk="0" h="704" w="1057">
                  <a:moveTo>
                    <a:pt x="162" y="0"/>
                  </a:moveTo>
                  <a:lnTo>
                    <a:pt x="1" y="94"/>
                  </a:lnTo>
                  <a:lnTo>
                    <a:pt x="1056" y="703"/>
                  </a:lnTo>
                  <a:lnTo>
                    <a:pt x="1056" y="516"/>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8" name="Google Shape;4138;p13"/>
            <p:cNvSpPr/>
            <p:nvPr/>
          </p:nvSpPr>
          <p:spPr>
            <a:xfrm>
              <a:off x="6825975" y="1449150"/>
              <a:ext cx="22475" cy="38625"/>
            </a:xfrm>
            <a:custGeom>
              <a:rect b="b" l="l" r="r" t="t"/>
              <a:pathLst>
                <a:path extrusionOk="0" h="1545" w="899">
                  <a:moveTo>
                    <a:pt x="4" y="0"/>
                  </a:moveTo>
                  <a:lnTo>
                    <a:pt x="1" y="1029"/>
                  </a:lnTo>
                  <a:lnTo>
                    <a:pt x="895" y="1545"/>
                  </a:lnTo>
                  <a:lnTo>
                    <a:pt x="897" y="1265"/>
                  </a:lnTo>
                  <a:lnTo>
                    <a:pt x="898" y="517"/>
                  </a:lnTo>
                  <a:lnTo>
                    <a:pt x="249" y="141"/>
                  </a:lnTo>
                  <a:lnTo>
                    <a:pt x="4"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9" name="Google Shape;4139;p13"/>
            <p:cNvSpPr/>
            <p:nvPr/>
          </p:nvSpPr>
          <p:spPr>
            <a:xfrm>
              <a:off x="6821950" y="1446800"/>
              <a:ext cx="4125" cy="30425"/>
            </a:xfrm>
            <a:custGeom>
              <a:rect b="b" l="l" r="r" t="t"/>
              <a:pathLst>
                <a:path extrusionOk="0" h="1217" w="165">
                  <a:moveTo>
                    <a:pt x="4" y="0"/>
                  </a:moveTo>
                  <a:lnTo>
                    <a:pt x="1" y="1217"/>
                  </a:lnTo>
                  <a:lnTo>
                    <a:pt x="162" y="1123"/>
                  </a:lnTo>
                  <a:lnTo>
                    <a:pt x="165" y="93"/>
                  </a:lnTo>
                  <a:lnTo>
                    <a:pt x="4"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0" name="Google Shape;4140;p13"/>
            <p:cNvSpPr/>
            <p:nvPr/>
          </p:nvSpPr>
          <p:spPr>
            <a:xfrm>
              <a:off x="6821950" y="1474850"/>
              <a:ext cx="26425" cy="17600"/>
            </a:xfrm>
            <a:custGeom>
              <a:rect b="b" l="l" r="r" t="t"/>
              <a:pathLst>
                <a:path extrusionOk="0" h="704" w="1057">
                  <a:moveTo>
                    <a:pt x="162" y="1"/>
                  </a:moveTo>
                  <a:lnTo>
                    <a:pt x="1" y="95"/>
                  </a:lnTo>
                  <a:lnTo>
                    <a:pt x="1056" y="704"/>
                  </a:lnTo>
                  <a:lnTo>
                    <a:pt x="1056" y="517"/>
                  </a:lnTo>
                  <a:lnTo>
                    <a:pt x="16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1" name="Google Shape;4141;p13"/>
            <p:cNvSpPr/>
            <p:nvPr/>
          </p:nvSpPr>
          <p:spPr>
            <a:xfrm>
              <a:off x="6757175" y="1458075"/>
              <a:ext cx="22450" cy="38650"/>
            </a:xfrm>
            <a:custGeom>
              <a:rect b="b" l="l" r="r" t="t"/>
              <a:pathLst>
                <a:path extrusionOk="0" h="1546" w="898">
                  <a:moveTo>
                    <a:pt x="3" y="0"/>
                  </a:moveTo>
                  <a:lnTo>
                    <a:pt x="0" y="1028"/>
                  </a:lnTo>
                  <a:lnTo>
                    <a:pt x="895" y="1546"/>
                  </a:lnTo>
                  <a:lnTo>
                    <a:pt x="897" y="1265"/>
                  </a:lnTo>
                  <a:lnTo>
                    <a:pt x="898" y="516"/>
                  </a:lnTo>
                  <a:lnTo>
                    <a:pt x="250" y="142"/>
                  </a:lnTo>
                  <a:lnTo>
                    <a:pt x="3"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2" name="Google Shape;4142;p13"/>
            <p:cNvSpPr/>
            <p:nvPr/>
          </p:nvSpPr>
          <p:spPr>
            <a:xfrm>
              <a:off x="6753150" y="1455750"/>
              <a:ext cx="4125" cy="30400"/>
            </a:xfrm>
            <a:custGeom>
              <a:rect b="b" l="l" r="r" t="t"/>
              <a:pathLst>
                <a:path extrusionOk="0" h="1216" w="165">
                  <a:moveTo>
                    <a:pt x="3" y="0"/>
                  </a:moveTo>
                  <a:lnTo>
                    <a:pt x="0" y="1216"/>
                  </a:lnTo>
                  <a:lnTo>
                    <a:pt x="161" y="1121"/>
                  </a:lnTo>
                  <a:lnTo>
                    <a:pt x="164" y="93"/>
                  </a:lnTo>
                  <a:lnTo>
                    <a:pt x="3"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3" name="Google Shape;4143;p13"/>
            <p:cNvSpPr/>
            <p:nvPr/>
          </p:nvSpPr>
          <p:spPr>
            <a:xfrm>
              <a:off x="6753150" y="1483775"/>
              <a:ext cx="26425" cy="17650"/>
            </a:xfrm>
            <a:custGeom>
              <a:rect b="b" l="l" r="r" t="t"/>
              <a:pathLst>
                <a:path extrusionOk="0" h="706" w="1057">
                  <a:moveTo>
                    <a:pt x="161" y="0"/>
                  </a:moveTo>
                  <a:lnTo>
                    <a:pt x="0" y="95"/>
                  </a:lnTo>
                  <a:lnTo>
                    <a:pt x="1056" y="705"/>
                  </a:lnTo>
                  <a:lnTo>
                    <a:pt x="1056" y="518"/>
                  </a:lnTo>
                  <a:lnTo>
                    <a:pt x="161"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4" name="Google Shape;4144;p13"/>
            <p:cNvSpPr/>
            <p:nvPr/>
          </p:nvSpPr>
          <p:spPr>
            <a:xfrm>
              <a:off x="6791575" y="1477800"/>
              <a:ext cx="22475" cy="38650"/>
            </a:xfrm>
            <a:custGeom>
              <a:rect b="b" l="l" r="r" t="t"/>
              <a:pathLst>
                <a:path extrusionOk="0" h="1546" w="899">
                  <a:moveTo>
                    <a:pt x="3" y="0"/>
                  </a:moveTo>
                  <a:lnTo>
                    <a:pt x="1" y="1030"/>
                  </a:lnTo>
                  <a:lnTo>
                    <a:pt x="895" y="1546"/>
                  </a:lnTo>
                  <a:lnTo>
                    <a:pt x="897" y="1266"/>
                  </a:lnTo>
                  <a:lnTo>
                    <a:pt x="898" y="516"/>
                  </a:lnTo>
                  <a:lnTo>
                    <a:pt x="250" y="142"/>
                  </a:lnTo>
                  <a:lnTo>
                    <a:pt x="3"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5" name="Google Shape;4145;p13"/>
            <p:cNvSpPr/>
            <p:nvPr/>
          </p:nvSpPr>
          <p:spPr>
            <a:xfrm>
              <a:off x="6787550" y="1475475"/>
              <a:ext cx="4125" cy="30400"/>
            </a:xfrm>
            <a:custGeom>
              <a:rect b="b" l="l" r="r" t="t"/>
              <a:pathLst>
                <a:path extrusionOk="0" h="1216" w="165">
                  <a:moveTo>
                    <a:pt x="3" y="0"/>
                  </a:moveTo>
                  <a:lnTo>
                    <a:pt x="1" y="1215"/>
                  </a:lnTo>
                  <a:lnTo>
                    <a:pt x="162" y="1121"/>
                  </a:lnTo>
                  <a:lnTo>
                    <a:pt x="164" y="93"/>
                  </a:lnTo>
                  <a:lnTo>
                    <a:pt x="3"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6" name="Google Shape;4146;p13"/>
            <p:cNvSpPr/>
            <p:nvPr/>
          </p:nvSpPr>
          <p:spPr>
            <a:xfrm>
              <a:off x="6787550" y="1503525"/>
              <a:ext cx="26425" cy="17600"/>
            </a:xfrm>
            <a:custGeom>
              <a:rect b="b" l="l" r="r" t="t"/>
              <a:pathLst>
                <a:path extrusionOk="0" h="704" w="1057">
                  <a:moveTo>
                    <a:pt x="162" y="1"/>
                  </a:moveTo>
                  <a:lnTo>
                    <a:pt x="1" y="95"/>
                  </a:lnTo>
                  <a:lnTo>
                    <a:pt x="1056" y="704"/>
                  </a:lnTo>
                  <a:lnTo>
                    <a:pt x="1056" y="517"/>
                  </a:lnTo>
                  <a:lnTo>
                    <a:pt x="16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7" name="Google Shape;4147;p13"/>
            <p:cNvSpPr/>
            <p:nvPr/>
          </p:nvSpPr>
          <p:spPr>
            <a:xfrm>
              <a:off x="6825975" y="1497400"/>
              <a:ext cx="22475" cy="38675"/>
            </a:xfrm>
            <a:custGeom>
              <a:rect b="b" l="l" r="r" t="t"/>
              <a:pathLst>
                <a:path extrusionOk="0" h="1547" w="899">
                  <a:moveTo>
                    <a:pt x="4" y="1"/>
                  </a:moveTo>
                  <a:lnTo>
                    <a:pt x="1" y="1030"/>
                  </a:lnTo>
                  <a:lnTo>
                    <a:pt x="895" y="1546"/>
                  </a:lnTo>
                  <a:lnTo>
                    <a:pt x="897" y="1266"/>
                  </a:lnTo>
                  <a:lnTo>
                    <a:pt x="898" y="518"/>
                  </a:lnTo>
                  <a:lnTo>
                    <a:pt x="249" y="143"/>
                  </a:lnTo>
                  <a:lnTo>
                    <a:pt x="4"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8" name="Google Shape;4148;p13"/>
            <p:cNvSpPr/>
            <p:nvPr/>
          </p:nvSpPr>
          <p:spPr>
            <a:xfrm>
              <a:off x="6821950" y="1495075"/>
              <a:ext cx="4125" cy="30450"/>
            </a:xfrm>
            <a:custGeom>
              <a:rect b="b" l="l" r="r" t="t"/>
              <a:pathLst>
                <a:path extrusionOk="0" h="1218" w="165">
                  <a:moveTo>
                    <a:pt x="4" y="1"/>
                  </a:moveTo>
                  <a:lnTo>
                    <a:pt x="1" y="1217"/>
                  </a:lnTo>
                  <a:lnTo>
                    <a:pt x="162" y="1123"/>
                  </a:lnTo>
                  <a:lnTo>
                    <a:pt x="165" y="94"/>
                  </a:lnTo>
                  <a:lnTo>
                    <a:pt x="4"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9" name="Google Shape;4149;p13"/>
            <p:cNvSpPr/>
            <p:nvPr/>
          </p:nvSpPr>
          <p:spPr>
            <a:xfrm>
              <a:off x="6821950" y="1523150"/>
              <a:ext cx="26425" cy="17600"/>
            </a:xfrm>
            <a:custGeom>
              <a:rect b="b" l="l" r="r" t="t"/>
              <a:pathLst>
                <a:path extrusionOk="0" h="704" w="1057">
                  <a:moveTo>
                    <a:pt x="162" y="0"/>
                  </a:moveTo>
                  <a:lnTo>
                    <a:pt x="1" y="94"/>
                  </a:lnTo>
                  <a:lnTo>
                    <a:pt x="1056" y="703"/>
                  </a:lnTo>
                  <a:lnTo>
                    <a:pt x="1056" y="516"/>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0" name="Google Shape;4150;p13"/>
            <p:cNvSpPr/>
            <p:nvPr/>
          </p:nvSpPr>
          <p:spPr>
            <a:xfrm>
              <a:off x="6942975" y="1313250"/>
              <a:ext cx="22450" cy="38625"/>
            </a:xfrm>
            <a:custGeom>
              <a:rect b="b" l="l" r="r" t="t"/>
              <a:pathLst>
                <a:path extrusionOk="0" h="1545" w="898">
                  <a:moveTo>
                    <a:pt x="895" y="0"/>
                  </a:moveTo>
                  <a:lnTo>
                    <a:pt x="650" y="141"/>
                  </a:lnTo>
                  <a:lnTo>
                    <a:pt x="0" y="516"/>
                  </a:lnTo>
                  <a:lnTo>
                    <a:pt x="1" y="1265"/>
                  </a:lnTo>
                  <a:lnTo>
                    <a:pt x="3" y="1544"/>
                  </a:lnTo>
                  <a:lnTo>
                    <a:pt x="898" y="1028"/>
                  </a:lnTo>
                  <a:lnTo>
                    <a:pt x="895"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1" name="Google Shape;4151;p13"/>
            <p:cNvSpPr/>
            <p:nvPr/>
          </p:nvSpPr>
          <p:spPr>
            <a:xfrm>
              <a:off x="6965325" y="1310875"/>
              <a:ext cx="4125" cy="30450"/>
            </a:xfrm>
            <a:custGeom>
              <a:rect b="b" l="l" r="r" t="t"/>
              <a:pathLst>
                <a:path extrusionOk="0" h="1218" w="165">
                  <a:moveTo>
                    <a:pt x="162" y="1"/>
                  </a:moveTo>
                  <a:lnTo>
                    <a:pt x="1" y="94"/>
                  </a:lnTo>
                  <a:lnTo>
                    <a:pt x="4" y="1123"/>
                  </a:lnTo>
                  <a:lnTo>
                    <a:pt x="165" y="1218"/>
                  </a:lnTo>
                  <a:lnTo>
                    <a:pt x="16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2" name="Google Shape;4152;p13"/>
            <p:cNvSpPr/>
            <p:nvPr/>
          </p:nvSpPr>
          <p:spPr>
            <a:xfrm>
              <a:off x="6943025" y="1338950"/>
              <a:ext cx="26425" cy="17600"/>
            </a:xfrm>
            <a:custGeom>
              <a:rect b="b" l="l" r="r" t="t"/>
              <a:pathLst>
                <a:path extrusionOk="0" h="704" w="1057">
                  <a:moveTo>
                    <a:pt x="896" y="0"/>
                  </a:moveTo>
                  <a:lnTo>
                    <a:pt x="1" y="516"/>
                  </a:lnTo>
                  <a:lnTo>
                    <a:pt x="1" y="704"/>
                  </a:lnTo>
                  <a:lnTo>
                    <a:pt x="1057" y="95"/>
                  </a:lnTo>
                  <a:lnTo>
                    <a:pt x="896"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3" name="Google Shape;4153;p13"/>
            <p:cNvSpPr/>
            <p:nvPr/>
          </p:nvSpPr>
          <p:spPr>
            <a:xfrm>
              <a:off x="6908550" y="1332975"/>
              <a:ext cx="22475" cy="38650"/>
            </a:xfrm>
            <a:custGeom>
              <a:rect b="b" l="l" r="r" t="t"/>
              <a:pathLst>
                <a:path extrusionOk="0" h="1546" w="899">
                  <a:moveTo>
                    <a:pt x="896" y="0"/>
                  </a:moveTo>
                  <a:lnTo>
                    <a:pt x="651" y="142"/>
                  </a:lnTo>
                  <a:lnTo>
                    <a:pt x="1" y="516"/>
                  </a:lnTo>
                  <a:lnTo>
                    <a:pt x="2" y="1264"/>
                  </a:lnTo>
                  <a:lnTo>
                    <a:pt x="4" y="1546"/>
                  </a:lnTo>
                  <a:lnTo>
                    <a:pt x="898" y="1028"/>
                  </a:lnTo>
                  <a:lnTo>
                    <a:pt x="896"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4" name="Google Shape;4154;p13"/>
            <p:cNvSpPr/>
            <p:nvPr/>
          </p:nvSpPr>
          <p:spPr>
            <a:xfrm>
              <a:off x="6930925" y="1330650"/>
              <a:ext cx="4125" cy="30400"/>
            </a:xfrm>
            <a:custGeom>
              <a:rect b="b" l="l" r="r" t="t"/>
              <a:pathLst>
                <a:path extrusionOk="0" h="1216" w="165">
                  <a:moveTo>
                    <a:pt x="162" y="0"/>
                  </a:moveTo>
                  <a:lnTo>
                    <a:pt x="1" y="93"/>
                  </a:lnTo>
                  <a:lnTo>
                    <a:pt x="3" y="1121"/>
                  </a:lnTo>
                  <a:lnTo>
                    <a:pt x="164" y="1215"/>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5" name="Google Shape;4155;p13"/>
            <p:cNvSpPr/>
            <p:nvPr/>
          </p:nvSpPr>
          <p:spPr>
            <a:xfrm>
              <a:off x="6908625" y="1358675"/>
              <a:ext cx="26425" cy="17625"/>
            </a:xfrm>
            <a:custGeom>
              <a:rect b="b" l="l" r="r" t="t"/>
              <a:pathLst>
                <a:path extrusionOk="0" h="705" w="1057">
                  <a:moveTo>
                    <a:pt x="895" y="0"/>
                  </a:moveTo>
                  <a:lnTo>
                    <a:pt x="1" y="518"/>
                  </a:lnTo>
                  <a:lnTo>
                    <a:pt x="1" y="705"/>
                  </a:lnTo>
                  <a:lnTo>
                    <a:pt x="1056" y="94"/>
                  </a:lnTo>
                  <a:lnTo>
                    <a:pt x="895"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6" name="Google Shape;4156;p13"/>
            <p:cNvSpPr/>
            <p:nvPr/>
          </p:nvSpPr>
          <p:spPr>
            <a:xfrm>
              <a:off x="6874150" y="1352575"/>
              <a:ext cx="22475" cy="38675"/>
            </a:xfrm>
            <a:custGeom>
              <a:rect b="b" l="l" r="r" t="t"/>
              <a:pathLst>
                <a:path extrusionOk="0" h="1547" w="899">
                  <a:moveTo>
                    <a:pt x="895" y="0"/>
                  </a:moveTo>
                  <a:lnTo>
                    <a:pt x="650" y="143"/>
                  </a:lnTo>
                  <a:lnTo>
                    <a:pt x="1" y="517"/>
                  </a:lnTo>
                  <a:lnTo>
                    <a:pt x="2" y="1265"/>
                  </a:lnTo>
                  <a:lnTo>
                    <a:pt x="4" y="1546"/>
                  </a:lnTo>
                  <a:lnTo>
                    <a:pt x="898" y="1029"/>
                  </a:lnTo>
                  <a:lnTo>
                    <a:pt x="895"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7" name="Google Shape;4157;p13"/>
            <p:cNvSpPr/>
            <p:nvPr/>
          </p:nvSpPr>
          <p:spPr>
            <a:xfrm>
              <a:off x="6896525" y="1350250"/>
              <a:ext cx="4125" cy="30400"/>
            </a:xfrm>
            <a:custGeom>
              <a:rect b="b" l="l" r="r" t="t"/>
              <a:pathLst>
                <a:path extrusionOk="0" h="1216" w="165">
                  <a:moveTo>
                    <a:pt x="161" y="1"/>
                  </a:moveTo>
                  <a:lnTo>
                    <a:pt x="0" y="93"/>
                  </a:lnTo>
                  <a:lnTo>
                    <a:pt x="3" y="1122"/>
                  </a:lnTo>
                  <a:lnTo>
                    <a:pt x="164" y="1216"/>
                  </a:lnTo>
                  <a:lnTo>
                    <a:pt x="161"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8" name="Google Shape;4158;p13"/>
            <p:cNvSpPr/>
            <p:nvPr/>
          </p:nvSpPr>
          <p:spPr>
            <a:xfrm>
              <a:off x="6874225" y="1378275"/>
              <a:ext cx="26425" cy="17650"/>
            </a:xfrm>
            <a:custGeom>
              <a:rect b="b" l="l" r="r" t="t"/>
              <a:pathLst>
                <a:path extrusionOk="0" h="706" w="1057">
                  <a:moveTo>
                    <a:pt x="895" y="1"/>
                  </a:moveTo>
                  <a:lnTo>
                    <a:pt x="1" y="518"/>
                  </a:lnTo>
                  <a:lnTo>
                    <a:pt x="1" y="705"/>
                  </a:lnTo>
                  <a:lnTo>
                    <a:pt x="1056" y="95"/>
                  </a:lnTo>
                  <a:lnTo>
                    <a:pt x="895"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9" name="Google Shape;4159;p13"/>
            <p:cNvSpPr/>
            <p:nvPr/>
          </p:nvSpPr>
          <p:spPr>
            <a:xfrm>
              <a:off x="6942975" y="1361500"/>
              <a:ext cx="22450" cy="38650"/>
            </a:xfrm>
            <a:custGeom>
              <a:rect b="b" l="l" r="r" t="t"/>
              <a:pathLst>
                <a:path extrusionOk="0" h="1546" w="898">
                  <a:moveTo>
                    <a:pt x="895" y="0"/>
                  </a:moveTo>
                  <a:lnTo>
                    <a:pt x="650" y="142"/>
                  </a:lnTo>
                  <a:lnTo>
                    <a:pt x="0" y="518"/>
                  </a:lnTo>
                  <a:lnTo>
                    <a:pt x="1" y="1266"/>
                  </a:lnTo>
                  <a:lnTo>
                    <a:pt x="3" y="1546"/>
                  </a:lnTo>
                  <a:lnTo>
                    <a:pt x="898" y="1030"/>
                  </a:lnTo>
                  <a:lnTo>
                    <a:pt x="895"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0" name="Google Shape;4160;p13"/>
            <p:cNvSpPr/>
            <p:nvPr/>
          </p:nvSpPr>
          <p:spPr>
            <a:xfrm>
              <a:off x="6965325" y="1359175"/>
              <a:ext cx="4125" cy="30450"/>
            </a:xfrm>
            <a:custGeom>
              <a:rect b="b" l="l" r="r" t="t"/>
              <a:pathLst>
                <a:path extrusionOk="0" h="1218" w="165">
                  <a:moveTo>
                    <a:pt x="162" y="0"/>
                  </a:moveTo>
                  <a:lnTo>
                    <a:pt x="1" y="93"/>
                  </a:lnTo>
                  <a:lnTo>
                    <a:pt x="4" y="1123"/>
                  </a:lnTo>
                  <a:lnTo>
                    <a:pt x="165" y="1217"/>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1" name="Google Shape;4161;p13"/>
            <p:cNvSpPr/>
            <p:nvPr/>
          </p:nvSpPr>
          <p:spPr>
            <a:xfrm>
              <a:off x="6943025" y="1387225"/>
              <a:ext cx="26425" cy="17625"/>
            </a:xfrm>
            <a:custGeom>
              <a:rect b="b" l="l" r="r" t="t"/>
              <a:pathLst>
                <a:path extrusionOk="0" h="705" w="1057">
                  <a:moveTo>
                    <a:pt x="896" y="1"/>
                  </a:moveTo>
                  <a:lnTo>
                    <a:pt x="1" y="517"/>
                  </a:lnTo>
                  <a:lnTo>
                    <a:pt x="1" y="704"/>
                  </a:lnTo>
                  <a:lnTo>
                    <a:pt x="1057" y="95"/>
                  </a:lnTo>
                  <a:lnTo>
                    <a:pt x="896"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2" name="Google Shape;4162;p13"/>
            <p:cNvSpPr/>
            <p:nvPr/>
          </p:nvSpPr>
          <p:spPr>
            <a:xfrm>
              <a:off x="6908550" y="1381250"/>
              <a:ext cx="22475" cy="38625"/>
            </a:xfrm>
            <a:custGeom>
              <a:rect b="b" l="l" r="r" t="t"/>
              <a:pathLst>
                <a:path extrusionOk="0" h="1545" w="899">
                  <a:moveTo>
                    <a:pt x="896" y="0"/>
                  </a:moveTo>
                  <a:lnTo>
                    <a:pt x="651" y="141"/>
                  </a:lnTo>
                  <a:lnTo>
                    <a:pt x="1" y="517"/>
                  </a:lnTo>
                  <a:lnTo>
                    <a:pt x="2" y="1265"/>
                  </a:lnTo>
                  <a:lnTo>
                    <a:pt x="4" y="1545"/>
                  </a:lnTo>
                  <a:lnTo>
                    <a:pt x="898" y="1029"/>
                  </a:lnTo>
                  <a:lnTo>
                    <a:pt x="896"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3" name="Google Shape;4163;p13"/>
            <p:cNvSpPr/>
            <p:nvPr/>
          </p:nvSpPr>
          <p:spPr>
            <a:xfrm>
              <a:off x="6930925" y="1378900"/>
              <a:ext cx="4125" cy="30425"/>
            </a:xfrm>
            <a:custGeom>
              <a:rect b="b" l="l" r="r" t="t"/>
              <a:pathLst>
                <a:path extrusionOk="0" h="1217" w="165">
                  <a:moveTo>
                    <a:pt x="162" y="0"/>
                  </a:moveTo>
                  <a:lnTo>
                    <a:pt x="1" y="93"/>
                  </a:lnTo>
                  <a:lnTo>
                    <a:pt x="3" y="1123"/>
                  </a:lnTo>
                  <a:lnTo>
                    <a:pt x="164" y="1217"/>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4" name="Google Shape;4164;p13"/>
            <p:cNvSpPr/>
            <p:nvPr/>
          </p:nvSpPr>
          <p:spPr>
            <a:xfrm>
              <a:off x="6908625" y="1406950"/>
              <a:ext cx="26425" cy="17600"/>
            </a:xfrm>
            <a:custGeom>
              <a:rect b="b" l="l" r="r" t="t"/>
              <a:pathLst>
                <a:path extrusionOk="0" h="704" w="1057">
                  <a:moveTo>
                    <a:pt x="895" y="1"/>
                  </a:moveTo>
                  <a:lnTo>
                    <a:pt x="1" y="517"/>
                  </a:lnTo>
                  <a:lnTo>
                    <a:pt x="1" y="704"/>
                  </a:lnTo>
                  <a:lnTo>
                    <a:pt x="1056" y="95"/>
                  </a:lnTo>
                  <a:lnTo>
                    <a:pt x="895"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5" name="Google Shape;4165;p13"/>
            <p:cNvSpPr/>
            <p:nvPr/>
          </p:nvSpPr>
          <p:spPr>
            <a:xfrm>
              <a:off x="6874150" y="1400850"/>
              <a:ext cx="22475" cy="38675"/>
            </a:xfrm>
            <a:custGeom>
              <a:rect b="b" l="l" r="r" t="t"/>
              <a:pathLst>
                <a:path extrusionOk="0" h="1547" w="899">
                  <a:moveTo>
                    <a:pt x="895" y="1"/>
                  </a:moveTo>
                  <a:lnTo>
                    <a:pt x="650" y="143"/>
                  </a:lnTo>
                  <a:lnTo>
                    <a:pt x="1" y="517"/>
                  </a:lnTo>
                  <a:lnTo>
                    <a:pt x="2" y="1265"/>
                  </a:lnTo>
                  <a:lnTo>
                    <a:pt x="4" y="1547"/>
                  </a:lnTo>
                  <a:lnTo>
                    <a:pt x="898" y="1029"/>
                  </a:lnTo>
                  <a:lnTo>
                    <a:pt x="89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6" name="Google Shape;4166;p13"/>
            <p:cNvSpPr/>
            <p:nvPr/>
          </p:nvSpPr>
          <p:spPr>
            <a:xfrm>
              <a:off x="6896525" y="1398550"/>
              <a:ext cx="4125" cy="30400"/>
            </a:xfrm>
            <a:custGeom>
              <a:rect b="b" l="l" r="r" t="t"/>
              <a:pathLst>
                <a:path extrusionOk="0" h="1216" w="165">
                  <a:moveTo>
                    <a:pt x="161" y="0"/>
                  </a:moveTo>
                  <a:lnTo>
                    <a:pt x="0" y="93"/>
                  </a:lnTo>
                  <a:lnTo>
                    <a:pt x="3" y="1121"/>
                  </a:lnTo>
                  <a:lnTo>
                    <a:pt x="164" y="1215"/>
                  </a:lnTo>
                  <a:lnTo>
                    <a:pt x="161" y="0"/>
                  </a:lnTo>
                  <a:close/>
                  <a:moveTo>
                    <a:pt x="164" y="1215"/>
                  </a:moveTo>
                  <a:lnTo>
                    <a:pt x="164" y="1215"/>
                  </a:lnTo>
                  <a:lnTo>
                    <a:pt x="164" y="1215"/>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7" name="Google Shape;4167;p13"/>
            <p:cNvSpPr/>
            <p:nvPr/>
          </p:nvSpPr>
          <p:spPr>
            <a:xfrm>
              <a:off x="6874225" y="1426575"/>
              <a:ext cx="26425" cy="17625"/>
            </a:xfrm>
            <a:custGeom>
              <a:rect b="b" l="l" r="r" t="t"/>
              <a:pathLst>
                <a:path extrusionOk="0" h="705" w="1057">
                  <a:moveTo>
                    <a:pt x="895" y="0"/>
                  </a:moveTo>
                  <a:lnTo>
                    <a:pt x="1" y="518"/>
                  </a:lnTo>
                  <a:lnTo>
                    <a:pt x="1" y="705"/>
                  </a:lnTo>
                  <a:lnTo>
                    <a:pt x="1056" y="94"/>
                  </a:lnTo>
                  <a:lnTo>
                    <a:pt x="895"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8" name="Google Shape;4168;p13"/>
            <p:cNvSpPr/>
            <p:nvPr/>
          </p:nvSpPr>
          <p:spPr>
            <a:xfrm>
              <a:off x="6942975" y="1409775"/>
              <a:ext cx="22450" cy="38675"/>
            </a:xfrm>
            <a:custGeom>
              <a:rect b="b" l="l" r="r" t="t"/>
              <a:pathLst>
                <a:path extrusionOk="0" h="1547" w="898">
                  <a:moveTo>
                    <a:pt x="895" y="1"/>
                  </a:moveTo>
                  <a:lnTo>
                    <a:pt x="650" y="143"/>
                  </a:lnTo>
                  <a:lnTo>
                    <a:pt x="0" y="518"/>
                  </a:lnTo>
                  <a:lnTo>
                    <a:pt x="1" y="1267"/>
                  </a:lnTo>
                  <a:lnTo>
                    <a:pt x="3" y="1546"/>
                  </a:lnTo>
                  <a:lnTo>
                    <a:pt x="898" y="1030"/>
                  </a:lnTo>
                  <a:lnTo>
                    <a:pt x="89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9" name="Google Shape;4169;p13"/>
            <p:cNvSpPr/>
            <p:nvPr/>
          </p:nvSpPr>
          <p:spPr>
            <a:xfrm>
              <a:off x="6965325" y="1407450"/>
              <a:ext cx="4125" cy="30425"/>
            </a:xfrm>
            <a:custGeom>
              <a:rect b="b" l="l" r="r" t="t"/>
              <a:pathLst>
                <a:path extrusionOk="0" h="1217" w="165">
                  <a:moveTo>
                    <a:pt x="162" y="1"/>
                  </a:moveTo>
                  <a:lnTo>
                    <a:pt x="1" y="94"/>
                  </a:lnTo>
                  <a:lnTo>
                    <a:pt x="4" y="1122"/>
                  </a:lnTo>
                  <a:lnTo>
                    <a:pt x="165" y="1216"/>
                  </a:lnTo>
                  <a:lnTo>
                    <a:pt x="16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0" name="Google Shape;4170;p13"/>
            <p:cNvSpPr/>
            <p:nvPr/>
          </p:nvSpPr>
          <p:spPr>
            <a:xfrm>
              <a:off x="6943025" y="1435525"/>
              <a:ext cx="26425" cy="17600"/>
            </a:xfrm>
            <a:custGeom>
              <a:rect b="b" l="l" r="r" t="t"/>
              <a:pathLst>
                <a:path extrusionOk="0" h="704" w="1057">
                  <a:moveTo>
                    <a:pt x="896" y="0"/>
                  </a:moveTo>
                  <a:lnTo>
                    <a:pt x="1" y="516"/>
                  </a:lnTo>
                  <a:lnTo>
                    <a:pt x="1" y="704"/>
                  </a:lnTo>
                  <a:lnTo>
                    <a:pt x="1057" y="93"/>
                  </a:lnTo>
                  <a:lnTo>
                    <a:pt x="896"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1" name="Google Shape;4171;p13"/>
            <p:cNvSpPr/>
            <p:nvPr/>
          </p:nvSpPr>
          <p:spPr>
            <a:xfrm>
              <a:off x="6908550" y="1429500"/>
              <a:ext cx="22475" cy="38675"/>
            </a:xfrm>
            <a:custGeom>
              <a:rect b="b" l="l" r="r" t="t"/>
              <a:pathLst>
                <a:path extrusionOk="0" h="1547" w="899">
                  <a:moveTo>
                    <a:pt x="896" y="1"/>
                  </a:moveTo>
                  <a:lnTo>
                    <a:pt x="651" y="143"/>
                  </a:lnTo>
                  <a:lnTo>
                    <a:pt x="1" y="518"/>
                  </a:lnTo>
                  <a:lnTo>
                    <a:pt x="2" y="1266"/>
                  </a:lnTo>
                  <a:lnTo>
                    <a:pt x="4" y="1546"/>
                  </a:lnTo>
                  <a:lnTo>
                    <a:pt x="898" y="1030"/>
                  </a:lnTo>
                  <a:lnTo>
                    <a:pt x="896"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2" name="Google Shape;4172;p13"/>
            <p:cNvSpPr/>
            <p:nvPr/>
          </p:nvSpPr>
          <p:spPr>
            <a:xfrm>
              <a:off x="6930925" y="1427175"/>
              <a:ext cx="4125" cy="30450"/>
            </a:xfrm>
            <a:custGeom>
              <a:rect b="b" l="l" r="r" t="t"/>
              <a:pathLst>
                <a:path extrusionOk="0" h="1218" w="165">
                  <a:moveTo>
                    <a:pt x="162" y="1"/>
                  </a:moveTo>
                  <a:lnTo>
                    <a:pt x="1" y="94"/>
                  </a:lnTo>
                  <a:lnTo>
                    <a:pt x="3" y="1123"/>
                  </a:lnTo>
                  <a:lnTo>
                    <a:pt x="164" y="1217"/>
                  </a:lnTo>
                  <a:lnTo>
                    <a:pt x="16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3" name="Google Shape;4173;p13"/>
            <p:cNvSpPr/>
            <p:nvPr/>
          </p:nvSpPr>
          <p:spPr>
            <a:xfrm>
              <a:off x="6908625" y="1455250"/>
              <a:ext cx="26425" cy="17600"/>
            </a:xfrm>
            <a:custGeom>
              <a:rect b="b" l="l" r="r" t="t"/>
              <a:pathLst>
                <a:path extrusionOk="0" h="704" w="1057">
                  <a:moveTo>
                    <a:pt x="895" y="0"/>
                  </a:moveTo>
                  <a:lnTo>
                    <a:pt x="1" y="516"/>
                  </a:lnTo>
                  <a:lnTo>
                    <a:pt x="1" y="703"/>
                  </a:lnTo>
                  <a:lnTo>
                    <a:pt x="1056" y="94"/>
                  </a:lnTo>
                  <a:lnTo>
                    <a:pt x="895"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4" name="Google Shape;4174;p13"/>
            <p:cNvSpPr/>
            <p:nvPr/>
          </p:nvSpPr>
          <p:spPr>
            <a:xfrm>
              <a:off x="6874150" y="1449150"/>
              <a:ext cx="22475" cy="38625"/>
            </a:xfrm>
            <a:custGeom>
              <a:rect b="b" l="l" r="r" t="t"/>
              <a:pathLst>
                <a:path extrusionOk="0" h="1545" w="899">
                  <a:moveTo>
                    <a:pt x="895" y="0"/>
                  </a:moveTo>
                  <a:lnTo>
                    <a:pt x="650" y="141"/>
                  </a:lnTo>
                  <a:lnTo>
                    <a:pt x="1" y="517"/>
                  </a:lnTo>
                  <a:lnTo>
                    <a:pt x="2" y="1265"/>
                  </a:lnTo>
                  <a:lnTo>
                    <a:pt x="4" y="1545"/>
                  </a:lnTo>
                  <a:lnTo>
                    <a:pt x="898" y="1029"/>
                  </a:lnTo>
                  <a:lnTo>
                    <a:pt x="895"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5" name="Google Shape;4175;p13"/>
            <p:cNvSpPr/>
            <p:nvPr/>
          </p:nvSpPr>
          <p:spPr>
            <a:xfrm>
              <a:off x="6896525" y="1446800"/>
              <a:ext cx="4125" cy="30425"/>
            </a:xfrm>
            <a:custGeom>
              <a:rect b="b" l="l" r="r" t="t"/>
              <a:pathLst>
                <a:path extrusionOk="0" h="1217" w="165">
                  <a:moveTo>
                    <a:pt x="161" y="0"/>
                  </a:moveTo>
                  <a:lnTo>
                    <a:pt x="0" y="93"/>
                  </a:lnTo>
                  <a:lnTo>
                    <a:pt x="3" y="1123"/>
                  </a:lnTo>
                  <a:lnTo>
                    <a:pt x="164" y="1217"/>
                  </a:lnTo>
                  <a:lnTo>
                    <a:pt x="161"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6" name="Google Shape;4176;p13"/>
            <p:cNvSpPr/>
            <p:nvPr/>
          </p:nvSpPr>
          <p:spPr>
            <a:xfrm>
              <a:off x="6874225" y="1474850"/>
              <a:ext cx="26425" cy="17600"/>
            </a:xfrm>
            <a:custGeom>
              <a:rect b="b" l="l" r="r" t="t"/>
              <a:pathLst>
                <a:path extrusionOk="0" h="704" w="1057">
                  <a:moveTo>
                    <a:pt x="895" y="1"/>
                  </a:moveTo>
                  <a:lnTo>
                    <a:pt x="1" y="517"/>
                  </a:lnTo>
                  <a:lnTo>
                    <a:pt x="1" y="704"/>
                  </a:lnTo>
                  <a:lnTo>
                    <a:pt x="1056" y="95"/>
                  </a:lnTo>
                  <a:lnTo>
                    <a:pt x="895"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7" name="Google Shape;4177;p13"/>
            <p:cNvSpPr/>
            <p:nvPr/>
          </p:nvSpPr>
          <p:spPr>
            <a:xfrm>
              <a:off x="6942975" y="1458075"/>
              <a:ext cx="22450" cy="38650"/>
            </a:xfrm>
            <a:custGeom>
              <a:rect b="b" l="l" r="r" t="t"/>
              <a:pathLst>
                <a:path extrusionOk="0" h="1546" w="898">
                  <a:moveTo>
                    <a:pt x="895" y="0"/>
                  </a:moveTo>
                  <a:lnTo>
                    <a:pt x="650" y="142"/>
                  </a:lnTo>
                  <a:lnTo>
                    <a:pt x="0" y="516"/>
                  </a:lnTo>
                  <a:lnTo>
                    <a:pt x="1" y="1265"/>
                  </a:lnTo>
                  <a:lnTo>
                    <a:pt x="3" y="1546"/>
                  </a:lnTo>
                  <a:lnTo>
                    <a:pt x="898" y="1028"/>
                  </a:lnTo>
                  <a:lnTo>
                    <a:pt x="895"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8" name="Google Shape;4178;p13"/>
            <p:cNvSpPr/>
            <p:nvPr/>
          </p:nvSpPr>
          <p:spPr>
            <a:xfrm>
              <a:off x="6965325" y="1455750"/>
              <a:ext cx="4125" cy="30400"/>
            </a:xfrm>
            <a:custGeom>
              <a:rect b="b" l="l" r="r" t="t"/>
              <a:pathLst>
                <a:path extrusionOk="0" h="1216" w="165">
                  <a:moveTo>
                    <a:pt x="162" y="0"/>
                  </a:moveTo>
                  <a:lnTo>
                    <a:pt x="1" y="93"/>
                  </a:lnTo>
                  <a:lnTo>
                    <a:pt x="4" y="1121"/>
                  </a:lnTo>
                  <a:lnTo>
                    <a:pt x="165" y="1216"/>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9" name="Google Shape;4179;p13"/>
            <p:cNvSpPr/>
            <p:nvPr/>
          </p:nvSpPr>
          <p:spPr>
            <a:xfrm>
              <a:off x="6943025" y="1483775"/>
              <a:ext cx="26425" cy="17650"/>
            </a:xfrm>
            <a:custGeom>
              <a:rect b="b" l="l" r="r" t="t"/>
              <a:pathLst>
                <a:path extrusionOk="0" h="706" w="1057">
                  <a:moveTo>
                    <a:pt x="896" y="0"/>
                  </a:moveTo>
                  <a:lnTo>
                    <a:pt x="1" y="518"/>
                  </a:lnTo>
                  <a:lnTo>
                    <a:pt x="1" y="705"/>
                  </a:lnTo>
                  <a:lnTo>
                    <a:pt x="1057" y="95"/>
                  </a:lnTo>
                  <a:lnTo>
                    <a:pt x="896"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0" name="Google Shape;4180;p13"/>
            <p:cNvSpPr/>
            <p:nvPr/>
          </p:nvSpPr>
          <p:spPr>
            <a:xfrm>
              <a:off x="6908550" y="1477800"/>
              <a:ext cx="22475" cy="38650"/>
            </a:xfrm>
            <a:custGeom>
              <a:rect b="b" l="l" r="r" t="t"/>
              <a:pathLst>
                <a:path extrusionOk="0" h="1546" w="899">
                  <a:moveTo>
                    <a:pt x="896" y="0"/>
                  </a:moveTo>
                  <a:lnTo>
                    <a:pt x="651" y="142"/>
                  </a:lnTo>
                  <a:lnTo>
                    <a:pt x="1" y="516"/>
                  </a:lnTo>
                  <a:lnTo>
                    <a:pt x="2" y="1266"/>
                  </a:lnTo>
                  <a:lnTo>
                    <a:pt x="4" y="1546"/>
                  </a:lnTo>
                  <a:lnTo>
                    <a:pt x="898" y="1030"/>
                  </a:lnTo>
                  <a:lnTo>
                    <a:pt x="896"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1" name="Google Shape;4181;p13"/>
            <p:cNvSpPr/>
            <p:nvPr/>
          </p:nvSpPr>
          <p:spPr>
            <a:xfrm>
              <a:off x="6930925" y="1475475"/>
              <a:ext cx="4125" cy="30400"/>
            </a:xfrm>
            <a:custGeom>
              <a:rect b="b" l="l" r="r" t="t"/>
              <a:pathLst>
                <a:path extrusionOk="0" h="1216" w="165">
                  <a:moveTo>
                    <a:pt x="162" y="0"/>
                  </a:moveTo>
                  <a:lnTo>
                    <a:pt x="1" y="93"/>
                  </a:lnTo>
                  <a:lnTo>
                    <a:pt x="3" y="1121"/>
                  </a:lnTo>
                  <a:lnTo>
                    <a:pt x="164" y="1215"/>
                  </a:lnTo>
                  <a:lnTo>
                    <a:pt x="16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2" name="Google Shape;4182;p13"/>
            <p:cNvSpPr/>
            <p:nvPr/>
          </p:nvSpPr>
          <p:spPr>
            <a:xfrm>
              <a:off x="6908625" y="1503525"/>
              <a:ext cx="26425" cy="17600"/>
            </a:xfrm>
            <a:custGeom>
              <a:rect b="b" l="l" r="r" t="t"/>
              <a:pathLst>
                <a:path extrusionOk="0" h="704" w="1057">
                  <a:moveTo>
                    <a:pt x="895" y="1"/>
                  </a:moveTo>
                  <a:lnTo>
                    <a:pt x="1" y="517"/>
                  </a:lnTo>
                  <a:lnTo>
                    <a:pt x="1" y="704"/>
                  </a:lnTo>
                  <a:lnTo>
                    <a:pt x="1056" y="95"/>
                  </a:lnTo>
                  <a:lnTo>
                    <a:pt x="895"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3" name="Google Shape;4183;p13"/>
            <p:cNvSpPr/>
            <p:nvPr/>
          </p:nvSpPr>
          <p:spPr>
            <a:xfrm>
              <a:off x="6874150" y="1497400"/>
              <a:ext cx="22475" cy="38675"/>
            </a:xfrm>
            <a:custGeom>
              <a:rect b="b" l="l" r="r" t="t"/>
              <a:pathLst>
                <a:path extrusionOk="0" h="1547" w="899">
                  <a:moveTo>
                    <a:pt x="895" y="1"/>
                  </a:moveTo>
                  <a:lnTo>
                    <a:pt x="650" y="143"/>
                  </a:lnTo>
                  <a:lnTo>
                    <a:pt x="1" y="518"/>
                  </a:lnTo>
                  <a:lnTo>
                    <a:pt x="2" y="1266"/>
                  </a:lnTo>
                  <a:lnTo>
                    <a:pt x="4" y="1546"/>
                  </a:lnTo>
                  <a:lnTo>
                    <a:pt x="898" y="1030"/>
                  </a:lnTo>
                  <a:lnTo>
                    <a:pt x="89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4" name="Google Shape;4184;p13"/>
            <p:cNvSpPr/>
            <p:nvPr/>
          </p:nvSpPr>
          <p:spPr>
            <a:xfrm>
              <a:off x="6896525" y="1495075"/>
              <a:ext cx="4125" cy="30450"/>
            </a:xfrm>
            <a:custGeom>
              <a:rect b="b" l="l" r="r" t="t"/>
              <a:pathLst>
                <a:path extrusionOk="0" h="1218" w="165">
                  <a:moveTo>
                    <a:pt x="161" y="1"/>
                  </a:moveTo>
                  <a:lnTo>
                    <a:pt x="0" y="94"/>
                  </a:lnTo>
                  <a:lnTo>
                    <a:pt x="3" y="1123"/>
                  </a:lnTo>
                  <a:lnTo>
                    <a:pt x="164" y="1217"/>
                  </a:lnTo>
                  <a:lnTo>
                    <a:pt x="161"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5" name="Google Shape;4185;p13"/>
            <p:cNvSpPr/>
            <p:nvPr/>
          </p:nvSpPr>
          <p:spPr>
            <a:xfrm>
              <a:off x="6874225" y="1523150"/>
              <a:ext cx="26425" cy="17600"/>
            </a:xfrm>
            <a:custGeom>
              <a:rect b="b" l="l" r="r" t="t"/>
              <a:pathLst>
                <a:path extrusionOk="0" h="704" w="1057">
                  <a:moveTo>
                    <a:pt x="895" y="0"/>
                  </a:moveTo>
                  <a:lnTo>
                    <a:pt x="1" y="516"/>
                  </a:lnTo>
                  <a:lnTo>
                    <a:pt x="1" y="703"/>
                  </a:lnTo>
                  <a:lnTo>
                    <a:pt x="1056" y="94"/>
                  </a:lnTo>
                  <a:lnTo>
                    <a:pt x="895"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6" name="Google Shape;4186;p13"/>
            <p:cNvSpPr/>
            <p:nvPr/>
          </p:nvSpPr>
          <p:spPr>
            <a:xfrm>
              <a:off x="6715925" y="1088475"/>
              <a:ext cx="242575" cy="142000"/>
            </a:xfrm>
            <a:custGeom>
              <a:rect b="b" l="l" r="r" t="t"/>
              <a:pathLst>
                <a:path extrusionOk="0" h="5680" w="9703">
                  <a:moveTo>
                    <a:pt x="6206" y="0"/>
                  </a:moveTo>
                  <a:cubicBezTo>
                    <a:pt x="6148" y="0"/>
                    <a:pt x="6090" y="13"/>
                    <a:pt x="6046" y="38"/>
                  </a:cubicBezTo>
                  <a:lnTo>
                    <a:pt x="90" y="3530"/>
                  </a:lnTo>
                  <a:cubicBezTo>
                    <a:pt x="2" y="3581"/>
                    <a:pt x="0" y="3664"/>
                    <a:pt x="89" y="3716"/>
                  </a:cubicBezTo>
                  <a:lnTo>
                    <a:pt x="3337" y="5642"/>
                  </a:lnTo>
                  <a:cubicBezTo>
                    <a:pt x="3381" y="5667"/>
                    <a:pt x="3439" y="5680"/>
                    <a:pt x="3497" y="5680"/>
                  </a:cubicBezTo>
                  <a:cubicBezTo>
                    <a:pt x="3555" y="5680"/>
                    <a:pt x="3613" y="5667"/>
                    <a:pt x="3657" y="5642"/>
                  </a:cubicBezTo>
                  <a:lnTo>
                    <a:pt x="9613" y="2151"/>
                  </a:lnTo>
                  <a:cubicBezTo>
                    <a:pt x="9701" y="2100"/>
                    <a:pt x="9703" y="2016"/>
                    <a:pt x="9614" y="1966"/>
                  </a:cubicBezTo>
                  <a:lnTo>
                    <a:pt x="6366" y="38"/>
                  </a:lnTo>
                  <a:cubicBezTo>
                    <a:pt x="6322" y="13"/>
                    <a:pt x="6264" y="0"/>
                    <a:pt x="6206"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7" name="Google Shape;4187;p13"/>
            <p:cNvSpPr/>
            <p:nvPr/>
          </p:nvSpPr>
          <p:spPr>
            <a:xfrm>
              <a:off x="6774425" y="1092575"/>
              <a:ext cx="57925" cy="105150"/>
            </a:xfrm>
            <a:custGeom>
              <a:rect b="b" l="l" r="r" t="t"/>
              <a:pathLst>
                <a:path extrusionOk="0" h="4206" w="2317">
                  <a:moveTo>
                    <a:pt x="1" y="1"/>
                  </a:moveTo>
                  <a:lnTo>
                    <a:pt x="8" y="2879"/>
                  </a:lnTo>
                  <a:cubicBezTo>
                    <a:pt x="8" y="2879"/>
                    <a:pt x="2306" y="4206"/>
                    <a:pt x="2316" y="4206"/>
                  </a:cubicBezTo>
                  <a:cubicBezTo>
                    <a:pt x="2316" y="4206"/>
                    <a:pt x="2316" y="4206"/>
                    <a:pt x="2316" y="4206"/>
                  </a:cubicBezTo>
                  <a:lnTo>
                    <a:pt x="2313" y="1349"/>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8" name="Google Shape;4188;p13"/>
            <p:cNvSpPr/>
            <p:nvPr/>
          </p:nvSpPr>
          <p:spPr>
            <a:xfrm>
              <a:off x="6774425" y="1046650"/>
              <a:ext cx="149525" cy="151075"/>
            </a:xfrm>
            <a:custGeom>
              <a:rect b="b" l="l" r="r" t="t"/>
              <a:pathLst>
                <a:path extrusionOk="0" h="6043" w="5981">
                  <a:moveTo>
                    <a:pt x="3666" y="0"/>
                  </a:moveTo>
                  <a:lnTo>
                    <a:pt x="1" y="1838"/>
                  </a:lnTo>
                  <a:lnTo>
                    <a:pt x="2302" y="3195"/>
                  </a:lnTo>
                  <a:lnTo>
                    <a:pt x="2313" y="3189"/>
                  </a:lnTo>
                  <a:lnTo>
                    <a:pt x="2319" y="6043"/>
                  </a:lnTo>
                  <a:lnTo>
                    <a:pt x="5981" y="3897"/>
                  </a:lnTo>
                  <a:lnTo>
                    <a:pt x="5975" y="1276"/>
                  </a:lnTo>
                  <a:lnTo>
                    <a:pt x="3666"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9" name="Google Shape;4189;p13"/>
            <p:cNvSpPr/>
            <p:nvPr/>
          </p:nvSpPr>
          <p:spPr>
            <a:xfrm>
              <a:off x="6893775" y="1105675"/>
              <a:ext cx="21450" cy="51750"/>
            </a:xfrm>
            <a:custGeom>
              <a:rect b="b" l="l" r="r" t="t"/>
              <a:pathLst>
                <a:path extrusionOk="0" h="2070" w="858">
                  <a:moveTo>
                    <a:pt x="853" y="0"/>
                  </a:moveTo>
                  <a:lnTo>
                    <a:pt x="0" y="492"/>
                  </a:lnTo>
                  <a:lnTo>
                    <a:pt x="5" y="2069"/>
                  </a:lnTo>
                  <a:lnTo>
                    <a:pt x="86" y="2021"/>
                  </a:lnTo>
                  <a:lnTo>
                    <a:pt x="764" y="1630"/>
                  </a:lnTo>
                  <a:lnTo>
                    <a:pt x="857" y="1576"/>
                  </a:lnTo>
                  <a:lnTo>
                    <a:pt x="853"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0" name="Google Shape;4190;p13"/>
            <p:cNvSpPr/>
            <p:nvPr/>
          </p:nvSpPr>
          <p:spPr>
            <a:xfrm>
              <a:off x="6892325" y="1117150"/>
              <a:ext cx="1575" cy="40275"/>
            </a:xfrm>
            <a:custGeom>
              <a:rect b="b" l="l" r="r" t="t"/>
              <a:pathLst>
                <a:path extrusionOk="0" h="1611" w="63">
                  <a:moveTo>
                    <a:pt x="0" y="1"/>
                  </a:moveTo>
                  <a:lnTo>
                    <a:pt x="5" y="1578"/>
                  </a:lnTo>
                  <a:lnTo>
                    <a:pt x="63" y="1610"/>
                  </a:lnTo>
                  <a:lnTo>
                    <a:pt x="58" y="33"/>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1" name="Google Shape;4191;p13"/>
            <p:cNvSpPr/>
            <p:nvPr/>
          </p:nvSpPr>
          <p:spPr>
            <a:xfrm>
              <a:off x="6911100" y="1109750"/>
              <a:ext cx="1800" cy="36675"/>
            </a:xfrm>
            <a:custGeom>
              <a:rect b="b" l="l" r="r" t="t"/>
              <a:pathLst>
                <a:path extrusionOk="0" h="1467" w="72">
                  <a:moveTo>
                    <a:pt x="69" y="1"/>
                  </a:moveTo>
                  <a:lnTo>
                    <a:pt x="0" y="43"/>
                  </a:lnTo>
                  <a:lnTo>
                    <a:pt x="2" y="1429"/>
                  </a:lnTo>
                  <a:lnTo>
                    <a:pt x="71" y="1467"/>
                  </a:lnTo>
                  <a:lnTo>
                    <a:pt x="69"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2" name="Google Shape;4192;p13"/>
            <p:cNvSpPr/>
            <p:nvPr/>
          </p:nvSpPr>
          <p:spPr>
            <a:xfrm>
              <a:off x="6895800" y="1110550"/>
              <a:ext cx="15750" cy="44400"/>
            </a:xfrm>
            <a:custGeom>
              <a:rect b="b" l="l" r="r" t="t"/>
              <a:pathLst>
                <a:path extrusionOk="0" h="1776" w="630">
                  <a:moveTo>
                    <a:pt x="628" y="1"/>
                  </a:moveTo>
                  <a:lnTo>
                    <a:pt x="0" y="366"/>
                  </a:lnTo>
                  <a:lnTo>
                    <a:pt x="5" y="1776"/>
                  </a:lnTo>
                  <a:lnTo>
                    <a:pt x="630" y="1416"/>
                  </a:lnTo>
                  <a:lnTo>
                    <a:pt x="628"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3" name="Google Shape;4193;p13"/>
            <p:cNvSpPr/>
            <p:nvPr/>
          </p:nvSpPr>
          <p:spPr>
            <a:xfrm>
              <a:off x="6773375" y="1026350"/>
              <a:ext cx="101025" cy="100800"/>
            </a:xfrm>
            <a:custGeom>
              <a:rect b="b" l="l" r="r" t="t"/>
              <a:pathLst>
                <a:path extrusionOk="0" h="4032" w="4041">
                  <a:moveTo>
                    <a:pt x="1661" y="0"/>
                  </a:moveTo>
                  <a:lnTo>
                    <a:pt x="1" y="2655"/>
                  </a:lnTo>
                  <a:lnTo>
                    <a:pt x="2355" y="4032"/>
                  </a:lnTo>
                  <a:lnTo>
                    <a:pt x="4040" y="1339"/>
                  </a:lnTo>
                  <a:lnTo>
                    <a:pt x="166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4" name="Google Shape;4194;p13"/>
            <p:cNvSpPr/>
            <p:nvPr/>
          </p:nvSpPr>
          <p:spPr>
            <a:xfrm>
              <a:off x="6814875" y="1026350"/>
              <a:ext cx="110925" cy="52900"/>
            </a:xfrm>
            <a:custGeom>
              <a:rect b="b" l="l" r="r" t="t"/>
              <a:pathLst>
                <a:path extrusionOk="0" h="2116" w="4437">
                  <a:moveTo>
                    <a:pt x="1" y="0"/>
                  </a:moveTo>
                  <a:lnTo>
                    <a:pt x="2380" y="1339"/>
                  </a:lnTo>
                  <a:lnTo>
                    <a:pt x="4437" y="2116"/>
                  </a:lnTo>
                  <a:lnTo>
                    <a:pt x="2048" y="812"/>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5" name="Google Shape;4195;p13"/>
            <p:cNvSpPr/>
            <p:nvPr/>
          </p:nvSpPr>
          <p:spPr>
            <a:xfrm>
              <a:off x="6895800" y="1131975"/>
              <a:ext cx="4225" cy="3575"/>
            </a:xfrm>
            <a:custGeom>
              <a:rect b="b" l="l" r="r" t="t"/>
              <a:pathLst>
                <a:path extrusionOk="0" h="143" w="169">
                  <a:moveTo>
                    <a:pt x="169" y="1"/>
                  </a:moveTo>
                  <a:lnTo>
                    <a:pt x="0" y="97"/>
                  </a:lnTo>
                  <a:cubicBezTo>
                    <a:pt x="4" y="126"/>
                    <a:pt x="22" y="142"/>
                    <a:pt x="47" y="142"/>
                  </a:cubicBezTo>
                  <a:cubicBezTo>
                    <a:pt x="58" y="142"/>
                    <a:pt x="70" y="139"/>
                    <a:pt x="83" y="133"/>
                  </a:cubicBezTo>
                  <a:cubicBezTo>
                    <a:pt x="131" y="105"/>
                    <a:pt x="163" y="56"/>
                    <a:pt x="169" y="1"/>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6" name="Google Shape;4196;p13"/>
            <p:cNvSpPr/>
            <p:nvPr/>
          </p:nvSpPr>
          <p:spPr>
            <a:xfrm>
              <a:off x="6904175" y="1127125"/>
              <a:ext cx="4225" cy="3600"/>
            </a:xfrm>
            <a:custGeom>
              <a:rect b="b" l="l" r="r" t="t"/>
              <a:pathLst>
                <a:path extrusionOk="0" h="144" w="169">
                  <a:moveTo>
                    <a:pt x="169" y="1"/>
                  </a:moveTo>
                  <a:lnTo>
                    <a:pt x="0" y="96"/>
                  </a:lnTo>
                  <a:cubicBezTo>
                    <a:pt x="3" y="126"/>
                    <a:pt x="22" y="143"/>
                    <a:pt x="47" y="143"/>
                  </a:cubicBezTo>
                  <a:cubicBezTo>
                    <a:pt x="58" y="143"/>
                    <a:pt x="71" y="140"/>
                    <a:pt x="85" y="132"/>
                  </a:cubicBezTo>
                  <a:cubicBezTo>
                    <a:pt x="131" y="105"/>
                    <a:pt x="163" y="56"/>
                    <a:pt x="169" y="1"/>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7" name="Google Shape;4197;p13"/>
            <p:cNvSpPr/>
            <p:nvPr/>
          </p:nvSpPr>
          <p:spPr>
            <a:xfrm>
              <a:off x="6912550" y="1122275"/>
              <a:ext cx="4225" cy="3600"/>
            </a:xfrm>
            <a:custGeom>
              <a:rect b="b" l="l" r="r" t="t"/>
              <a:pathLst>
                <a:path extrusionOk="0" h="144" w="169">
                  <a:moveTo>
                    <a:pt x="169" y="0"/>
                  </a:moveTo>
                  <a:lnTo>
                    <a:pt x="0" y="97"/>
                  </a:lnTo>
                  <a:cubicBezTo>
                    <a:pt x="3" y="127"/>
                    <a:pt x="22" y="143"/>
                    <a:pt x="48" y="143"/>
                  </a:cubicBezTo>
                  <a:cubicBezTo>
                    <a:pt x="59" y="143"/>
                    <a:pt x="71" y="140"/>
                    <a:pt x="85" y="134"/>
                  </a:cubicBezTo>
                  <a:cubicBezTo>
                    <a:pt x="131" y="105"/>
                    <a:pt x="163" y="55"/>
                    <a:pt x="169" y="0"/>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8" name="Google Shape;4198;p13"/>
            <p:cNvSpPr/>
            <p:nvPr/>
          </p:nvSpPr>
          <p:spPr>
            <a:xfrm>
              <a:off x="6920925" y="1117400"/>
              <a:ext cx="4225" cy="3625"/>
            </a:xfrm>
            <a:custGeom>
              <a:rect b="b" l="l" r="r" t="t"/>
              <a:pathLst>
                <a:path extrusionOk="0" h="145" w="169">
                  <a:moveTo>
                    <a:pt x="169" y="1"/>
                  </a:moveTo>
                  <a:lnTo>
                    <a:pt x="0" y="98"/>
                  </a:lnTo>
                  <a:cubicBezTo>
                    <a:pt x="3" y="127"/>
                    <a:pt x="22" y="144"/>
                    <a:pt x="47" y="144"/>
                  </a:cubicBezTo>
                  <a:cubicBezTo>
                    <a:pt x="58" y="144"/>
                    <a:pt x="70" y="141"/>
                    <a:pt x="83" y="134"/>
                  </a:cubicBezTo>
                  <a:cubicBezTo>
                    <a:pt x="131" y="105"/>
                    <a:pt x="163" y="56"/>
                    <a:pt x="169" y="1"/>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9" name="Google Shape;4199;p13"/>
            <p:cNvSpPr/>
            <p:nvPr/>
          </p:nvSpPr>
          <p:spPr>
            <a:xfrm>
              <a:off x="6929300" y="1112550"/>
              <a:ext cx="4225" cy="3600"/>
            </a:xfrm>
            <a:custGeom>
              <a:rect b="b" l="l" r="r" t="t"/>
              <a:pathLst>
                <a:path extrusionOk="0" h="144" w="169">
                  <a:moveTo>
                    <a:pt x="169" y="1"/>
                  </a:moveTo>
                  <a:lnTo>
                    <a:pt x="0" y="98"/>
                  </a:lnTo>
                  <a:cubicBezTo>
                    <a:pt x="4" y="127"/>
                    <a:pt x="23" y="144"/>
                    <a:pt x="48" y="144"/>
                  </a:cubicBezTo>
                  <a:cubicBezTo>
                    <a:pt x="59" y="144"/>
                    <a:pt x="71" y="141"/>
                    <a:pt x="84" y="134"/>
                  </a:cubicBezTo>
                  <a:cubicBezTo>
                    <a:pt x="132" y="105"/>
                    <a:pt x="163" y="56"/>
                    <a:pt x="169" y="1"/>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0" name="Google Shape;4200;p13"/>
            <p:cNvSpPr/>
            <p:nvPr/>
          </p:nvSpPr>
          <p:spPr>
            <a:xfrm>
              <a:off x="6900000" y="1129550"/>
              <a:ext cx="4200" cy="3600"/>
            </a:xfrm>
            <a:custGeom>
              <a:rect b="b" l="l" r="r" t="t"/>
              <a:pathLst>
                <a:path extrusionOk="0" h="144" w="168">
                  <a:moveTo>
                    <a:pt x="167" y="1"/>
                  </a:moveTo>
                  <a:lnTo>
                    <a:pt x="1" y="96"/>
                  </a:lnTo>
                  <a:cubicBezTo>
                    <a:pt x="4" y="126"/>
                    <a:pt x="21" y="143"/>
                    <a:pt x="46" y="143"/>
                  </a:cubicBezTo>
                  <a:cubicBezTo>
                    <a:pt x="57" y="143"/>
                    <a:pt x="70" y="140"/>
                    <a:pt x="83" y="133"/>
                  </a:cubicBezTo>
                  <a:cubicBezTo>
                    <a:pt x="131" y="105"/>
                    <a:pt x="162" y="56"/>
                    <a:pt x="167"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1" name="Google Shape;4201;p13"/>
            <p:cNvSpPr/>
            <p:nvPr/>
          </p:nvSpPr>
          <p:spPr>
            <a:xfrm>
              <a:off x="6908375" y="1124700"/>
              <a:ext cx="4200" cy="3575"/>
            </a:xfrm>
            <a:custGeom>
              <a:rect b="b" l="l" r="r" t="t"/>
              <a:pathLst>
                <a:path extrusionOk="0" h="143" w="168">
                  <a:moveTo>
                    <a:pt x="167" y="0"/>
                  </a:moveTo>
                  <a:lnTo>
                    <a:pt x="1" y="96"/>
                  </a:lnTo>
                  <a:cubicBezTo>
                    <a:pt x="4" y="126"/>
                    <a:pt x="21" y="143"/>
                    <a:pt x="46" y="143"/>
                  </a:cubicBezTo>
                  <a:cubicBezTo>
                    <a:pt x="57" y="143"/>
                    <a:pt x="70" y="140"/>
                    <a:pt x="83" y="132"/>
                  </a:cubicBezTo>
                  <a:cubicBezTo>
                    <a:pt x="131" y="105"/>
                    <a:pt x="162" y="55"/>
                    <a:pt x="167"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2" name="Google Shape;4202;p13"/>
            <p:cNvSpPr/>
            <p:nvPr/>
          </p:nvSpPr>
          <p:spPr>
            <a:xfrm>
              <a:off x="6916750" y="1119850"/>
              <a:ext cx="4225" cy="3600"/>
            </a:xfrm>
            <a:custGeom>
              <a:rect b="b" l="l" r="r" t="t"/>
              <a:pathLst>
                <a:path extrusionOk="0" h="144" w="169">
                  <a:moveTo>
                    <a:pt x="169" y="0"/>
                  </a:moveTo>
                  <a:lnTo>
                    <a:pt x="1" y="97"/>
                  </a:lnTo>
                  <a:cubicBezTo>
                    <a:pt x="4" y="127"/>
                    <a:pt x="22" y="143"/>
                    <a:pt x="47" y="143"/>
                  </a:cubicBezTo>
                  <a:cubicBezTo>
                    <a:pt x="58" y="143"/>
                    <a:pt x="71" y="140"/>
                    <a:pt x="83" y="133"/>
                  </a:cubicBezTo>
                  <a:cubicBezTo>
                    <a:pt x="131" y="104"/>
                    <a:pt x="163" y="55"/>
                    <a:pt x="169"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3" name="Google Shape;4203;p13"/>
            <p:cNvSpPr/>
            <p:nvPr/>
          </p:nvSpPr>
          <p:spPr>
            <a:xfrm>
              <a:off x="6925125" y="1114975"/>
              <a:ext cx="4200" cy="3600"/>
            </a:xfrm>
            <a:custGeom>
              <a:rect b="b" l="l" r="r" t="t"/>
              <a:pathLst>
                <a:path extrusionOk="0" h="144" w="168">
                  <a:moveTo>
                    <a:pt x="167" y="1"/>
                  </a:moveTo>
                  <a:lnTo>
                    <a:pt x="1" y="98"/>
                  </a:lnTo>
                  <a:cubicBezTo>
                    <a:pt x="4" y="127"/>
                    <a:pt x="21" y="144"/>
                    <a:pt x="47" y="144"/>
                  </a:cubicBezTo>
                  <a:cubicBezTo>
                    <a:pt x="58" y="144"/>
                    <a:pt x="70" y="141"/>
                    <a:pt x="83" y="134"/>
                  </a:cubicBezTo>
                  <a:cubicBezTo>
                    <a:pt x="131" y="105"/>
                    <a:pt x="163" y="56"/>
                    <a:pt x="167"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4" name="Google Shape;4204;p13"/>
            <p:cNvSpPr/>
            <p:nvPr/>
          </p:nvSpPr>
          <p:spPr>
            <a:xfrm>
              <a:off x="6783375" y="1119400"/>
              <a:ext cx="42550" cy="53500"/>
            </a:xfrm>
            <a:custGeom>
              <a:rect b="b" l="l" r="r" t="t"/>
              <a:pathLst>
                <a:path extrusionOk="0" h="2140" w="1702">
                  <a:moveTo>
                    <a:pt x="4" y="1"/>
                  </a:moveTo>
                  <a:lnTo>
                    <a:pt x="1" y="1156"/>
                  </a:lnTo>
                  <a:lnTo>
                    <a:pt x="1699" y="2140"/>
                  </a:lnTo>
                  <a:lnTo>
                    <a:pt x="1699" y="1825"/>
                  </a:lnTo>
                  <a:lnTo>
                    <a:pt x="1702" y="984"/>
                  </a:lnTo>
                  <a:lnTo>
                    <a:pt x="281" y="160"/>
                  </a:lnTo>
                  <a:lnTo>
                    <a:pt x="4"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5" name="Google Shape;4205;p13"/>
            <p:cNvSpPr/>
            <p:nvPr/>
          </p:nvSpPr>
          <p:spPr>
            <a:xfrm>
              <a:off x="6778875" y="1116800"/>
              <a:ext cx="4650" cy="34175"/>
            </a:xfrm>
            <a:custGeom>
              <a:rect b="b" l="l" r="r" t="t"/>
              <a:pathLst>
                <a:path extrusionOk="0" h="1367" w="186">
                  <a:moveTo>
                    <a:pt x="4" y="0"/>
                  </a:moveTo>
                  <a:lnTo>
                    <a:pt x="1" y="1366"/>
                  </a:lnTo>
                  <a:lnTo>
                    <a:pt x="181" y="1260"/>
                  </a:lnTo>
                  <a:lnTo>
                    <a:pt x="185" y="105"/>
                  </a:lnTo>
                  <a:lnTo>
                    <a:pt x="4"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6" name="Google Shape;4206;p13"/>
            <p:cNvSpPr/>
            <p:nvPr/>
          </p:nvSpPr>
          <p:spPr>
            <a:xfrm>
              <a:off x="6778850" y="1148300"/>
              <a:ext cx="47000" cy="29850"/>
            </a:xfrm>
            <a:custGeom>
              <a:rect b="b" l="l" r="r" t="t"/>
              <a:pathLst>
                <a:path extrusionOk="0" h="1194" w="1880">
                  <a:moveTo>
                    <a:pt x="182" y="0"/>
                  </a:moveTo>
                  <a:lnTo>
                    <a:pt x="1" y="106"/>
                  </a:lnTo>
                  <a:lnTo>
                    <a:pt x="1880" y="1194"/>
                  </a:lnTo>
                  <a:lnTo>
                    <a:pt x="1880" y="984"/>
                  </a:lnTo>
                  <a:lnTo>
                    <a:pt x="18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7" name="Google Shape;4207;p13"/>
            <p:cNvSpPr/>
            <p:nvPr/>
          </p:nvSpPr>
          <p:spPr>
            <a:xfrm>
              <a:off x="6839200" y="1121575"/>
              <a:ext cx="42550" cy="53500"/>
            </a:xfrm>
            <a:custGeom>
              <a:rect b="b" l="l" r="r" t="t"/>
              <a:pathLst>
                <a:path extrusionOk="0" h="2140" w="1702">
                  <a:moveTo>
                    <a:pt x="1699" y="1"/>
                  </a:moveTo>
                  <a:lnTo>
                    <a:pt x="1422" y="160"/>
                  </a:lnTo>
                  <a:lnTo>
                    <a:pt x="1" y="984"/>
                  </a:lnTo>
                  <a:lnTo>
                    <a:pt x="4" y="1825"/>
                  </a:lnTo>
                  <a:lnTo>
                    <a:pt x="4" y="2140"/>
                  </a:lnTo>
                  <a:lnTo>
                    <a:pt x="1702" y="1156"/>
                  </a:lnTo>
                  <a:lnTo>
                    <a:pt x="1699"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8" name="Google Shape;4208;p13"/>
            <p:cNvSpPr/>
            <p:nvPr/>
          </p:nvSpPr>
          <p:spPr>
            <a:xfrm>
              <a:off x="6881625" y="1118975"/>
              <a:ext cx="4675" cy="34125"/>
            </a:xfrm>
            <a:custGeom>
              <a:rect b="b" l="l" r="r" t="t"/>
              <a:pathLst>
                <a:path extrusionOk="0" h="1365" w="187">
                  <a:moveTo>
                    <a:pt x="182" y="0"/>
                  </a:moveTo>
                  <a:lnTo>
                    <a:pt x="0" y="105"/>
                  </a:lnTo>
                  <a:lnTo>
                    <a:pt x="5" y="1260"/>
                  </a:lnTo>
                  <a:lnTo>
                    <a:pt x="186" y="1365"/>
                  </a:lnTo>
                  <a:lnTo>
                    <a:pt x="18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9" name="Google Shape;4209;p13"/>
            <p:cNvSpPr/>
            <p:nvPr/>
          </p:nvSpPr>
          <p:spPr>
            <a:xfrm>
              <a:off x="6839275" y="1150475"/>
              <a:ext cx="47025" cy="29850"/>
            </a:xfrm>
            <a:custGeom>
              <a:rect b="b" l="l" r="r" t="t"/>
              <a:pathLst>
                <a:path extrusionOk="0" h="1194" w="1881">
                  <a:moveTo>
                    <a:pt x="1699" y="0"/>
                  </a:moveTo>
                  <a:lnTo>
                    <a:pt x="1" y="984"/>
                  </a:lnTo>
                  <a:lnTo>
                    <a:pt x="1" y="1194"/>
                  </a:lnTo>
                  <a:lnTo>
                    <a:pt x="1880" y="106"/>
                  </a:lnTo>
                  <a:lnTo>
                    <a:pt x="1699"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0" name="Google Shape;4210;p13"/>
            <p:cNvSpPr/>
            <p:nvPr/>
          </p:nvSpPr>
          <p:spPr>
            <a:xfrm>
              <a:off x="6868875" y="1080225"/>
              <a:ext cx="19300" cy="30325"/>
            </a:xfrm>
            <a:custGeom>
              <a:rect b="b" l="l" r="r" t="t"/>
              <a:pathLst>
                <a:path extrusionOk="0" h="1213" w="772">
                  <a:moveTo>
                    <a:pt x="769" y="0"/>
                  </a:moveTo>
                  <a:lnTo>
                    <a:pt x="586" y="106"/>
                  </a:lnTo>
                  <a:lnTo>
                    <a:pt x="0" y="447"/>
                  </a:lnTo>
                  <a:lnTo>
                    <a:pt x="2" y="1004"/>
                  </a:lnTo>
                  <a:lnTo>
                    <a:pt x="2" y="1212"/>
                  </a:lnTo>
                  <a:lnTo>
                    <a:pt x="772" y="766"/>
                  </a:lnTo>
                  <a:lnTo>
                    <a:pt x="769"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1" name="Google Shape;4211;p13"/>
            <p:cNvSpPr/>
            <p:nvPr/>
          </p:nvSpPr>
          <p:spPr>
            <a:xfrm>
              <a:off x="6888075" y="1078475"/>
              <a:ext cx="3100" cy="22650"/>
            </a:xfrm>
            <a:custGeom>
              <a:rect b="b" l="l" r="r" t="t"/>
              <a:pathLst>
                <a:path extrusionOk="0" h="906" w="124">
                  <a:moveTo>
                    <a:pt x="121" y="1"/>
                  </a:moveTo>
                  <a:lnTo>
                    <a:pt x="1" y="70"/>
                  </a:lnTo>
                  <a:lnTo>
                    <a:pt x="4" y="836"/>
                  </a:lnTo>
                  <a:lnTo>
                    <a:pt x="124" y="905"/>
                  </a:lnTo>
                  <a:lnTo>
                    <a:pt x="121"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2" name="Google Shape;4212;p13"/>
            <p:cNvSpPr/>
            <p:nvPr/>
          </p:nvSpPr>
          <p:spPr>
            <a:xfrm>
              <a:off x="6868900" y="1099350"/>
              <a:ext cx="22275" cy="14675"/>
            </a:xfrm>
            <a:custGeom>
              <a:rect b="b" l="l" r="r" t="t"/>
              <a:pathLst>
                <a:path extrusionOk="0" h="587" w="891">
                  <a:moveTo>
                    <a:pt x="771" y="1"/>
                  </a:moveTo>
                  <a:lnTo>
                    <a:pt x="1" y="447"/>
                  </a:lnTo>
                  <a:lnTo>
                    <a:pt x="1" y="587"/>
                  </a:lnTo>
                  <a:lnTo>
                    <a:pt x="891" y="70"/>
                  </a:lnTo>
                  <a:lnTo>
                    <a:pt x="771"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3" name="Google Shape;4213;p13"/>
            <p:cNvSpPr/>
            <p:nvPr/>
          </p:nvSpPr>
          <p:spPr>
            <a:xfrm>
              <a:off x="6880000" y="1097300"/>
              <a:ext cx="53525" cy="37100"/>
            </a:xfrm>
            <a:custGeom>
              <a:rect b="b" l="l" r="r" t="t"/>
              <a:pathLst>
                <a:path extrusionOk="0" h="1484" w="2141">
                  <a:moveTo>
                    <a:pt x="1505" y="0"/>
                  </a:moveTo>
                  <a:lnTo>
                    <a:pt x="0" y="870"/>
                  </a:lnTo>
                  <a:lnTo>
                    <a:pt x="632" y="1484"/>
                  </a:lnTo>
                  <a:lnTo>
                    <a:pt x="2141" y="611"/>
                  </a:lnTo>
                  <a:lnTo>
                    <a:pt x="150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4" name="Google Shape;4214;p13"/>
            <p:cNvSpPr/>
            <p:nvPr/>
          </p:nvSpPr>
          <p:spPr>
            <a:xfrm>
              <a:off x="6884200" y="1114375"/>
              <a:ext cx="19825" cy="17625"/>
            </a:xfrm>
            <a:custGeom>
              <a:rect b="b" l="l" r="r" t="t"/>
              <a:pathLst>
                <a:path extrusionOk="0" h="705" w="793">
                  <a:moveTo>
                    <a:pt x="157" y="0"/>
                  </a:moveTo>
                  <a:lnTo>
                    <a:pt x="0" y="91"/>
                  </a:lnTo>
                  <a:lnTo>
                    <a:pt x="633" y="705"/>
                  </a:lnTo>
                  <a:lnTo>
                    <a:pt x="792" y="616"/>
                  </a:lnTo>
                  <a:lnTo>
                    <a:pt x="15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5" name="Google Shape;4215;p13"/>
            <p:cNvSpPr/>
            <p:nvPr/>
          </p:nvSpPr>
          <p:spPr>
            <a:xfrm>
              <a:off x="6884200" y="1114150"/>
              <a:ext cx="20000" cy="17850"/>
            </a:xfrm>
            <a:custGeom>
              <a:rect b="b" l="l" r="r" t="t"/>
              <a:pathLst>
                <a:path extrusionOk="0" h="714" w="800">
                  <a:moveTo>
                    <a:pt x="166" y="0"/>
                  </a:moveTo>
                  <a:lnTo>
                    <a:pt x="0" y="100"/>
                  </a:lnTo>
                  <a:lnTo>
                    <a:pt x="633" y="714"/>
                  </a:lnTo>
                  <a:lnTo>
                    <a:pt x="799" y="615"/>
                  </a:lnTo>
                  <a:lnTo>
                    <a:pt x="16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6" name="Google Shape;4216;p13"/>
            <p:cNvSpPr/>
            <p:nvPr/>
          </p:nvSpPr>
          <p:spPr>
            <a:xfrm>
              <a:off x="6892575" y="1109350"/>
              <a:ext cx="20000" cy="17800"/>
            </a:xfrm>
            <a:custGeom>
              <a:rect b="b" l="l" r="r" t="t"/>
              <a:pathLst>
                <a:path extrusionOk="0" h="712" w="800">
                  <a:moveTo>
                    <a:pt x="167" y="1"/>
                  </a:moveTo>
                  <a:lnTo>
                    <a:pt x="0" y="97"/>
                  </a:lnTo>
                  <a:lnTo>
                    <a:pt x="633" y="712"/>
                  </a:lnTo>
                  <a:lnTo>
                    <a:pt x="799" y="614"/>
                  </a:lnTo>
                  <a:lnTo>
                    <a:pt x="16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7" name="Google Shape;4217;p13"/>
            <p:cNvSpPr/>
            <p:nvPr/>
          </p:nvSpPr>
          <p:spPr>
            <a:xfrm>
              <a:off x="6900950" y="1104425"/>
              <a:ext cx="20000" cy="17875"/>
            </a:xfrm>
            <a:custGeom>
              <a:rect b="b" l="l" r="r" t="t"/>
              <a:pathLst>
                <a:path extrusionOk="0" h="715" w="800">
                  <a:moveTo>
                    <a:pt x="166" y="1"/>
                  </a:moveTo>
                  <a:lnTo>
                    <a:pt x="0" y="99"/>
                  </a:lnTo>
                  <a:lnTo>
                    <a:pt x="633" y="714"/>
                  </a:lnTo>
                  <a:lnTo>
                    <a:pt x="799" y="617"/>
                  </a:lnTo>
                  <a:lnTo>
                    <a:pt x="1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8" name="Google Shape;4218;p13"/>
            <p:cNvSpPr/>
            <p:nvPr/>
          </p:nvSpPr>
          <p:spPr>
            <a:xfrm>
              <a:off x="6909325" y="1099650"/>
              <a:ext cx="20000" cy="17775"/>
            </a:xfrm>
            <a:custGeom>
              <a:rect b="b" l="l" r="r" t="t"/>
              <a:pathLst>
                <a:path extrusionOk="0" h="711" w="800">
                  <a:moveTo>
                    <a:pt x="167" y="0"/>
                  </a:moveTo>
                  <a:lnTo>
                    <a:pt x="0" y="98"/>
                  </a:lnTo>
                  <a:lnTo>
                    <a:pt x="633" y="711"/>
                  </a:lnTo>
                  <a:lnTo>
                    <a:pt x="799" y="614"/>
                  </a:lnTo>
                  <a:lnTo>
                    <a:pt x="16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9" name="Google Shape;4219;p13"/>
            <p:cNvSpPr/>
            <p:nvPr/>
          </p:nvSpPr>
          <p:spPr>
            <a:xfrm>
              <a:off x="6748875" y="1161900"/>
              <a:ext cx="10500" cy="32675"/>
            </a:xfrm>
            <a:custGeom>
              <a:rect b="b" l="l" r="r" t="t"/>
              <a:pathLst>
                <a:path extrusionOk="0" h="1307" w="420">
                  <a:moveTo>
                    <a:pt x="0" y="0"/>
                  </a:moveTo>
                  <a:lnTo>
                    <a:pt x="0" y="1185"/>
                  </a:lnTo>
                  <a:cubicBezTo>
                    <a:pt x="0" y="1217"/>
                    <a:pt x="22" y="1247"/>
                    <a:pt x="63" y="1270"/>
                  </a:cubicBezTo>
                  <a:cubicBezTo>
                    <a:pt x="104" y="1295"/>
                    <a:pt x="157" y="1307"/>
                    <a:pt x="210" y="1307"/>
                  </a:cubicBezTo>
                  <a:cubicBezTo>
                    <a:pt x="264" y="1307"/>
                    <a:pt x="318" y="1295"/>
                    <a:pt x="358" y="1270"/>
                  </a:cubicBezTo>
                  <a:cubicBezTo>
                    <a:pt x="399" y="1247"/>
                    <a:pt x="419" y="1217"/>
                    <a:pt x="419" y="1186"/>
                  </a:cubicBezTo>
                  <a:lnTo>
                    <a:pt x="419" y="2"/>
                  </a:lnTo>
                  <a:cubicBezTo>
                    <a:pt x="419" y="32"/>
                    <a:pt x="399" y="62"/>
                    <a:pt x="358" y="86"/>
                  </a:cubicBezTo>
                  <a:cubicBezTo>
                    <a:pt x="318" y="110"/>
                    <a:pt x="265" y="122"/>
                    <a:pt x="211" y="122"/>
                  </a:cubicBezTo>
                  <a:cubicBezTo>
                    <a:pt x="158" y="122"/>
                    <a:pt x="104" y="110"/>
                    <a:pt x="63" y="86"/>
                  </a:cubicBezTo>
                  <a:cubicBezTo>
                    <a:pt x="22" y="62"/>
                    <a:pt x="0" y="32"/>
                    <a:pt x="0"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0" name="Google Shape;4220;p13"/>
            <p:cNvSpPr/>
            <p:nvPr/>
          </p:nvSpPr>
          <p:spPr>
            <a:xfrm>
              <a:off x="6748375" y="1158875"/>
              <a:ext cx="11550" cy="6075"/>
            </a:xfrm>
            <a:custGeom>
              <a:rect b="b" l="l" r="r" t="t"/>
              <a:pathLst>
                <a:path extrusionOk="0" h="243" w="462">
                  <a:moveTo>
                    <a:pt x="231" y="0"/>
                  </a:moveTo>
                  <a:cubicBezTo>
                    <a:pt x="177" y="0"/>
                    <a:pt x="124" y="12"/>
                    <a:pt x="83" y="36"/>
                  </a:cubicBezTo>
                  <a:cubicBezTo>
                    <a:pt x="0" y="82"/>
                    <a:pt x="1" y="160"/>
                    <a:pt x="84" y="207"/>
                  </a:cubicBezTo>
                  <a:cubicBezTo>
                    <a:pt x="125" y="231"/>
                    <a:pt x="178" y="243"/>
                    <a:pt x="232" y="243"/>
                  </a:cubicBezTo>
                  <a:cubicBezTo>
                    <a:pt x="286" y="243"/>
                    <a:pt x="339" y="231"/>
                    <a:pt x="380" y="207"/>
                  </a:cubicBezTo>
                  <a:cubicBezTo>
                    <a:pt x="461" y="160"/>
                    <a:pt x="461" y="83"/>
                    <a:pt x="378" y="36"/>
                  </a:cubicBezTo>
                  <a:cubicBezTo>
                    <a:pt x="337" y="12"/>
                    <a:pt x="284" y="0"/>
                    <a:pt x="231" y="0"/>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1" name="Google Shape;4221;p13"/>
            <p:cNvSpPr/>
            <p:nvPr/>
          </p:nvSpPr>
          <p:spPr>
            <a:xfrm>
              <a:off x="6714100" y="1088525"/>
              <a:ext cx="81475" cy="77875"/>
            </a:xfrm>
            <a:custGeom>
              <a:rect b="b" l="l" r="r" t="t"/>
              <a:pathLst>
                <a:path extrusionOk="0" h="3115" w="3259">
                  <a:moveTo>
                    <a:pt x="1307" y="0"/>
                  </a:moveTo>
                  <a:cubicBezTo>
                    <a:pt x="1253" y="0"/>
                    <a:pt x="1199" y="7"/>
                    <a:pt x="1145" y="22"/>
                  </a:cubicBezTo>
                  <a:cubicBezTo>
                    <a:pt x="875" y="94"/>
                    <a:pt x="688" y="340"/>
                    <a:pt x="689" y="619"/>
                  </a:cubicBezTo>
                  <a:lnTo>
                    <a:pt x="689" y="625"/>
                  </a:lnTo>
                  <a:cubicBezTo>
                    <a:pt x="365" y="667"/>
                    <a:pt x="178" y="1017"/>
                    <a:pt x="326" y="1310"/>
                  </a:cubicBezTo>
                  <a:cubicBezTo>
                    <a:pt x="125" y="1417"/>
                    <a:pt x="1" y="1626"/>
                    <a:pt x="1" y="1853"/>
                  </a:cubicBezTo>
                  <a:cubicBezTo>
                    <a:pt x="1" y="2075"/>
                    <a:pt x="120" y="2281"/>
                    <a:pt x="314" y="2390"/>
                  </a:cubicBezTo>
                  <a:cubicBezTo>
                    <a:pt x="339" y="2637"/>
                    <a:pt x="548" y="2814"/>
                    <a:pt x="784" y="2814"/>
                  </a:cubicBezTo>
                  <a:cubicBezTo>
                    <a:pt x="821" y="2814"/>
                    <a:pt x="859" y="2810"/>
                    <a:pt x="897" y="2800"/>
                  </a:cubicBezTo>
                  <a:cubicBezTo>
                    <a:pt x="904" y="2806"/>
                    <a:pt x="913" y="2810"/>
                    <a:pt x="921" y="2816"/>
                  </a:cubicBezTo>
                  <a:cubicBezTo>
                    <a:pt x="1132" y="3017"/>
                    <a:pt x="1399" y="3114"/>
                    <a:pt x="1664" y="3114"/>
                  </a:cubicBezTo>
                  <a:cubicBezTo>
                    <a:pt x="2005" y="3114"/>
                    <a:pt x="2344" y="2954"/>
                    <a:pt x="2556" y="2647"/>
                  </a:cubicBezTo>
                  <a:cubicBezTo>
                    <a:pt x="2820" y="2589"/>
                    <a:pt x="2981" y="2320"/>
                    <a:pt x="2908" y="2059"/>
                  </a:cubicBezTo>
                  <a:cubicBezTo>
                    <a:pt x="3143" y="1900"/>
                    <a:pt x="3259" y="1616"/>
                    <a:pt x="3202" y="1337"/>
                  </a:cubicBezTo>
                  <a:cubicBezTo>
                    <a:pt x="3146" y="1059"/>
                    <a:pt x="2928" y="841"/>
                    <a:pt x="2650" y="786"/>
                  </a:cubicBezTo>
                  <a:cubicBezTo>
                    <a:pt x="2733" y="569"/>
                    <a:pt x="2647" y="322"/>
                    <a:pt x="2447" y="205"/>
                  </a:cubicBezTo>
                  <a:cubicBezTo>
                    <a:pt x="2371" y="160"/>
                    <a:pt x="2287" y="138"/>
                    <a:pt x="2203" y="138"/>
                  </a:cubicBezTo>
                  <a:cubicBezTo>
                    <a:pt x="2067" y="138"/>
                    <a:pt x="1932" y="197"/>
                    <a:pt x="1839" y="308"/>
                  </a:cubicBezTo>
                  <a:cubicBezTo>
                    <a:pt x="1727" y="114"/>
                    <a:pt x="1522" y="0"/>
                    <a:pt x="1307"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2" name="Google Shape;4222;p13"/>
            <p:cNvSpPr/>
            <p:nvPr/>
          </p:nvSpPr>
          <p:spPr>
            <a:xfrm>
              <a:off x="6801150" y="1181825"/>
              <a:ext cx="10500" cy="32675"/>
            </a:xfrm>
            <a:custGeom>
              <a:rect b="b" l="l" r="r" t="t"/>
              <a:pathLst>
                <a:path extrusionOk="0" h="1307" w="420">
                  <a:moveTo>
                    <a:pt x="0" y="1"/>
                  </a:moveTo>
                  <a:lnTo>
                    <a:pt x="0" y="1185"/>
                  </a:lnTo>
                  <a:cubicBezTo>
                    <a:pt x="0" y="1217"/>
                    <a:pt x="22" y="1248"/>
                    <a:pt x="63" y="1271"/>
                  </a:cubicBezTo>
                  <a:cubicBezTo>
                    <a:pt x="104" y="1295"/>
                    <a:pt x="158" y="1307"/>
                    <a:pt x="211" y="1307"/>
                  </a:cubicBezTo>
                  <a:cubicBezTo>
                    <a:pt x="265" y="1307"/>
                    <a:pt x="318" y="1295"/>
                    <a:pt x="358" y="1271"/>
                  </a:cubicBezTo>
                  <a:cubicBezTo>
                    <a:pt x="399" y="1248"/>
                    <a:pt x="419" y="1217"/>
                    <a:pt x="419" y="1185"/>
                  </a:cubicBezTo>
                  <a:lnTo>
                    <a:pt x="419" y="1"/>
                  </a:lnTo>
                  <a:cubicBezTo>
                    <a:pt x="419" y="33"/>
                    <a:pt x="399" y="63"/>
                    <a:pt x="358" y="86"/>
                  </a:cubicBezTo>
                  <a:cubicBezTo>
                    <a:pt x="318" y="110"/>
                    <a:pt x="265" y="122"/>
                    <a:pt x="211" y="122"/>
                  </a:cubicBezTo>
                  <a:cubicBezTo>
                    <a:pt x="158" y="122"/>
                    <a:pt x="104" y="110"/>
                    <a:pt x="63" y="86"/>
                  </a:cubicBezTo>
                  <a:cubicBezTo>
                    <a:pt x="22" y="63"/>
                    <a:pt x="0" y="31"/>
                    <a:pt x="0"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3" name="Google Shape;4223;p13"/>
            <p:cNvSpPr/>
            <p:nvPr/>
          </p:nvSpPr>
          <p:spPr>
            <a:xfrm>
              <a:off x="6800650" y="1178800"/>
              <a:ext cx="11500" cy="6100"/>
            </a:xfrm>
            <a:custGeom>
              <a:rect b="b" l="l" r="r" t="t"/>
              <a:pathLst>
                <a:path extrusionOk="0" h="244" w="460">
                  <a:moveTo>
                    <a:pt x="229" y="0"/>
                  </a:moveTo>
                  <a:cubicBezTo>
                    <a:pt x="175" y="0"/>
                    <a:pt x="122" y="12"/>
                    <a:pt x="81" y="36"/>
                  </a:cubicBezTo>
                  <a:cubicBezTo>
                    <a:pt x="0" y="83"/>
                    <a:pt x="0" y="161"/>
                    <a:pt x="83" y="207"/>
                  </a:cubicBezTo>
                  <a:cubicBezTo>
                    <a:pt x="124" y="231"/>
                    <a:pt x="178" y="243"/>
                    <a:pt x="231" y="243"/>
                  </a:cubicBezTo>
                  <a:cubicBezTo>
                    <a:pt x="285" y="243"/>
                    <a:pt x="338" y="231"/>
                    <a:pt x="378" y="207"/>
                  </a:cubicBezTo>
                  <a:cubicBezTo>
                    <a:pt x="460" y="161"/>
                    <a:pt x="460" y="83"/>
                    <a:pt x="377" y="36"/>
                  </a:cubicBezTo>
                  <a:cubicBezTo>
                    <a:pt x="336" y="12"/>
                    <a:pt x="282" y="0"/>
                    <a:pt x="229" y="0"/>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4" name="Google Shape;4224;p13"/>
            <p:cNvSpPr/>
            <p:nvPr/>
          </p:nvSpPr>
          <p:spPr>
            <a:xfrm>
              <a:off x="6766375" y="1108425"/>
              <a:ext cx="81500" cy="77875"/>
            </a:xfrm>
            <a:custGeom>
              <a:rect b="b" l="l" r="r" t="t"/>
              <a:pathLst>
                <a:path extrusionOk="0" h="3115" w="3260">
                  <a:moveTo>
                    <a:pt x="1304" y="1"/>
                  </a:moveTo>
                  <a:cubicBezTo>
                    <a:pt x="1251" y="1"/>
                    <a:pt x="1197" y="8"/>
                    <a:pt x="1143" y="22"/>
                  </a:cubicBezTo>
                  <a:cubicBezTo>
                    <a:pt x="874" y="96"/>
                    <a:pt x="688" y="341"/>
                    <a:pt x="689" y="621"/>
                  </a:cubicBezTo>
                  <a:lnTo>
                    <a:pt x="689" y="627"/>
                  </a:lnTo>
                  <a:cubicBezTo>
                    <a:pt x="365" y="669"/>
                    <a:pt x="178" y="1018"/>
                    <a:pt x="326" y="1311"/>
                  </a:cubicBezTo>
                  <a:cubicBezTo>
                    <a:pt x="125" y="1418"/>
                    <a:pt x="1" y="1627"/>
                    <a:pt x="1" y="1855"/>
                  </a:cubicBezTo>
                  <a:cubicBezTo>
                    <a:pt x="1" y="2077"/>
                    <a:pt x="120" y="2281"/>
                    <a:pt x="312" y="2391"/>
                  </a:cubicBezTo>
                  <a:cubicBezTo>
                    <a:pt x="339" y="2638"/>
                    <a:pt x="547" y="2816"/>
                    <a:pt x="783" y="2816"/>
                  </a:cubicBezTo>
                  <a:cubicBezTo>
                    <a:pt x="821" y="2816"/>
                    <a:pt x="859" y="2811"/>
                    <a:pt x="897" y="2802"/>
                  </a:cubicBezTo>
                  <a:lnTo>
                    <a:pt x="920" y="2816"/>
                  </a:lnTo>
                  <a:cubicBezTo>
                    <a:pt x="1131" y="3017"/>
                    <a:pt x="1399" y="3115"/>
                    <a:pt x="1665" y="3115"/>
                  </a:cubicBezTo>
                  <a:cubicBezTo>
                    <a:pt x="2006" y="3115"/>
                    <a:pt x="2344" y="2955"/>
                    <a:pt x="2556" y="2648"/>
                  </a:cubicBezTo>
                  <a:cubicBezTo>
                    <a:pt x="2820" y="2589"/>
                    <a:pt x="2981" y="2320"/>
                    <a:pt x="2907" y="2061"/>
                  </a:cubicBezTo>
                  <a:cubicBezTo>
                    <a:pt x="3142" y="1901"/>
                    <a:pt x="3259" y="1617"/>
                    <a:pt x="3202" y="1339"/>
                  </a:cubicBezTo>
                  <a:cubicBezTo>
                    <a:pt x="3146" y="1060"/>
                    <a:pt x="2928" y="843"/>
                    <a:pt x="2650" y="788"/>
                  </a:cubicBezTo>
                  <a:cubicBezTo>
                    <a:pt x="2733" y="569"/>
                    <a:pt x="2647" y="324"/>
                    <a:pt x="2446" y="205"/>
                  </a:cubicBezTo>
                  <a:cubicBezTo>
                    <a:pt x="2370" y="160"/>
                    <a:pt x="2287" y="138"/>
                    <a:pt x="2204" y="138"/>
                  </a:cubicBezTo>
                  <a:cubicBezTo>
                    <a:pt x="2067" y="138"/>
                    <a:pt x="1932" y="197"/>
                    <a:pt x="1838" y="308"/>
                  </a:cubicBezTo>
                  <a:cubicBezTo>
                    <a:pt x="1726" y="115"/>
                    <a:pt x="1520" y="1"/>
                    <a:pt x="1304" y="1"/>
                  </a:cubicBez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5" name="Google Shape;4225;p13"/>
            <p:cNvSpPr/>
            <p:nvPr/>
          </p:nvSpPr>
          <p:spPr>
            <a:xfrm>
              <a:off x="6589325" y="904625"/>
              <a:ext cx="145650" cy="458275"/>
            </a:xfrm>
            <a:custGeom>
              <a:rect b="b" l="l" r="r" t="t"/>
              <a:pathLst>
                <a:path extrusionOk="0" h="18331" w="5826">
                  <a:moveTo>
                    <a:pt x="1" y="0"/>
                  </a:moveTo>
                  <a:lnTo>
                    <a:pt x="53" y="15039"/>
                  </a:lnTo>
                  <a:lnTo>
                    <a:pt x="5825" y="18330"/>
                  </a:lnTo>
                  <a:lnTo>
                    <a:pt x="5772" y="3293"/>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6" name="Google Shape;4226;p13"/>
            <p:cNvSpPr/>
            <p:nvPr/>
          </p:nvSpPr>
          <p:spPr>
            <a:xfrm>
              <a:off x="6448925" y="904625"/>
              <a:ext cx="140425" cy="455525"/>
            </a:xfrm>
            <a:custGeom>
              <a:rect b="b" l="l" r="r" t="t"/>
              <a:pathLst>
                <a:path extrusionOk="0" h="18221" w="5617">
                  <a:moveTo>
                    <a:pt x="5617" y="0"/>
                  </a:moveTo>
                  <a:lnTo>
                    <a:pt x="0" y="3183"/>
                  </a:lnTo>
                  <a:lnTo>
                    <a:pt x="54" y="18220"/>
                  </a:lnTo>
                  <a:lnTo>
                    <a:pt x="5563" y="15039"/>
                  </a:lnTo>
                  <a:lnTo>
                    <a:pt x="561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7" name="Google Shape;4227;p13"/>
            <p:cNvSpPr/>
            <p:nvPr/>
          </p:nvSpPr>
          <p:spPr>
            <a:xfrm>
              <a:off x="6593250" y="986950"/>
              <a:ext cx="141700" cy="455475"/>
            </a:xfrm>
            <a:custGeom>
              <a:rect b="b" l="l" r="r" t="t"/>
              <a:pathLst>
                <a:path extrusionOk="0" h="18219" w="5668">
                  <a:moveTo>
                    <a:pt x="5613" y="0"/>
                  </a:moveTo>
                  <a:lnTo>
                    <a:pt x="0" y="3182"/>
                  </a:lnTo>
                  <a:lnTo>
                    <a:pt x="52" y="18219"/>
                  </a:lnTo>
                  <a:lnTo>
                    <a:pt x="5667" y="15039"/>
                  </a:lnTo>
                  <a:lnTo>
                    <a:pt x="561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8" name="Google Shape;4228;p13"/>
            <p:cNvSpPr/>
            <p:nvPr/>
          </p:nvSpPr>
          <p:spPr>
            <a:xfrm>
              <a:off x="6448925" y="984175"/>
              <a:ext cx="145650" cy="458250"/>
            </a:xfrm>
            <a:custGeom>
              <a:rect b="b" l="l" r="r" t="t"/>
              <a:pathLst>
                <a:path extrusionOk="0" h="18330" w="5826">
                  <a:moveTo>
                    <a:pt x="0" y="1"/>
                  </a:moveTo>
                  <a:lnTo>
                    <a:pt x="54" y="15038"/>
                  </a:lnTo>
                  <a:lnTo>
                    <a:pt x="5825" y="18330"/>
                  </a:lnTo>
                  <a:lnTo>
                    <a:pt x="5773" y="3293"/>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9" name="Google Shape;4229;p13"/>
            <p:cNvSpPr/>
            <p:nvPr/>
          </p:nvSpPr>
          <p:spPr>
            <a:xfrm>
              <a:off x="6448925" y="904675"/>
              <a:ext cx="284675" cy="161825"/>
            </a:xfrm>
            <a:custGeom>
              <a:rect b="b" l="l" r="r" t="t"/>
              <a:pathLst>
                <a:path extrusionOk="0" h="6473" w="11387">
                  <a:moveTo>
                    <a:pt x="5615" y="1"/>
                  </a:moveTo>
                  <a:lnTo>
                    <a:pt x="0" y="3181"/>
                  </a:lnTo>
                  <a:lnTo>
                    <a:pt x="5773" y="6473"/>
                  </a:lnTo>
                  <a:lnTo>
                    <a:pt x="11386" y="3291"/>
                  </a:lnTo>
                  <a:lnTo>
                    <a:pt x="561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0" name="Google Shape;4230;p13"/>
            <p:cNvSpPr/>
            <p:nvPr/>
          </p:nvSpPr>
          <p:spPr>
            <a:xfrm>
              <a:off x="6469075" y="1084850"/>
              <a:ext cx="26750" cy="46000"/>
            </a:xfrm>
            <a:custGeom>
              <a:rect b="b" l="l" r="r" t="t"/>
              <a:pathLst>
                <a:path extrusionOk="0" h="1840" w="1070">
                  <a:moveTo>
                    <a:pt x="5" y="1"/>
                  </a:moveTo>
                  <a:lnTo>
                    <a:pt x="1" y="1225"/>
                  </a:lnTo>
                  <a:lnTo>
                    <a:pt x="1066" y="1839"/>
                  </a:lnTo>
                  <a:lnTo>
                    <a:pt x="1068" y="1506"/>
                  </a:lnTo>
                  <a:lnTo>
                    <a:pt x="1069" y="616"/>
                  </a:lnTo>
                  <a:lnTo>
                    <a:pt x="298" y="169"/>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1" name="Google Shape;4231;p13"/>
            <p:cNvSpPr/>
            <p:nvPr/>
          </p:nvSpPr>
          <p:spPr>
            <a:xfrm>
              <a:off x="6464300" y="1082100"/>
              <a:ext cx="4900" cy="36175"/>
            </a:xfrm>
            <a:custGeom>
              <a:rect b="b" l="l" r="r" t="t"/>
              <a:pathLst>
                <a:path extrusionOk="0" h="1447" w="196">
                  <a:moveTo>
                    <a:pt x="5" y="1"/>
                  </a:moveTo>
                  <a:lnTo>
                    <a:pt x="0" y="1446"/>
                  </a:lnTo>
                  <a:lnTo>
                    <a:pt x="193"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2" name="Google Shape;4232;p13"/>
            <p:cNvSpPr/>
            <p:nvPr/>
          </p:nvSpPr>
          <p:spPr>
            <a:xfrm>
              <a:off x="6464300" y="1115450"/>
              <a:ext cx="31450" cy="20950"/>
            </a:xfrm>
            <a:custGeom>
              <a:rect b="b" l="l" r="r" t="t"/>
              <a:pathLst>
                <a:path extrusionOk="0" h="838" w="1258">
                  <a:moveTo>
                    <a:pt x="192" y="1"/>
                  </a:moveTo>
                  <a:lnTo>
                    <a:pt x="0" y="112"/>
                  </a:lnTo>
                  <a:lnTo>
                    <a:pt x="1257" y="837"/>
                  </a:lnTo>
                  <a:lnTo>
                    <a:pt x="1257" y="615"/>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3" name="Google Shape;4233;p13"/>
            <p:cNvSpPr/>
            <p:nvPr/>
          </p:nvSpPr>
          <p:spPr>
            <a:xfrm>
              <a:off x="6510000" y="1108300"/>
              <a:ext cx="26750" cy="46000"/>
            </a:xfrm>
            <a:custGeom>
              <a:rect b="b" l="l" r="r" t="t"/>
              <a:pathLst>
                <a:path extrusionOk="0" h="1840" w="1070">
                  <a:moveTo>
                    <a:pt x="5" y="1"/>
                  </a:moveTo>
                  <a:lnTo>
                    <a:pt x="1" y="1225"/>
                  </a:lnTo>
                  <a:lnTo>
                    <a:pt x="1067" y="1840"/>
                  </a:lnTo>
                  <a:lnTo>
                    <a:pt x="1067" y="1506"/>
                  </a:lnTo>
                  <a:lnTo>
                    <a:pt x="1069" y="616"/>
                  </a:lnTo>
                  <a:lnTo>
                    <a:pt x="298" y="171"/>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4" name="Google Shape;4234;p13"/>
            <p:cNvSpPr/>
            <p:nvPr/>
          </p:nvSpPr>
          <p:spPr>
            <a:xfrm>
              <a:off x="6505225" y="1105550"/>
              <a:ext cx="4925" cy="36175"/>
            </a:xfrm>
            <a:custGeom>
              <a:rect b="b" l="l" r="r" t="t"/>
              <a:pathLst>
                <a:path extrusionOk="0" h="1447" w="197">
                  <a:moveTo>
                    <a:pt x="5" y="1"/>
                  </a:moveTo>
                  <a:lnTo>
                    <a:pt x="0" y="1446"/>
                  </a:lnTo>
                  <a:lnTo>
                    <a:pt x="193"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5" name="Google Shape;4235;p13"/>
            <p:cNvSpPr/>
            <p:nvPr/>
          </p:nvSpPr>
          <p:spPr>
            <a:xfrm>
              <a:off x="6505225" y="1138900"/>
              <a:ext cx="31450" cy="20975"/>
            </a:xfrm>
            <a:custGeom>
              <a:rect b="b" l="l" r="r" t="t"/>
              <a:pathLst>
                <a:path extrusionOk="0" h="839" w="1258">
                  <a:moveTo>
                    <a:pt x="192" y="1"/>
                  </a:moveTo>
                  <a:lnTo>
                    <a:pt x="0" y="112"/>
                  </a:lnTo>
                  <a:lnTo>
                    <a:pt x="1258" y="839"/>
                  </a:lnTo>
                  <a:lnTo>
                    <a:pt x="1258" y="61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6" name="Google Shape;4236;p13"/>
            <p:cNvSpPr/>
            <p:nvPr/>
          </p:nvSpPr>
          <p:spPr>
            <a:xfrm>
              <a:off x="6550925" y="1131650"/>
              <a:ext cx="26750" cy="46000"/>
            </a:xfrm>
            <a:custGeom>
              <a:rect b="b" l="l" r="r" t="t"/>
              <a:pathLst>
                <a:path extrusionOk="0" h="1840" w="1070">
                  <a:moveTo>
                    <a:pt x="5" y="1"/>
                  </a:moveTo>
                  <a:lnTo>
                    <a:pt x="1" y="1225"/>
                  </a:lnTo>
                  <a:lnTo>
                    <a:pt x="1067" y="1839"/>
                  </a:lnTo>
                  <a:lnTo>
                    <a:pt x="1067" y="1506"/>
                  </a:lnTo>
                  <a:lnTo>
                    <a:pt x="1070" y="616"/>
                  </a:lnTo>
                  <a:lnTo>
                    <a:pt x="297" y="169"/>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7" name="Google Shape;4237;p13"/>
            <p:cNvSpPr/>
            <p:nvPr/>
          </p:nvSpPr>
          <p:spPr>
            <a:xfrm>
              <a:off x="6546150" y="1128900"/>
              <a:ext cx="4925" cy="36175"/>
            </a:xfrm>
            <a:custGeom>
              <a:rect b="b" l="l" r="r" t="t"/>
              <a:pathLst>
                <a:path extrusionOk="0" h="1447" w="197">
                  <a:moveTo>
                    <a:pt x="5" y="1"/>
                  </a:moveTo>
                  <a:lnTo>
                    <a:pt x="1" y="1446"/>
                  </a:lnTo>
                  <a:lnTo>
                    <a:pt x="192"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8" name="Google Shape;4238;p13"/>
            <p:cNvSpPr/>
            <p:nvPr/>
          </p:nvSpPr>
          <p:spPr>
            <a:xfrm>
              <a:off x="6546150" y="1162250"/>
              <a:ext cx="31450" cy="20950"/>
            </a:xfrm>
            <a:custGeom>
              <a:rect b="b" l="l" r="r" t="t"/>
              <a:pathLst>
                <a:path extrusionOk="0" h="838" w="1258">
                  <a:moveTo>
                    <a:pt x="192" y="1"/>
                  </a:moveTo>
                  <a:lnTo>
                    <a:pt x="1" y="112"/>
                  </a:lnTo>
                  <a:lnTo>
                    <a:pt x="1258" y="837"/>
                  </a:lnTo>
                  <a:lnTo>
                    <a:pt x="1258" y="615"/>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9" name="Google Shape;4239;p13"/>
            <p:cNvSpPr/>
            <p:nvPr/>
          </p:nvSpPr>
          <p:spPr>
            <a:xfrm>
              <a:off x="6469075" y="1142275"/>
              <a:ext cx="26750" cy="46000"/>
            </a:xfrm>
            <a:custGeom>
              <a:rect b="b" l="l" r="r" t="t"/>
              <a:pathLst>
                <a:path extrusionOk="0" h="1840" w="1070">
                  <a:moveTo>
                    <a:pt x="5" y="1"/>
                  </a:moveTo>
                  <a:lnTo>
                    <a:pt x="1" y="1225"/>
                  </a:lnTo>
                  <a:lnTo>
                    <a:pt x="1066" y="1839"/>
                  </a:lnTo>
                  <a:lnTo>
                    <a:pt x="1068" y="1506"/>
                  </a:lnTo>
                  <a:lnTo>
                    <a:pt x="1069" y="615"/>
                  </a:lnTo>
                  <a:lnTo>
                    <a:pt x="298" y="170"/>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0" name="Google Shape;4240;p13"/>
            <p:cNvSpPr/>
            <p:nvPr/>
          </p:nvSpPr>
          <p:spPr>
            <a:xfrm>
              <a:off x="6464300" y="1139525"/>
              <a:ext cx="4900" cy="36175"/>
            </a:xfrm>
            <a:custGeom>
              <a:rect b="b" l="l" r="r" t="t"/>
              <a:pathLst>
                <a:path extrusionOk="0" h="1447" w="196">
                  <a:moveTo>
                    <a:pt x="5" y="0"/>
                  </a:moveTo>
                  <a:lnTo>
                    <a:pt x="0" y="1446"/>
                  </a:lnTo>
                  <a:lnTo>
                    <a:pt x="193" y="1335"/>
                  </a:lnTo>
                  <a:lnTo>
                    <a:pt x="196" y="111"/>
                  </a:lnTo>
                  <a:lnTo>
                    <a:pt x="5"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1" name="Google Shape;4241;p13"/>
            <p:cNvSpPr/>
            <p:nvPr/>
          </p:nvSpPr>
          <p:spPr>
            <a:xfrm>
              <a:off x="6464300" y="1172875"/>
              <a:ext cx="31450" cy="20975"/>
            </a:xfrm>
            <a:custGeom>
              <a:rect b="b" l="l" r="r" t="t"/>
              <a:pathLst>
                <a:path extrusionOk="0" h="839" w="1258">
                  <a:moveTo>
                    <a:pt x="192" y="1"/>
                  </a:moveTo>
                  <a:lnTo>
                    <a:pt x="0" y="112"/>
                  </a:lnTo>
                  <a:lnTo>
                    <a:pt x="1257" y="839"/>
                  </a:lnTo>
                  <a:lnTo>
                    <a:pt x="1257" y="615"/>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2" name="Google Shape;4242;p13"/>
            <p:cNvSpPr/>
            <p:nvPr/>
          </p:nvSpPr>
          <p:spPr>
            <a:xfrm>
              <a:off x="6510000" y="1165775"/>
              <a:ext cx="26750" cy="45950"/>
            </a:xfrm>
            <a:custGeom>
              <a:rect b="b" l="l" r="r" t="t"/>
              <a:pathLst>
                <a:path extrusionOk="0" h="1838" w="1070">
                  <a:moveTo>
                    <a:pt x="5" y="0"/>
                  </a:moveTo>
                  <a:lnTo>
                    <a:pt x="1" y="1223"/>
                  </a:lnTo>
                  <a:lnTo>
                    <a:pt x="1067" y="1838"/>
                  </a:lnTo>
                  <a:lnTo>
                    <a:pt x="1067" y="1504"/>
                  </a:lnTo>
                  <a:lnTo>
                    <a:pt x="1069" y="615"/>
                  </a:lnTo>
                  <a:lnTo>
                    <a:pt x="298" y="169"/>
                  </a:lnTo>
                  <a:lnTo>
                    <a:pt x="5"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3" name="Google Shape;4243;p13"/>
            <p:cNvSpPr/>
            <p:nvPr/>
          </p:nvSpPr>
          <p:spPr>
            <a:xfrm>
              <a:off x="6505225" y="1162975"/>
              <a:ext cx="4925" cy="36200"/>
            </a:xfrm>
            <a:custGeom>
              <a:rect b="b" l="l" r="r" t="t"/>
              <a:pathLst>
                <a:path extrusionOk="0" h="1448" w="197">
                  <a:moveTo>
                    <a:pt x="5" y="1"/>
                  </a:moveTo>
                  <a:lnTo>
                    <a:pt x="0" y="1448"/>
                  </a:lnTo>
                  <a:lnTo>
                    <a:pt x="193"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4" name="Google Shape;4244;p13"/>
            <p:cNvSpPr/>
            <p:nvPr/>
          </p:nvSpPr>
          <p:spPr>
            <a:xfrm>
              <a:off x="6505225" y="1196325"/>
              <a:ext cx="31450" cy="20975"/>
            </a:xfrm>
            <a:custGeom>
              <a:rect b="b" l="l" r="r" t="t"/>
              <a:pathLst>
                <a:path extrusionOk="0" h="839" w="1258">
                  <a:moveTo>
                    <a:pt x="192" y="1"/>
                  </a:moveTo>
                  <a:lnTo>
                    <a:pt x="0" y="114"/>
                  </a:lnTo>
                  <a:lnTo>
                    <a:pt x="1258" y="839"/>
                  </a:lnTo>
                  <a:lnTo>
                    <a:pt x="1258" y="61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5" name="Google Shape;4245;p13"/>
            <p:cNvSpPr/>
            <p:nvPr/>
          </p:nvSpPr>
          <p:spPr>
            <a:xfrm>
              <a:off x="6550925" y="1189075"/>
              <a:ext cx="26750" cy="46000"/>
            </a:xfrm>
            <a:custGeom>
              <a:rect b="b" l="l" r="r" t="t"/>
              <a:pathLst>
                <a:path extrusionOk="0" h="1840" w="1070">
                  <a:moveTo>
                    <a:pt x="5" y="1"/>
                  </a:moveTo>
                  <a:lnTo>
                    <a:pt x="1" y="1225"/>
                  </a:lnTo>
                  <a:lnTo>
                    <a:pt x="1067" y="1839"/>
                  </a:lnTo>
                  <a:lnTo>
                    <a:pt x="1067" y="1506"/>
                  </a:lnTo>
                  <a:lnTo>
                    <a:pt x="1070" y="616"/>
                  </a:lnTo>
                  <a:lnTo>
                    <a:pt x="297" y="170"/>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6" name="Google Shape;4246;p13"/>
            <p:cNvSpPr/>
            <p:nvPr/>
          </p:nvSpPr>
          <p:spPr>
            <a:xfrm>
              <a:off x="6546150" y="1186325"/>
              <a:ext cx="4925" cy="36175"/>
            </a:xfrm>
            <a:custGeom>
              <a:rect b="b" l="l" r="r" t="t"/>
              <a:pathLst>
                <a:path extrusionOk="0" h="1447" w="197">
                  <a:moveTo>
                    <a:pt x="5" y="0"/>
                  </a:moveTo>
                  <a:lnTo>
                    <a:pt x="1" y="1446"/>
                  </a:lnTo>
                  <a:lnTo>
                    <a:pt x="192" y="1335"/>
                  </a:lnTo>
                  <a:lnTo>
                    <a:pt x="196" y="111"/>
                  </a:lnTo>
                  <a:lnTo>
                    <a:pt x="5"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7" name="Google Shape;4247;p13"/>
            <p:cNvSpPr/>
            <p:nvPr/>
          </p:nvSpPr>
          <p:spPr>
            <a:xfrm>
              <a:off x="6546150" y="1219675"/>
              <a:ext cx="31450" cy="20975"/>
            </a:xfrm>
            <a:custGeom>
              <a:rect b="b" l="l" r="r" t="t"/>
              <a:pathLst>
                <a:path extrusionOk="0" h="839" w="1258">
                  <a:moveTo>
                    <a:pt x="192" y="1"/>
                  </a:moveTo>
                  <a:lnTo>
                    <a:pt x="1" y="112"/>
                  </a:lnTo>
                  <a:lnTo>
                    <a:pt x="1258" y="839"/>
                  </a:lnTo>
                  <a:lnTo>
                    <a:pt x="1258" y="615"/>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8" name="Google Shape;4248;p13"/>
            <p:cNvSpPr/>
            <p:nvPr/>
          </p:nvSpPr>
          <p:spPr>
            <a:xfrm>
              <a:off x="6469075" y="1199700"/>
              <a:ext cx="26750" cy="46000"/>
            </a:xfrm>
            <a:custGeom>
              <a:rect b="b" l="l" r="r" t="t"/>
              <a:pathLst>
                <a:path extrusionOk="0" h="1840" w="1070">
                  <a:moveTo>
                    <a:pt x="5" y="1"/>
                  </a:moveTo>
                  <a:lnTo>
                    <a:pt x="1" y="1224"/>
                  </a:lnTo>
                  <a:lnTo>
                    <a:pt x="1066" y="1839"/>
                  </a:lnTo>
                  <a:lnTo>
                    <a:pt x="1068" y="1506"/>
                  </a:lnTo>
                  <a:lnTo>
                    <a:pt x="1069" y="615"/>
                  </a:lnTo>
                  <a:lnTo>
                    <a:pt x="298" y="170"/>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9" name="Google Shape;4249;p13"/>
            <p:cNvSpPr/>
            <p:nvPr/>
          </p:nvSpPr>
          <p:spPr>
            <a:xfrm>
              <a:off x="6464300" y="1196950"/>
              <a:ext cx="4900" cy="36175"/>
            </a:xfrm>
            <a:custGeom>
              <a:rect b="b" l="l" r="r" t="t"/>
              <a:pathLst>
                <a:path extrusionOk="0" h="1447" w="196">
                  <a:moveTo>
                    <a:pt x="5" y="0"/>
                  </a:moveTo>
                  <a:lnTo>
                    <a:pt x="0" y="1446"/>
                  </a:lnTo>
                  <a:lnTo>
                    <a:pt x="193" y="1334"/>
                  </a:lnTo>
                  <a:lnTo>
                    <a:pt x="196" y="111"/>
                  </a:lnTo>
                  <a:lnTo>
                    <a:pt x="5"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0" name="Google Shape;4250;p13"/>
            <p:cNvSpPr/>
            <p:nvPr/>
          </p:nvSpPr>
          <p:spPr>
            <a:xfrm>
              <a:off x="6464300" y="1230300"/>
              <a:ext cx="31450" cy="20975"/>
            </a:xfrm>
            <a:custGeom>
              <a:rect b="b" l="l" r="r" t="t"/>
              <a:pathLst>
                <a:path extrusionOk="0" h="839" w="1258">
                  <a:moveTo>
                    <a:pt x="192" y="0"/>
                  </a:moveTo>
                  <a:lnTo>
                    <a:pt x="0" y="114"/>
                  </a:lnTo>
                  <a:lnTo>
                    <a:pt x="1257" y="839"/>
                  </a:lnTo>
                  <a:lnTo>
                    <a:pt x="1257" y="615"/>
                  </a:lnTo>
                  <a:lnTo>
                    <a:pt x="19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1" name="Google Shape;4251;p13"/>
            <p:cNvSpPr/>
            <p:nvPr/>
          </p:nvSpPr>
          <p:spPr>
            <a:xfrm>
              <a:off x="6510000" y="1223200"/>
              <a:ext cx="26750" cy="45975"/>
            </a:xfrm>
            <a:custGeom>
              <a:rect b="b" l="l" r="r" t="t"/>
              <a:pathLst>
                <a:path extrusionOk="0" h="1839" w="1070">
                  <a:moveTo>
                    <a:pt x="5" y="0"/>
                  </a:moveTo>
                  <a:lnTo>
                    <a:pt x="1" y="1224"/>
                  </a:lnTo>
                  <a:lnTo>
                    <a:pt x="1067" y="1839"/>
                  </a:lnTo>
                  <a:lnTo>
                    <a:pt x="1067" y="1505"/>
                  </a:lnTo>
                  <a:lnTo>
                    <a:pt x="1069" y="615"/>
                  </a:lnTo>
                  <a:lnTo>
                    <a:pt x="298" y="168"/>
                  </a:lnTo>
                  <a:lnTo>
                    <a:pt x="5"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2" name="Google Shape;4252;p13"/>
            <p:cNvSpPr/>
            <p:nvPr/>
          </p:nvSpPr>
          <p:spPr>
            <a:xfrm>
              <a:off x="6505225" y="1220400"/>
              <a:ext cx="4925" cy="36200"/>
            </a:xfrm>
            <a:custGeom>
              <a:rect b="b" l="l" r="r" t="t"/>
              <a:pathLst>
                <a:path extrusionOk="0" h="1448" w="197">
                  <a:moveTo>
                    <a:pt x="5" y="1"/>
                  </a:moveTo>
                  <a:lnTo>
                    <a:pt x="0" y="1448"/>
                  </a:lnTo>
                  <a:lnTo>
                    <a:pt x="193" y="1336"/>
                  </a:lnTo>
                  <a:lnTo>
                    <a:pt x="196" y="112"/>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3" name="Google Shape;4253;p13"/>
            <p:cNvSpPr/>
            <p:nvPr/>
          </p:nvSpPr>
          <p:spPr>
            <a:xfrm>
              <a:off x="6505225" y="1253800"/>
              <a:ext cx="31450" cy="20925"/>
            </a:xfrm>
            <a:custGeom>
              <a:rect b="b" l="l" r="r" t="t"/>
              <a:pathLst>
                <a:path extrusionOk="0" h="837" w="1258">
                  <a:moveTo>
                    <a:pt x="192" y="0"/>
                  </a:moveTo>
                  <a:lnTo>
                    <a:pt x="0" y="112"/>
                  </a:lnTo>
                  <a:lnTo>
                    <a:pt x="1258" y="837"/>
                  </a:lnTo>
                  <a:lnTo>
                    <a:pt x="1258" y="615"/>
                  </a:lnTo>
                  <a:lnTo>
                    <a:pt x="19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4" name="Google Shape;4254;p13"/>
            <p:cNvSpPr/>
            <p:nvPr/>
          </p:nvSpPr>
          <p:spPr>
            <a:xfrm>
              <a:off x="6550925" y="1246550"/>
              <a:ext cx="26750" cy="45950"/>
            </a:xfrm>
            <a:custGeom>
              <a:rect b="b" l="l" r="r" t="t"/>
              <a:pathLst>
                <a:path extrusionOk="0" h="1838" w="1070">
                  <a:moveTo>
                    <a:pt x="5" y="0"/>
                  </a:moveTo>
                  <a:lnTo>
                    <a:pt x="1" y="1222"/>
                  </a:lnTo>
                  <a:lnTo>
                    <a:pt x="1067" y="1837"/>
                  </a:lnTo>
                  <a:lnTo>
                    <a:pt x="1067" y="1504"/>
                  </a:lnTo>
                  <a:lnTo>
                    <a:pt x="1070" y="615"/>
                  </a:lnTo>
                  <a:lnTo>
                    <a:pt x="297" y="168"/>
                  </a:lnTo>
                  <a:lnTo>
                    <a:pt x="5"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5" name="Google Shape;4255;p13"/>
            <p:cNvSpPr/>
            <p:nvPr/>
          </p:nvSpPr>
          <p:spPr>
            <a:xfrm>
              <a:off x="6546150" y="1243750"/>
              <a:ext cx="4925" cy="36200"/>
            </a:xfrm>
            <a:custGeom>
              <a:rect b="b" l="l" r="r" t="t"/>
              <a:pathLst>
                <a:path extrusionOk="0" h="1448" w="197">
                  <a:moveTo>
                    <a:pt x="5" y="0"/>
                  </a:moveTo>
                  <a:lnTo>
                    <a:pt x="1" y="1448"/>
                  </a:lnTo>
                  <a:lnTo>
                    <a:pt x="192" y="1334"/>
                  </a:lnTo>
                  <a:lnTo>
                    <a:pt x="196" y="111"/>
                  </a:lnTo>
                  <a:lnTo>
                    <a:pt x="5"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6" name="Google Shape;4256;p13"/>
            <p:cNvSpPr/>
            <p:nvPr/>
          </p:nvSpPr>
          <p:spPr>
            <a:xfrm>
              <a:off x="6546150" y="1277100"/>
              <a:ext cx="31450" cy="20975"/>
            </a:xfrm>
            <a:custGeom>
              <a:rect b="b" l="l" r="r" t="t"/>
              <a:pathLst>
                <a:path extrusionOk="0" h="839" w="1258">
                  <a:moveTo>
                    <a:pt x="192" y="0"/>
                  </a:moveTo>
                  <a:lnTo>
                    <a:pt x="1" y="114"/>
                  </a:lnTo>
                  <a:lnTo>
                    <a:pt x="1258" y="839"/>
                  </a:lnTo>
                  <a:lnTo>
                    <a:pt x="1258" y="615"/>
                  </a:lnTo>
                  <a:lnTo>
                    <a:pt x="19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7" name="Google Shape;4257;p13"/>
            <p:cNvSpPr/>
            <p:nvPr/>
          </p:nvSpPr>
          <p:spPr>
            <a:xfrm>
              <a:off x="6469075" y="1257150"/>
              <a:ext cx="26750" cy="45975"/>
            </a:xfrm>
            <a:custGeom>
              <a:rect b="b" l="l" r="r" t="t"/>
              <a:pathLst>
                <a:path extrusionOk="0" h="1839" w="1070">
                  <a:moveTo>
                    <a:pt x="5" y="1"/>
                  </a:moveTo>
                  <a:lnTo>
                    <a:pt x="1" y="1225"/>
                  </a:lnTo>
                  <a:lnTo>
                    <a:pt x="1066" y="1838"/>
                  </a:lnTo>
                  <a:lnTo>
                    <a:pt x="1068" y="1506"/>
                  </a:lnTo>
                  <a:lnTo>
                    <a:pt x="1069" y="616"/>
                  </a:lnTo>
                  <a:lnTo>
                    <a:pt x="298" y="169"/>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8" name="Google Shape;4258;p13"/>
            <p:cNvSpPr/>
            <p:nvPr/>
          </p:nvSpPr>
          <p:spPr>
            <a:xfrm>
              <a:off x="6464300" y="1254375"/>
              <a:ext cx="4900" cy="36200"/>
            </a:xfrm>
            <a:custGeom>
              <a:rect b="b" l="l" r="r" t="t"/>
              <a:pathLst>
                <a:path extrusionOk="0" h="1448" w="196">
                  <a:moveTo>
                    <a:pt x="5" y="0"/>
                  </a:moveTo>
                  <a:lnTo>
                    <a:pt x="0" y="1447"/>
                  </a:lnTo>
                  <a:lnTo>
                    <a:pt x="0" y="1447"/>
                  </a:lnTo>
                  <a:lnTo>
                    <a:pt x="193" y="1334"/>
                  </a:lnTo>
                  <a:lnTo>
                    <a:pt x="196" y="112"/>
                  </a:lnTo>
                  <a:lnTo>
                    <a:pt x="5"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9" name="Google Shape;4259;p13"/>
            <p:cNvSpPr/>
            <p:nvPr/>
          </p:nvSpPr>
          <p:spPr>
            <a:xfrm>
              <a:off x="6464300" y="1287750"/>
              <a:ext cx="31450" cy="20950"/>
            </a:xfrm>
            <a:custGeom>
              <a:rect b="b" l="l" r="r" t="t"/>
              <a:pathLst>
                <a:path extrusionOk="0" h="838" w="1258">
                  <a:moveTo>
                    <a:pt x="192" y="1"/>
                  </a:moveTo>
                  <a:lnTo>
                    <a:pt x="0" y="112"/>
                  </a:lnTo>
                  <a:lnTo>
                    <a:pt x="1257" y="837"/>
                  </a:lnTo>
                  <a:lnTo>
                    <a:pt x="1257" y="614"/>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0" name="Google Shape;4260;p13"/>
            <p:cNvSpPr/>
            <p:nvPr/>
          </p:nvSpPr>
          <p:spPr>
            <a:xfrm>
              <a:off x="6510000" y="1280625"/>
              <a:ext cx="26750" cy="45975"/>
            </a:xfrm>
            <a:custGeom>
              <a:rect b="b" l="l" r="r" t="t"/>
              <a:pathLst>
                <a:path extrusionOk="0" h="1839" w="1070">
                  <a:moveTo>
                    <a:pt x="5" y="0"/>
                  </a:moveTo>
                  <a:lnTo>
                    <a:pt x="1" y="1224"/>
                  </a:lnTo>
                  <a:lnTo>
                    <a:pt x="1067" y="1839"/>
                  </a:lnTo>
                  <a:lnTo>
                    <a:pt x="1067" y="1505"/>
                  </a:lnTo>
                  <a:lnTo>
                    <a:pt x="1069" y="615"/>
                  </a:lnTo>
                  <a:lnTo>
                    <a:pt x="298" y="170"/>
                  </a:lnTo>
                  <a:lnTo>
                    <a:pt x="5"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1" name="Google Shape;4261;p13"/>
            <p:cNvSpPr/>
            <p:nvPr/>
          </p:nvSpPr>
          <p:spPr>
            <a:xfrm>
              <a:off x="6505225" y="1277850"/>
              <a:ext cx="4925" cy="36175"/>
            </a:xfrm>
            <a:custGeom>
              <a:rect b="b" l="l" r="r" t="t"/>
              <a:pathLst>
                <a:path extrusionOk="0" h="1447" w="197">
                  <a:moveTo>
                    <a:pt x="5" y="1"/>
                  </a:moveTo>
                  <a:lnTo>
                    <a:pt x="0" y="1447"/>
                  </a:lnTo>
                  <a:lnTo>
                    <a:pt x="193"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2" name="Google Shape;4262;p13"/>
            <p:cNvSpPr/>
            <p:nvPr/>
          </p:nvSpPr>
          <p:spPr>
            <a:xfrm>
              <a:off x="6505225" y="1311200"/>
              <a:ext cx="31450" cy="21000"/>
            </a:xfrm>
            <a:custGeom>
              <a:rect b="b" l="l" r="r" t="t"/>
              <a:pathLst>
                <a:path extrusionOk="0" h="840" w="1258">
                  <a:moveTo>
                    <a:pt x="192" y="1"/>
                  </a:moveTo>
                  <a:lnTo>
                    <a:pt x="0" y="113"/>
                  </a:lnTo>
                  <a:lnTo>
                    <a:pt x="1258" y="839"/>
                  </a:lnTo>
                  <a:lnTo>
                    <a:pt x="1258" y="61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3" name="Google Shape;4263;p13"/>
            <p:cNvSpPr/>
            <p:nvPr/>
          </p:nvSpPr>
          <p:spPr>
            <a:xfrm>
              <a:off x="6550925" y="1303950"/>
              <a:ext cx="26750" cy="46000"/>
            </a:xfrm>
            <a:custGeom>
              <a:rect b="b" l="l" r="r" t="t"/>
              <a:pathLst>
                <a:path extrusionOk="0" h="1840" w="1070">
                  <a:moveTo>
                    <a:pt x="5" y="1"/>
                  </a:moveTo>
                  <a:lnTo>
                    <a:pt x="1" y="1225"/>
                  </a:lnTo>
                  <a:lnTo>
                    <a:pt x="1067" y="1840"/>
                  </a:lnTo>
                  <a:lnTo>
                    <a:pt x="1067" y="1506"/>
                  </a:lnTo>
                  <a:lnTo>
                    <a:pt x="1070" y="616"/>
                  </a:lnTo>
                  <a:lnTo>
                    <a:pt x="297" y="169"/>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4" name="Google Shape;4264;p13"/>
            <p:cNvSpPr/>
            <p:nvPr/>
          </p:nvSpPr>
          <p:spPr>
            <a:xfrm>
              <a:off x="6546150" y="1301175"/>
              <a:ext cx="4925" cy="36200"/>
            </a:xfrm>
            <a:custGeom>
              <a:rect b="b" l="l" r="r" t="t"/>
              <a:pathLst>
                <a:path extrusionOk="0" h="1448" w="197">
                  <a:moveTo>
                    <a:pt x="5" y="0"/>
                  </a:moveTo>
                  <a:lnTo>
                    <a:pt x="1" y="1447"/>
                  </a:lnTo>
                  <a:lnTo>
                    <a:pt x="192" y="1336"/>
                  </a:lnTo>
                  <a:lnTo>
                    <a:pt x="196" y="112"/>
                  </a:lnTo>
                  <a:lnTo>
                    <a:pt x="5"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5" name="Google Shape;4265;p13"/>
            <p:cNvSpPr/>
            <p:nvPr/>
          </p:nvSpPr>
          <p:spPr>
            <a:xfrm>
              <a:off x="6546150" y="1334550"/>
              <a:ext cx="31450" cy="20950"/>
            </a:xfrm>
            <a:custGeom>
              <a:rect b="b" l="l" r="r" t="t"/>
              <a:pathLst>
                <a:path extrusionOk="0" h="838" w="1258">
                  <a:moveTo>
                    <a:pt x="192" y="1"/>
                  </a:moveTo>
                  <a:lnTo>
                    <a:pt x="1" y="112"/>
                  </a:lnTo>
                  <a:lnTo>
                    <a:pt x="1258" y="837"/>
                  </a:lnTo>
                  <a:lnTo>
                    <a:pt x="1258" y="61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6" name="Google Shape;4266;p13"/>
            <p:cNvSpPr/>
            <p:nvPr/>
          </p:nvSpPr>
          <p:spPr>
            <a:xfrm>
              <a:off x="6469075" y="1314575"/>
              <a:ext cx="26750" cy="46000"/>
            </a:xfrm>
            <a:custGeom>
              <a:rect b="b" l="l" r="r" t="t"/>
              <a:pathLst>
                <a:path extrusionOk="0" h="1840" w="1070">
                  <a:moveTo>
                    <a:pt x="5" y="1"/>
                  </a:moveTo>
                  <a:lnTo>
                    <a:pt x="1" y="1225"/>
                  </a:lnTo>
                  <a:lnTo>
                    <a:pt x="1066" y="1840"/>
                  </a:lnTo>
                  <a:lnTo>
                    <a:pt x="1068" y="1506"/>
                  </a:lnTo>
                  <a:lnTo>
                    <a:pt x="1069" y="616"/>
                  </a:lnTo>
                  <a:lnTo>
                    <a:pt x="298" y="169"/>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7" name="Google Shape;4267;p13"/>
            <p:cNvSpPr/>
            <p:nvPr/>
          </p:nvSpPr>
          <p:spPr>
            <a:xfrm>
              <a:off x="6464300" y="1311825"/>
              <a:ext cx="4900" cy="36175"/>
            </a:xfrm>
            <a:custGeom>
              <a:rect b="b" l="l" r="r" t="t"/>
              <a:pathLst>
                <a:path extrusionOk="0" h="1447" w="196">
                  <a:moveTo>
                    <a:pt x="5" y="1"/>
                  </a:moveTo>
                  <a:lnTo>
                    <a:pt x="0" y="1446"/>
                  </a:lnTo>
                  <a:lnTo>
                    <a:pt x="193"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8" name="Google Shape;4268;p13"/>
            <p:cNvSpPr/>
            <p:nvPr/>
          </p:nvSpPr>
          <p:spPr>
            <a:xfrm>
              <a:off x="6464300" y="1345175"/>
              <a:ext cx="31450" cy="20950"/>
            </a:xfrm>
            <a:custGeom>
              <a:rect b="b" l="l" r="r" t="t"/>
              <a:pathLst>
                <a:path extrusionOk="0" h="838" w="1258">
                  <a:moveTo>
                    <a:pt x="192" y="1"/>
                  </a:moveTo>
                  <a:lnTo>
                    <a:pt x="0" y="112"/>
                  </a:lnTo>
                  <a:lnTo>
                    <a:pt x="1257" y="837"/>
                  </a:lnTo>
                  <a:lnTo>
                    <a:pt x="1257" y="61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9" name="Google Shape;4269;p13"/>
            <p:cNvSpPr/>
            <p:nvPr/>
          </p:nvSpPr>
          <p:spPr>
            <a:xfrm>
              <a:off x="6510000" y="1338050"/>
              <a:ext cx="26750" cy="45975"/>
            </a:xfrm>
            <a:custGeom>
              <a:rect b="b" l="l" r="r" t="t"/>
              <a:pathLst>
                <a:path extrusionOk="0" h="1839" w="1070">
                  <a:moveTo>
                    <a:pt x="5" y="0"/>
                  </a:moveTo>
                  <a:lnTo>
                    <a:pt x="1" y="1224"/>
                  </a:lnTo>
                  <a:lnTo>
                    <a:pt x="1067" y="1839"/>
                  </a:lnTo>
                  <a:lnTo>
                    <a:pt x="1067" y="1505"/>
                  </a:lnTo>
                  <a:lnTo>
                    <a:pt x="1069" y="615"/>
                  </a:lnTo>
                  <a:lnTo>
                    <a:pt x="298" y="170"/>
                  </a:lnTo>
                  <a:lnTo>
                    <a:pt x="5"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0" name="Google Shape;4270;p13"/>
            <p:cNvSpPr/>
            <p:nvPr/>
          </p:nvSpPr>
          <p:spPr>
            <a:xfrm>
              <a:off x="6505225" y="1335275"/>
              <a:ext cx="4925" cy="36175"/>
            </a:xfrm>
            <a:custGeom>
              <a:rect b="b" l="l" r="r" t="t"/>
              <a:pathLst>
                <a:path extrusionOk="0" h="1447" w="197">
                  <a:moveTo>
                    <a:pt x="5" y="1"/>
                  </a:moveTo>
                  <a:lnTo>
                    <a:pt x="0" y="1447"/>
                  </a:lnTo>
                  <a:lnTo>
                    <a:pt x="193"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1" name="Google Shape;4271;p13"/>
            <p:cNvSpPr/>
            <p:nvPr/>
          </p:nvSpPr>
          <p:spPr>
            <a:xfrm>
              <a:off x="6505225" y="1368625"/>
              <a:ext cx="31450" cy="21000"/>
            </a:xfrm>
            <a:custGeom>
              <a:rect b="b" l="l" r="r" t="t"/>
              <a:pathLst>
                <a:path extrusionOk="0" h="840" w="1258">
                  <a:moveTo>
                    <a:pt x="192" y="1"/>
                  </a:moveTo>
                  <a:lnTo>
                    <a:pt x="0" y="113"/>
                  </a:lnTo>
                  <a:lnTo>
                    <a:pt x="1258" y="839"/>
                  </a:lnTo>
                  <a:lnTo>
                    <a:pt x="1258" y="61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2" name="Google Shape;4272;p13"/>
            <p:cNvSpPr/>
            <p:nvPr/>
          </p:nvSpPr>
          <p:spPr>
            <a:xfrm>
              <a:off x="6550925" y="1361375"/>
              <a:ext cx="26750" cy="46000"/>
            </a:xfrm>
            <a:custGeom>
              <a:rect b="b" l="l" r="r" t="t"/>
              <a:pathLst>
                <a:path extrusionOk="0" h="1840" w="1070">
                  <a:moveTo>
                    <a:pt x="5" y="1"/>
                  </a:moveTo>
                  <a:lnTo>
                    <a:pt x="1" y="1225"/>
                  </a:lnTo>
                  <a:lnTo>
                    <a:pt x="1067" y="1840"/>
                  </a:lnTo>
                  <a:lnTo>
                    <a:pt x="1067" y="1506"/>
                  </a:lnTo>
                  <a:lnTo>
                    <a:pt x="1070" y="616"/>
                  </a:lnTo>
                  <a:lnTo>
                    <a:pt x="297" y="169"/>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3" name="Google Shape;4273;p13"/>
            <p:cNvSpPr/>
            <p:nvPr/>
          </p:nvSpPr>
          <p:spPr>
            <a:xfrm>
              <a:off x="6546150" y="1358625"/>
              <a:ext cx="4925" cy="36175"/>
            </a:xfrm>
            <a:custGeom>
              <a:rect b="b" l="l" r="r" t="t"/>
              <a:pathLst>
                <a:path extrusionOk="0" h="1447" w="197">
                  <a:moveTo>
                    <a:pt x="5" y="1"/>
                  </a:moveTo>
                  <a:lnTo>
                    <a:pt x="1" y="1446"/>
                  </a:lnTo>
                  <a:lnTo>
                    <a:pt x="192"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4" name="Google Shape;4274;p13"/>
            <p:cNvSpPr/>
            <p:nvPr/>
          </p:nvSpPr>
          <p:spPr>
            <a:xfrm>
              <a:off x="6546150" y="1391975"/>
              <a:ext cx="31450" cy="20950"/>
            </a:xfrm>
            <a:custGeom>
              <a:rect b="b" l="l" r="r" t="t"/>
              <a:pathLst>
                <a:path extrusionOk="0" h="838" w="1258">
                  <a:moveTo>
                    <a:pt x="192" y="1"/>
                  </a:moveTo>
                  <a:lnTo>
                    <a:pt x="1" y="112"/>
                  </a:lnTo>
                  <a:lnTo>
                    <a:pt x="1258" y="837"/>
                  </a:lnTo>
                  <a:lnTo>
                    <a:pt x="1258" y="61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5" name="Google Shape;4275;p13"/>
            <p:cNvSpPr/>
            <p:nvPr/>
          </p:nvSpPr>
          <p:spPr>
            <a:xfrm>
              <a:off x="6690100" y="1084850"/>
              <a:ext cx="26750" cy="46000"/>
            </a:xfrm>
            <a:custGeom>
              <a:rect b="b" l="l" r="r" t="t"/>
              <a:pathLst>
                <a:path extrusionOk="0" h="1840" w="1070">
                  <a:moveTo>
                    <a:pt x="1065" y="1"/>
                  </a:moveTo>
                  <a:lnTo>
                    <a:pt x="772" y="169"/>
                  </a:lnTo>
                  <a:lnTo>
                    <a:pt x="1" y="616"/>
                  </a:lnTo>
                  <a:lnTo>
                    <a:pt x="4" y="1506"/>
                  </a:lnTo>
                  <a:lnTo>
                    <a:pt x="4" y="1839"/>
                  </a:lnTo>
                  <a:lnTo>
                    <a:pt x="1069" y="1225"/>
                  </a:lnTo>
                  <a:lnTo>
                    <a:pt x="106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6" name="Google Shape;4276;p13"/>
            <p:cNvSpPr/>
            <p:nvPr/>
          </p:nvSpPr>
          <p:spPr>
            <a:xfrm>
              <a:off x="6716725" y="1082100"/>
              <a:ext cx="4900" cy="36175"/>
            </a:xfrm>
            <a:custGeom>
              <a:rect b="b" l="l" r="r" t="t"/>
              <a:pathLst>
                <a:path extrusionOk="0" h="1447" w="196">
                  <a:moveTo>
                    <a:pt x="192" y="1"/>
                  </a:moveTo>
                  <a:lnTo>
                    <a:pt x="0" y="111"/>
                  </a:lnTo>
                  <a:lnTo>
                    <a:pt x="3" y="1335"/>
                  </a:lnTo>
                  <a:lnTo>
                    <a:pt x="196" y="144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7" name="Google Shape;4277;p13"/>
            <p:cNvSpPr/>
            <p:nvPr/>
          </p:nvSpPr>
          <p:spPr>
            <a:xfrm>
              <a:off x="6690175" y="1115450"/>
              <a:ext cx="31450" cy="20950"/>
            </a:xfrm>
            <a:custGeom>
              <a:rect b="b" l="l" r="r" t="t"/>
              <a:pathLst>
                <a:path extrusionOk="0" h="838" w="1258">
                  <a:moveTo>
                    <a:pt x="1066" y="1"/>
                  </a:moveTo>
                  <a:lnTo>
                    <a:pt x="1" y="615"/>
                  </a:lnTo>
                  <a:lnTo>
                    <a:pt x="1" y="837"/>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8" name="Google Shape;4278;p13"/>
            <p:cNvSpPr/>
            <p:nvPr/>
          </p:nvSpPr>
          <p:spPr>
            <a:xfrm>
              <a:off x="6649175" y="1108300"/>
              <a:ext cx="26750" cy="46000"/>
            </a:xfrm>
            <a:custGeom>
              <a:rect b="b" l="l" r="r" t="t"/>
              <a:pathLst>
                <a:path extrusionOk="0" h="1840" w="1070">
                  <a:moveTo>
                    <a:pt x="1065" y="1"/>
                  </a:moveTo>
                  <a:lnTo>
                    <a:pt x="774" y="171"/>
                  </a:lnTo>
                  <a:lnTo>
                    <a:pt x="1" y="616"/>
                  </a:lnTo>
                  <a:lnTo>
                    <a:pt x="4" y="1506"/>
                  </a:lnTo>
                  <a:lnTo>
                    <a:pt x="4" y="1840"/>
                  </a:lnTo>
                  <a:lnTo>
                    <a:pt x="1069" y="1225"/>
                  </a:lnTo>
                  <a:lnTo>
                    <a:pt x="106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9" name="Google Shape;4279;p13"/>
            <p:cNvSpPr/>
            <p:nvPr/>
          </p:nvSpPr>
          <p:spPr>
            <a:xfrm>
              <a:off x="6675775" y="1105550"/>
              <a:ext cx="4925" cy="36175"/>
            </a:xfrm>
            <a:custGeom>
              <a:rect b="b" l="l" r="r" t="t"/>
              <a:pathLst>
                <a:path extrusionOk="0" h="1447" w="197">
                  <a:moveTo>
                    <a:pt x="192" y="1"/>
                  </a:moveTo>
                  <a:lnTo>
                    <a:pt x="1" y="111"/>
                  </a:lnTo>
                  <a:lnTo>
                    <a:pt x="4" y="1335"/>
                  </a:lnTo>
                  <a:lnTo>
                    <a:pt x="197" y="144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0" name="Google Shape;4280;p13"/>
            <p:cNvSpPr/>
            <p:nvPr/>
          </p:nvSpPr>
          <p:spPr>
            <a:xfrm>
              <a:off x="6649250" y="1138900"/>
              <a:ext cx="31450" cy="20975"/>
            </a:xfrm>
            <a:custGeom>
              <a:rect b="b" l="l" r="r" t="t"/>
              <a:pathLst>
                <a:path extrusionOk="0" h="839" w="1258">
                  <a:moveTo>
                    <a:pt x="1066" y="1"/>
                  </a:moveTo>
                  <a:lnTo>
                    <a:pt x="1" y="616"/>
                  </a:lnTo>
                  <a:lnTo>
                    <a:pt x="1" y="839"/>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1" name="Google Shape;4281;p13"/>
            <p:cNvSpPr/>
            <p:nvPr/>
          </p:nvSpPr>
          <p:spPr>
            <a:xfrm>
              <a:off x="6608250" y="1131650"/>
              <a:ext cx="26750" cy="46000"/>
            </a:xfrm>
            <a:custGeom>
              <a:rect b="b" l="l" r="r" t="t"/>
              <a:pathLst>
                <a:path extrusionOk="0" h="1840" w="1070">
                  <a:moveTo>
                    <a:pt x="1066" y="1"/>
                  </a:moveTo>
                  <a:lnTo>
                    <a:pt x="773" y="169"/>
                  </a:lnTo>
                  <a:lnTo>
                    <a:pt x="0" y="616"/>
                  </a:lnTo>
                  <a:lnTo>
                    <a:pt x="3" y="1506"/>
                  </a:lnTo>
                  <a:lnTo>
                    <a:pt x="5" y="1839"/>
                  </a:lnTo>
                  <a:lnTo>
                    <a:pt x="1069" y="1225"/>
                  </a:lnTo>
                  <a:lnTo>
                    <a:pt x="1066"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2" name="Google Shape;4282;p13"/>
            <p:cNvSpPr/>
            <p:nvPr/>
          </p:nvSpPr>
          <p:spPr>
            <a:xfrm>
              <a:off x="6634850" y="1128900"/>
              <a:ext cx="4925" cy="36175"/>
            </a:xfrm>
            <a:custGeom>
              <a:rect b="b" l="l" r="r" t="t"/>
              <a:pathLst>
                <a:path extrusionOk="0" h="1447" w="197">
                  <a:moveTo>
                    <a:pt x="194" y="1"/>
                  </a:moveTo>
                  <a:lnTo>
                    <a:pt x="1" y="111"/>
                  </a:lnTo>
                  <a:lnTo>
                    <a:pt x="5" y="1335"/>
                  </a:lnTo>
                  <a:lnTo>
                    <a:pt x="197" y="1446"/>
                  </a:lnTo>
                  <a:lnTo>
                    <a:pt x="194"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3" name="Google Shape;4283;p13"/>
            <p:cNvSpPr/>
            <p:nvPr/>
          </p:nvSpPr>
          <p:spPr>
            <a:xfrm>
              <a:off x="6608325" y="1162250"/>
              <a:ext cx="31450" cy="20950"/>
            </a:xfrm>
            <a:custGeom>
              <a:rect b="b" l="l" r="r" t="t"/>
              <a:pathLst>
                <a:path extrusionOk="0" h="838" w="1258">
                  <a:moveTo>
                    <a:pt x="1066" y="1"/>
                  </a:moveTo>
                  <a:lnTo>
                    <a:pt x="0" y="615"/>
                  </a:lnTo>
                  <a:lnTo>
                    <a:pt x="0" y="837"/>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4" name="Google Shape;4284;p13"/>
            <p:cNvSpPr/>
            <p:nvPr/>
          </p:nvSpPr>
          <p:spPr>
            <a:xfrm>
              <a:off x="6469075" y="1027900"/>
              <a:ext cx="26750" cy="46000"/>
            </a:xfrm>
            <a:custGeom>
              <a:rect b="b" l="l" r="r" t="t"/>
              <a:pathLst>
                <a:path extrusionOk="0" h="1840" w="1070">
                  <a:moveTo>
                    <a:pt x="5" y="1"/>
                  </a:moveTo>
                  <a:lnTo>
                    <a:pt x="1" y="1225"/>
                  </a:lnTo>
                  <a:lnTo>
                    <a:pt x="1066" y="1839"/>
                  </a:lnTo>
                  <a:lnTo>
                    <a:pt x="1068" y="1506"/>
                  </a:lnTo>
                  <a:lnTo>
                    <a:pt x="1069" y="616"/>
                  </a:lnTo>
                  <a:lnTo>
                    <a:pt x="298" y="169"/>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5" name="Google Shape;4285;p13"/>
            <p:cNvSpPr/>
            <p:nvPr/>
          </p:nvSpPr>
          <p:spPr>
            <a:xfrm>
              <a:off x="6464300" y="1025150"/>
              <a:ext cx="4900" cy="36175"/>
            </a:xfrm>
            <a:custGeom>
              <a:rect b="b" l="l" r="r" t="t"/>
              <a:pathLst>
                <a:path extrusionOk="0" h="1447" w="196">
                  <a:moveTo>
                    <a:pt x="5" y="0"/>
                  </a:moveTo>
                  <a:lnTo>
                    <a:pt x="0" y="1446"/>
                  </a:lnTo>
                  <a:lnTo>
                    <a:pt x="193" y="1335"/>
                  </a:lnTo>
                  <a:lnTo>
                    <a:pt x="196" y="111"/>
                  </a:lnTo>
                  <a:lnTo>
                    <a:pt x="5"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6" name="Google Shape;4286;p13"/>
            <p:cNvSpPr/>
            <p:nvPr/>
          </p:nvSpPr>
          <p:spPr>
            <a:xfrm>
              <a:off x="6464300" y="1058500"/>
              <a:ext cx="31450" cy="20950"/>
            </a:xfrm>
            <a:custGeom>
              <a:rect b="b" l="l" r="r" t="t"/>
              <a:pathLst>
                <a:path extrusionOk="0" h="838" w="1258">
                  <a:moveTo>
                    <a:pt x="192" y="1"/>
                  </a:moveTo>
                  <a:lnTo>
                    <a:pt x="0" y="112"/>
                  </a:lnTo>
                  <a:lnTo>
                    <a:pt x="1257" y="837"/>
                  </a:lnTo>
                  <a:lnTo>
                    <a:pt x="1257" y="615"/>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7" name="Google Shape;4287;p13"/>
            <p:cNvSpPr/>
            <p:nvPr/>
          </p:nvSpPr>
          <p:spPr>
            <a:xfrm>
              <a:off x="6510000" y="1051350"/>
              <a:ext cx="26750" cy="46000"/>
            </a:xfrm>
            <a:custGeom>
              <a:rect b="b" l="l" r="r" t="t"/>
              <a:pathLst>
                <a:path extrusionOk="0" h="1840" w="1070">
                  <a:moveTo>
                    <a:pt x="5" y="1"/>
                  </a:moveTo>
                  <a:lnTo>
                    <a:pt x="1" y="1225"/>
                  </a:lnTo>
                  <a:lnTo>
                    <a:pt x="1067" y="1840"/>
                  </a:lnTo>
                  <a:lnTo>
                    <a:pt x="1067" y="1506"/>
                  </a:lnTo>
                  <a:lnTo>
                    <a:pt x="1069" y="616"/>
                  </a:lnTo>
                  <a:lnTo>
                    <a:pt x="298" y="171"/>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8" name="Google Shape;4288;p13"/>
            <p:cNvSpPr/>
            <p:nvPr/>
          </p:nvSpPr>
          <p:spPr>
            <a:xfrm>
              <a:off x="6505225" y="1048600"/>
              <a:ext cx="4925" cy="36175"/>
            </a:xfrm>
            <a:custGeom>
              <a:rect b="b" l="l" r="r" t="t"/>
              <a:pathLst>
                <a:path extrusionOk="0" h="1447" w="197">
                  <a:moveTo>
                    <a:pt x="5" y="1"/>
                  </a:moveTo>
                  <a:lnTo>
                    <a:pt x="0" y="1446"/>
                  </a:lnTo>
                  <a:lnTo>
                    <a:pt x="193"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9" name="Google Shape;4289;p13"/>
            <p:cNvSpPr/>
            <p:nvPr/>
          </p:nvSpPr>
          <p:spPr>
            <a:xfrm>
              <a:off x="6505225" y="1081950"/>
              <a:ext cx="31450" cy="20975"/>
            </a:xfrm>
            <a:custGeom>
              <a:rect b="b" l="l" r="r" t="t"/>
              <a:pathLst>
                <a:path extrusionOk="0" h="839" w="1258">
                  <a:moveTo>
                    <a:pt x="192" y="1"/>
                  </a:moveTo>
                  <a:lnTo>
                    <a:pt x="0" y="114"/>
                  </a:lnTo>
                  <a:lnTo>
                    <a:pt x="1258" y="839"/>
                  </a:lnTo>
                  <a:lnTo>
                    <a:pt x="1258" y="61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0" name="Google Shape;4290;p13"/>
            <p:cNvSpPr/>
            <p:nvPr/>
          </p:nvSpPr>
          <p:spPr>
            <a:xfrm>
              <a:off x="6550925" y="1074700"/>
              <a:ext cx="26750" cy="46000"/>
            </a:xfrm>
            <a:custGeom>
              <a:rect b="b" l="l" r="r" t="t"/>
              <a:pathLst>
                <a:path extrusionOk="0" h="1840" w="1070">
                  <a:moveTo>
                    <a:pt x="5" y="1"/>
                  </a:moveTo>
                  <a:lnTo>
                    <a:pt x="1" y="1225"/>
                  </a:lnTo>
                  <a:lnTo>
                    <a:pt x="1067" y="1839"/>
                  </a:lnTo>
                  <a:lnTo>
                    <a:pt x="1067" y="1506"/>
                  </a:lnTo>
                  <a:lnTo>
                    <a:pt x="1070" y="616"/>
                  </a:lnTo>
                  <a:lnTo>
                    <a:pt x="297" y="170"/>
                  </a:lnTo>
                  <a:lnTo>
                    <a:pt x="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1" name="Google Shape;4291;p13"/>
            <p:cNvSpPr/>
            <p:nvPr/>
          </p:nvSpPr>
          <p:spPr>
            <a:xfrm>
              <a:off x="6546150" y="1071950"/>
              <a:ext cx="4925" cy="36175"/>
            </a:xfrm>
            <a:custGeom>
              <a:rect b="b" l="l" r="r" t="t"/>
              <a:pathLst>
                <a:path extrusionOk="0" h="1447" w="197">
                  <a:moveTo>
                    <a:pt x="5" y="1"/>
                  </a:moveTo>
                  <a:lnTo>
                    <a:pt x="1" y="1446"/>
                  </a:lnTo>
                  <a:lnTo>
                    <a:pt x="192" y="1335"/>
                  </a:lnTo>
                  <a:lnTo>
                    <a:pt x="196" y="111"/>
                  </a:lnTo>
                  <a:lnTo>
                    <a:pt x="5"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2" name="Google Shape;4292;p13"/>
            <p:cNvSpPr/>
            <p:nvPr/>
          </p:nvSpPr>
          <p:spPr>
            <a:xfrm>
              <a:off x="6546150" y="1105300"/>
              <a:ext cx="31450" cy="20975"/>
            </a:xfrm>
            <a:custGeom>
              <a:rect b="b" l="l" r="r" t="t"/>
              <a:pathLst>
                <a:path extrusionOk="0" h="839" w="1258">
                  <a:moveTo>
                    <a:pt x="192" y="1"/>
                  </a:moveTo>
                  <a:lnTo>
                    <a:pt x="1" y="112"/>
                  </a:lnTo>
                  <a:lnTo>
                    <a:pt x="1258" y="839"/>
                  </a:lnTo>
                  <a:lnTo>
                    <a:pt x="1258" y="615"/>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3" name="Google Shape;4293;p13"/>
            <p:cNvSpPr/>
            <p:nvPr/>
          </p:nvSpPr>
          <p:spPr>
            <a:xfrm>
              <a:off x="6690100" y="1027900"/>
              <a:ext cx="26750" cy="46000"/>
            </a:xfrm>
            <a:custGeom>
              <a:rect b="b" l="l" r="r" t="t"/>
              <a:pathLst>
                <a:path extrusionOk="0" h="1840" w="1070">
                  <a:moveTo>
                    <a:pt x="1065" y="1"/>
                  </a:moveTo>
                  <a:lnTo>
                    <a:pt x="772" y="169"/>
                  </a:lnTo>
                  <a:lnTo>
                    <a:pt x="1" y="616"/>
                  </a:lnTo>
                  <a:lnTo>
                    <a:pt x="4" y="1506"/>
                  </a:lnTo>
                  <a:lnTo>
                    <a:pt x="4" y="1839"/>
                  </a:lnTo>
                  <a:lnTo>
                    <a:pt x="1069" y="1225"/>
                  </a:lnTo>
                  <a:lnTo>
                    <a:pt x="106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4" name="Google Shape;4294;p13"/>
            <p:cNvSpPr/>
            <p:nvPr/>
          </p:nvSpPr>
          <p:spPr>
            <a:xfrm>
              <a:off x="6716725" y="1025150"/>
              <a:ext cx="4900" cy="36175"/>
            </a:xfrm>
            <a:custGeom>
              <a:rect b="b" l="l" r="r" t="t"/>
              <a:pathLst>
                <a:path extrusionOk="0" h="1447" w="196">
                  <a:moveTo>
                    <a:pt x="192" y="0"/>
                  </a:moveTo>
                  <a:lnTo>
                    <a:pt x="0" y="111"/>
                  </a:lnTo>
                  <a:lnTo>
                    <a:pt x="3" y="1335"/>
                  </a:lnTo>
                  <a:lnTo>
                    <a:pt x="196" y="1446"/>
                  </a:lnTo>
                  <a:lnTo>
                    <a:pt x="19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5" name="Google Shape;4295;p13"/>
            <p:cNvSpPr/>
            <p:nvPr/>
          </p:nvSpPr>
          <p:spPr>
            <a:xfrm>
              <a:off x="6690175" y="1058500"/>
              <a:ext cx="31450" cy="20950"/>
            </a:xfrm>
            <a:custGeom>
              <a:rect b="b" l="l" r="r" t="t"/>
              <a:pathLst>
                <a:path extrusionOk="0" h="838" w="1258">
                  <a:moveTo>
                    <a:pt x="1066" y="1"/>
                  </a:moveTo>
                  <a:lnTo>
                    <a:pt x="1" y="615"/>
                  </a:lnTo>
                  <a:lnTo>
                    <a:pt x="1" y="837"/>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6" name="Google Shape;4296;p13"/>
            <p:cNvSpPr/>
            <p:nvPr/>
          </p:nvSpPr>
          <p:spPr>
            <a:xfrm>
              <a:off x="6649175" y="1051350"/>
              <a:ext cx="26750" cy="46000"/>
            </a:xfrm>
            <a:custGeom>
              <a:rect b="b" l="l" r="r" t="t"/>
              <a:pathLst>
                <a:path extrusionOk="0" h="1840" w="1070">
                  <a:moveTo>
                    <a:pt x="1065" y="1"/>
                  </a:moveTo>
                  <a:lnTo>
                    <a:pt x="774" y="171"/>
                  </a:lnTo>
                  <a:lnTo>
                    <a:pt x="1" y="616"/>
                  </a:lnTo>
                  <a:lnTo>
                    <a:pt x="4" y="1506"/>
                  </a:lnTo>
                  <a:lnTo>
                    <a:pt x="4" y="1840"/>
                  </a:lnTo>
                  <a:lnTo>
                    <a:pt x="1069" y="1225"/>
                  </a:lnTo>
                  <a:lnTo>
                    <a:pt x="106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7" name="Google Shape;4297;p13"/>
            <p:cNvSpPr/>
            <p:nvPr/>
          </p:nvSpPr>
          <p:spPr>
            <a:xfrm>
              <a:off x="6675775" y="1048600"/>
              <a:ext cx="4925" cy="36175"/>
            </a:xfrm>
            <a:custGeom>
              <a:rect b="b" l="l" r="r" t="t"/>
              <a:pathLst>
                <a:path extrusionOk="0" h="1447" w="197">
                  <a:moveTo>
                    <a:pt x="192" y="1"/>
                  </a:moveTo>
                  <a:lnTo>
                    <a:pt x="1" y="111"/>
                  </a:lnTo>
                  <a:lnTo>
                    <a:pt x="4" y="1335"/>
                  </a:lnTo>
                  <a:lnTo>
                    <a:pt x="197" y="144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8" name="Google Shape;4298;p13"/>
            <p:cNvSpPr/>
            <p:nvPr/>
          </p:nvSpPr>
          <p:spPr>
            <a:xfrm>
              <a:off x="6649250" y="1081950"/>
              <a:ext cx="31450" cy="20975"/>
            </a:xfrm>
            <a:custGeom>
              <a:rect b="b" l="l" r="r" t="t"/>
              <a:pathLst>
                <a:path extrusionOk="0" h="839" w="1258">
                  <a:moveTo>
                    <a:pt x="1066" y="1"/>
                  </a:moveTo>
                  <a:lnTo>
                    <a:pt x="1" y="616"/>
                  </a:lnTo>
                  <a:lnTo>
                    <a:pt x="1" y="839"/>
                  </a:lnTo>
                  <a:lnTo>
                    <a:pt x="1258" y="114"/>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9" name="Google Shape;4299;p13"/>
            <p:cNvSpPr/>
            <p:nvPr/>
          </p:nvSpPr>
          <p:spPr>
            <a:xfrm>
              <a:off x="6608250" y="1074700"/>
              <a:ext cx="26750" cy="46000"/>
            </a:xfrm>
            <a:custGeom>
              <a:rect b="b" l="l" r="r" t="t"/>
              <a:pathLst>
                <a:path extrusionOk="0" h="1840" w="1070">
                  <a:moveTo>
                    <a:pt x="1066" y="1"/>
                  </a:moveTo>
                  <a:lnTo>
                    <a:pt x="773" y="170"/>
                  </a:lnTo>
                  <a:lnTo>
                    <a:pt x="0" y="616"/>
                  </a:lnTo>
                  <a:lnTo>
                    <a:pt x="3" y="1506"/>
                  </a:lnTo>
                  <a:lnTo>
                    <a:pt x="5" y="1839"/>
                  </a:lnTo>
                  <a:lnTo>
                    <a:pt x="1069" y="1225"/>
                  </a:lnTo>
                  <a:lnTo>
                    <a:pt x="1066"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0" name="Google Shape;4300;p13"/>
            <p:cNvSpPr/>
            <p:nvPr/>
          </p:nvSpPr>
          <p:spPr>
            <a:xfrm>
              <a:off x="6634850" y="1071950"/>
              <a:ext cx="4925" cy="36175"/>
            </a:xfrm>
            <a:custGeom>
              <a:rect b="b" l="l" r="r" t="t"/>
              <a:pathLst>
                <a:path extrusionOk="0" h="1447" w="197">
                  <a:moveTo>
                    <a:pt x="194" y="1"/>
                  </a:moveTo>
                  <a:lnTo>
                    <a:pt x="1" y="111"/>
                  </a:lnTo>
                  <a:lnTo>
                    <a:pt x="5" y="1335"/>
                  </a:lnTo>
                  <a:lnTo>
                    <a:pt x="197" y="1446"/>
                  </a:lnTo>
                  <a:lnTo>
                    <a:pt x="194"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1" name="Google Shape;4301;p13"/>
            <p:cNvSpPr/>
            <p:nvPr/>
          </p:nvSpPr>
          <p:spPr>
            <a:xfrm>
              <a:off x="6608325" y="1105300"/>
              <a:ext cx="31450" cy="20975"/>
            </a:xfrm>
            <a:custGeom>
              <a:rect b="b" l="l" r="r" t="t"/>
              <a:pathLst>
                <a:path extrusionOk="0" h="839" w="1258">
                  <a:moveTo>
                    <a:pt x="1066" y="1"/>
                  </a:moveTo>
                  <a:lnTo>
                    <a:pt x="0" y="615"/>
                  </a:lnTo>
                  <a:lnTo>
                    <a:pt x="0" y="839"/>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2" name="Google Shape;4302;p13"/>
            <p:cNvSpPr/>
            <p:nvPr/>
          </p:nvSpPr>
          <p:spPr>
            <a:xfrm>
              <a:off x="6690100" y="1142275"/>
              <a:ext cx="26750" cy="46000"/>
            </a:xfrm>
            <a:custGeom>
              <a:rect b="b" l="l" r="r" t="t"/>
              <a:pathLst>
                <a:path extrusionOk="0" h="1840" w="1070">
                  <a:moveTo>
                    <a:pt x="1065" y="1"/>
                  </a:moveTo>
                  <a:lnTo>
                    <a:pt x="772" y="170"/>
                  </a:lnTo>
                  <a:lnTo>
                    <a:pt x="1" y="615"/>
                  </a:lnTo>
                  <a:lnTo>
                    <a:pt x="4" y="1506"/>
                  </a:lnTo>
                  <a:lnTo>
                    <a:pt x="4" y="1839"/>
                  </a:lnTo>
                  <a:lnTo>
                    <a:pt x="1069" y="1225"/>
                  </a:lnTo>
                  <a:lnTo>
                    <a:pt x="106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3" name="Google Shape;4303;p13"/>
            <p:cNvSpPr/>
            <p:nvPr/>
          </p:nvSpPr>
          <p:spPr>
            <a:xfrm>
              <a:off x="6716725" y="1139525"/>
              <a:ext cx="4900" cy="36175"/>
            </a:xfrm>
            <a:custGeom>
              <a:rect b="b" l="l" r="r" t="t"/>
              <a:pathLst>
                <a:path extrusionOk="0" h="1447" w="196">
                  <a:moveTo>
                    <a:pt x="192" y="0"/>
                  </a:moveTo>
                  <a:lnTo>
                    <a:pt x="0" y="111"/>
                  </a:lnTo>
                  <a:lnTo>
                    <a:pt x="3" y="1335"/>
                  </a:lnTo>
                  <a:lnTo>
                    <a:pt x="196" y="1446"/>
                  </a:lnTo>
                  <a:lnTo>
                    <a:pt x="19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4" name="Google Shape;4304;p13"/>
            <p:cNvSpPr/>
            <p:nvPr/>
          </p:nvSpPr>
          <p:spPr>
            <a:xfrm>
              <a:off x="6690175" y="1172875"/>
              <a:ext cx="31450" cy="20975"/>
            </a:xfrm>
            <a:custGeom>
              <a:rect b="b" l="l" r="r" t="t"/>
              <a:pathLst>
                <a:path extrusionOk="0" h="839" w="1258">
                  <a:moveTo>
                    <a:pt x="1066" y="1"/>
                  </a:moveTo>
                  <a:lnTo>
                    <a:pt x="1" y="615"/>
                  </a:lnTo>
                  <a:lnTo>
                    <a:pt x="1" y="839"/>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5" name="Google Shape;4305;p13"/>
            <p:cNvSpPr/>
            <p:nvPr/>
          </p:nvSpPr>
          <p:spPr>
            <a:xfrm>
              <a:off x="6649175" y="1165775"/>
              <a:ext cx="26750" cy="45950"/>
            </a:xfrm>
            <a:custGeom>
              <a:rect b="b" l="l" r="r" t="t"/>
              <a:pathLst>
                <a:path extrusionOk="0" h="1838" w="1070">
                  <a:moveTo>
                    <a:pt x="1065" y="0"/>
                  </a:moveTo>
                  <a:lnTo>
                    <a:pt x="774" y="169"/>
                  </a:lnTo>
                  <a:lnTo>
                    <a:pt x="1" y="615"/>
                  </a:lnTo>
                  <a:lnTo>
                    <a:pt x="4" y="1504"/>
                  </a:lnTo>
                  <a:lnTo>
                    <a:pt x="4" y="1838"/>
                  </a:lnTo>
                  <a:lnTo>
                    <a:pt x="1069" y="1223"/>
                  </a:lnTo>
                  <a:lnTo>
                    <a:pt x="1065"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6" name="Google Shape;4306;p13"/>
            <p:cNvSpPr/>
            <p:nvPr/>
          </p:nvSpPr>
          <p:spPr>
            <a:xfrm>
              <a:off x="6675775" y="1162975"/>
              <a:ext cx="4925" cy="36200"/>
            </a:xfrm>
            <a:custGeom>
              <a:rect b="b" l="l" r="r" t="t"/>
              <a:pathLst>
                <a:path extrusionOk="0" h="1448" w="197">
                  <a:moveTo>
                    <a:pt x="192" y="1"/>
                  </a:moveTo>
                  <a:lnTo>
                    <a:pt x="1" y="111"/>
                  </a:lnTo>
                  <a:lnTo>
                    <a:pt x="4" y="1335"/>
                  </a:lnTo>
                  <a:lnTo>
                    <a:pt x="197" y="1448"/>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7" name="Google Shape;4307;p13"/>
            <p:cNvSpPr/>
            <p:nvPr/>
          </p:nvSpPr>
          <p:spPr>
            <a:xfrm>
              <a:off x="6649250" y="1196325"/>
              <a:ext cx="31450" cy="20975"/>
            </a:xfrm>
            <a:custGeom>
              <a:rect b="b" l="l" r="r" t="t"/>
              <a:pathLst>
                <a:path extrusionOk="0" h="839" w="1258">
                  <a:moveTo>
                    <a:pt x="1066" y="1"/>
                  </a:moveTo>
                  <a:lnTo>
                    <a:pt x="1" y="616"/>
                  </a:lnTo>
                  <a:lnTo>
                    <a:pt x="1" y="839"/>
                  </a:lnTo>
                  <a:lnTo>
                    <a:pt x="1258" y="114"/>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8" name="Google Shape;4308;p13"/>
            <p:cNvSpPr/>
            <p:nvPr/>
          </p:nvSpPr>
          <p:spPr>
            <a:xfrm>
              <a:off x="6608250" y="1189075"/>
              <a:ext cx="26750" cy="46000"/>
            </a:xfrm>
            <a:custGeom>
              <a:rect b="b" l="l" r="r" t="t"/>
              <a:pathLst>
                <a:path extrusionOk="0" h="1840" w="1070">
                  <a:moveTo>
                    <a:pt x="1066" y="1"/>
                  </a:moveTo>
                  <a:lnTo>
                    <a:pt x="773" y="170"/>
                  </a:lnTo>
                  <a:lnTo>
                    <a:pt x="0" y="616"/>
                  </a:lnTo>
                  <a:lnTo>
                    <a:pt x="3" y="1506"/>
                  </a:lnTo>
                  <a:lnTo>
                    <a:pt x="5" y="1839"/>
                  </a:lnTo>
                  <a:lnTo>
                    <a:pt x="1069" y="1225"/>
                  </a:lnTo>
                  <a:lnTo>
                    <a:pt x="1066"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9" name="Google Shape;4309;p13"/>
            <p:cNvSpPr/>
            <p:nvPr/>
          </p:nvSpPr>
          <p:spPr>
            <a:xfrm>
              <a:off x="6634850" y="1186325"/>
              <a:ext cx="4925" cy="36175"/>
            </a:xfrm>
            <a:custGeom>
              <a:rect b="b" l="l" r="r" t="t"/>
              <a:pathLst>
                <a:path extrusionOk="0" h="1447" w="197">
                  <a:moveTo>
                    <a:pt x="194" y="0"/>
                  </a:moveTo>
                  <a:lnTo>
                    <a:pt x="1" y="111"/>
                  </a:lnTo>
                  <a:lnTo>
                    <a:pt x="5" y="1335"/>
                  </a:lnTo>
                  <a:lnTo>
                    <a:pt x="197" y="1446"/>
                  </a:lnTo>
                  <a:lnTo>
                    <a:pt x="194"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0" name="Google Shape;4310;p13"/>
            <p:cNvSpPr/>
            <p:nvPr/>
          </p:nvSpPr>
          <p:spPr>
            <a:xfrm>
              <a:off x="6608325" y="1219675"/>
              <a:ext cx="31450" cy="20975"/>
            </a:xfrm>
            <a:custGeom>
              <a:rect b="b" l="l" r="r" t="t"/>
              <a:pathLst>
                <a:path extrusionOk="0" h="839" w="1258">
                  <a:moveTo>
                    <a:pt x="1066" y="1"/>
                  </a:moveTo>
                  <a:lnTo>
                    <a:pt x="0" y="615"/>
                  </a:lnTo>
                  <a:lnTo>
                    <a:pt x="0" y="839"/>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1" name="Google Shape;4311;p13"/>
            <p:cNvSpPr/>
            <p:nvPr/>
          </p:nvSpPr>
          <p:spPr>
            <a:xfrm>
              <a:off x="6690100" y="1199700"/>
              <a:ext cx="26750" cy="46000"/>
            </a:xfrm>
            <a:custGeom>
              <a:rect b="b" l="l" r="r" t="t"/>
              <a:pathLst>
                <a:path extrusionOk="0" h="1840" w="1070">
                  <a:moveTo>
                    <a:pt x="1065" y="1"/>
                  </a:moveTo>
                  <a:lnTo>
                    <a:pt x="772" y="170"/>
                  </a:lnTo>
                  <a:lnTo>
                    <a:pt x="1" y="615"/>
                  </a:lnTo>
                  <a:lnTo>
                    <a:pt x="4" y="1506"/>
                  </a:lnTo>
                  <a:lnTo>
                    <a:pt x="4" y="1839"/>
                  </a:lnTo>
                  <a:lnTo>
                    <a:pt x="1069" y="1224"/>
                  </a:lnTo>
                  <a:lnTo>
                    <a:pt x="106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2" name="Google Shape;4312;p13"/>
            <p:cNvSpPr/>
            <p:nvPr/>
          </p:nvSpPr>
          <p:spPr>
            <a:xfrm>
              <a:off x="6716725" y="1196950"/>
              <a:ext cx="4900" cy="36175"/>
            </a:xfrm>
            <a:custGeom>
              <a:rect b="b" l="l" r="r" t="t"/>
              <a:pathLst>
                <a:path extrusionOk="0" h="1447" w="196">
                  <a:moveTo>
                    <a:pt x="192" y="0"/>
                  </a:moveTo>
                  <a:lnTo>
                    <a:pt x="0" y="111"/>
                  </a:lnTo>
                  <a:lnTo>
                    <a:pt x="3" y="1334"/>
                  </a:lnTo>
                  <a:lnTo>
                    <a:pt x="196" y="1446"/>
                  </a:lnTo>
                  <a:lnTo>
                    <a:pt x="19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3" name="Google Shape;4313;p13"/>
            <p:cNvSpPr/>
            <p:nvPr/>
          </p:nvSpPr>
          <p:spPr>
            <a:xfrm>
              <a:off x="6690175" y="1230300"/>
              <a:ext cx="31450" cy="20975"/>
            </a:xfrm>
            <a:custGeom>
              <a:rect b="b" l="l" r="r" t="t"/>
              <a:pathLst>
                <a:path extrusionOk="0" h="839" w="1258">
                  <a:moveTo>
                    <a:pt x="1066" y="0"/>
                  </a:moveTo>
                  <a:lnTo>
                    <a:pt x="1" y="615"/>
                  </a:lnTo>
                  <a:lnTo>
                    <a:pt x="1" y="839"/>
                  </a:lnTo>
                  <a:lnTo>
                    <a:pt x="1258" y="114"/>
                  </a:lnTo>
                  <a:lnTo>
                    <a:pt x="1066"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4" name="Google Shape;4314;p13"/>
            <p:cNvSpPr/>
            <p:nvPr/>
          </p:nvSpPr>
          <p:spPr>
            <a:xfrm>
              <a:off x="6649175" y="1223200"/>
              <a:ext cx="26750" cy="45975"/>
            </a:xfrm>
            <a:custGeom>
              <a:rect b="b" l="l" r="r" t="t"/>
              <a:pathLst>
                <a:path extrusionOk="0" h="1839" w="1070">
                  <a:moveTo>
                    <a:pt x="1065" y="0"/>
                  </a:moveTo>
                  <a:lnTo>
                    <a:pt x="774" y="168"/>
                  </a:lnTo>
                  <a:lnTo>
                    <a:pt x="1" y="615"/>
                  </a:lnTo>
                  <a:lnTo>
                    <a:pt x="4" y="1505"/>
                  </a:lnTo>
                  <a:lnTo>
                    <a:pt x="4" y="1839"/>
                  </a:lnTo>
                  <a:lnTo>
                    <a:pt x="1069" y="1224"/>
                  </a:lnTo>
                  <a:lnTo>
                    <a:pt x="1065"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5" name="Google Shape;4315;p13"/>
            <p:cNvSpPr/>
            <p:nvPr/>
          </p:nvSpPr>
          <p:spPr>
            <a:xfrm>
              <a:off x="6675775" y="1220400"/>
              <a:ext cx="4925" cy="36200"/>
            </a:xfrm>
            <a:custGeom>
              <a:rect b="b" l="l" r="r" t="t"/>
              <a:pathLst>
                <a:path extrusionOk="0" h="1448" w="197">
                  <a:moveTo>
                    <a:pt x="192" y="1"/>
                  </a:moveTo>
                  <a:lnTo>
                    <a:pt x="1" y="112"/>
                  </a:lnTo>
                  <a:lnTo>
                    <a:pt x="4" y="1336"/>
                  </a:lnTo>
                  <a:lnTo>
                    <a:pt x="197" y="1448"/>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6" name="Google Shape;4316;p13"/>
            <p:cNvSpPr/>
            <p:nvPr/>
          </p:nvSpPr>
          <p:spPr>
            <a:xfrm>
              <a:off x="6649250" y="1253800"/>
              <a:ext cx="31450" cy="20925"/>
            </a:xfrm>
            <a:custGeom>
              <a:rect b="b" l="l" r="r" t="t"/>
              <a:pathLst>
                <a:path extrusionOk="0" h="837" w="1258">
                  <a:moveTo>
                    <a:pt x="1066" y="0"/>
                  </a:moveTo>
                  <a:lnTo>
                    <a:pt x="1" y="615"/>
                  </a:lnTo>
                  <a:lnTo>
                    <a:pt x="1" y="837"/>
                  </a:lnTo>
                  <a:lnTo>
                    <a:pt x="1258" y="112"/>
                  </a:lnTo>
                  <a:lnTo>
                    <a:pt x="1066"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7" name="Google Shape;4317;p13"/>
            <p:cNvSpPr/>
            <p:nvPr/>
          </p:nvSpPr>
          <p:spPr>
            <a:xfrm>
              <a:off x="6608250" y="1246550"/>
              <a:ext cx="26750" cy="45950"/>
            </a:xfrm>
            <a:custGeom>
              <a:rect b="b" l="l" r="r" t="t"/>
              <a:pathLst>
                <a:path extrusionOk="0" h="1838" w="1070">
                  <a:moveTo>
                    <a:pt x="1066" y="0"/>
                  </a:moveTo>
                  <a:lnTo>
                    <a:pt x="773" y="168"/>
                  </a:lnTo>
                  <a:lnTo>
                    <a:pt x="0" y="615"/>
                  </a:lnTo>
                  <a:lnTo>
                    <a:pt x="3" y="1504"/>
                  </a:lnTo>
                  <a:lnTo>
                    <a:pt x="5" y="1837"/>
                  </a:lnTo>
                  <a:lnTo>
                    <a:pt x="1069" y="1222"/>
                  </a:lnTo>
                  <a:lnTo>
                    <a:pt x="1066"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8" name="Google Shape;4318;p13"/>
            <p:cNvSpPr/>
            <p:nvPr/>
          </p:nvSpPr>
          <p:spPr>
            <a:xfrm>
              <a:off x="6634850" y="1243750"/>
              <a:ext cx="4925" cy="36200"/>
            </a:xfrm>
            <a:custGeom>
              <a:rect b="b" l="l" r="r" t="t"/>
              <a:pathLst>
                <a:path extrusionOk="0" h="1448" w="197">
                  <a:moveTo>
                    <a:pt x="194" y="0"/>
                  </a:moveTo>
                  <a:lnTo>
                    <a:pt x="1" y="111"/>
                  </a:lnTo>
                  <a:lnTo>
                    <a:pt x="5" y="1334"/>
                  </a:lnTo>
                  <a:lnTo>
                    <a:pt x="197" y="1448"/>
                  </a:lnTo>
                  <a:lnTo>
                    <a:pt x="194"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9" name="Google Shape;4319;p13"/>
            <p:cNvSpPr/>
            <p:nvPr/>
          </p:nvSpPr>
          <p:spPr>
            <a:xfrm>
              <a:off x="6608325" y="1277100"/>
              <a:ext cx="31450" cy="20975"/>
            </a:xfrm>
            <a:custGeom>
              <a:rect b="b" l="l" r="r" t="t"/>
              <a:pathLst>
                <a:path extrusionOk="0" h="839" w="1258">
                  <a:moveTo>
                    <a:pt x="1066" y="0"/>
                  </a:moveTo>
                  <a:lnTo>
                    <a:pt x="0" y="615"/>
                  </a:lnTo>
                  <a:lnTo>
                    <a:pt x="0" y="839"/>
                  </a:lnTo>
                  <a:lnTo>
                    <a:pt x="1258" y="114"/>
                  </a:lnTo>
                  <a:lnTo>
                    <a:pt x="1066"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0" name="Google Shape;4320;p13"/>
            <p:cNvSpPr/>
            <p:nvPr/>
          </p:nvSpPr>
          <p:spPr>
            <a:xfrm>
              <a:off x="6690100" y="1257150"/>
              <a:ext cx="26750" cy="45975"/>
            </a:xfrm>
            <a:custGeom>
              <a:rect b="b" l="l" r="r" t="t"/>
              <a:pathLst>
                <a:path extrusionOk="0" h="1839" w="1070">
                  <a:moveTo>
                    <a:pt x="1065" y="1"/>
                  </a:moveTo>
                  <a:lnTo>
                    <a:pt x="772" y="169"/>
                  </a:lnTo>
                  <a:lnTo>
                    <a:pt x="1" y="616"/>
                  </a:lnTo>
                  <a:lnTo>
                    <a:pt x="4" y="1506"/>
                  </a:lnTo>
                  <a:lnTo>
                    <a:pt x="4" y="1838"/>
                  </a:lnTo>
                  <a:lnTo>
                    <a:pt x="1069" y="1225"/>
                  </a:lnTo>
                  <a:lnTo>
                    <a:pt x="106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1" name="Google Shape;4321;p13"/>
            <p:cNvSpPr/>
            <p:nvPr/>
          </p:nvSpPr>
          <p:spPr>
            <a:xfrm>
              <a:off x="6716725" y="1254375"/>
              <a:ext cx="4900" cy="36200"/>
            </a:xfrm>
            <a:custGeom>
              <a:rect b="b" l="l" r="r" t="t"/>
              <a:pathLst>
                <a:path extrusionOk="0" h="1448" w="196">
                  <a:moveTo>
                    <a:pt x="192" y="0"/>
                  </a:moveTo>
                  <a:lnTo>
                    <a:pt x="0" y="112"/>
                  </a:lnTo>
                  <a:lnTo>
                    <a:pt x="3" y="1334"/>
                  </a:lnTo>
                  <a:lnTo>
                    <a:pt x="196" y="1447"/>
                  </a:lnTo>
                  <a:lnTo>
                    <a:pt x="19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2" name="Google Shape;4322;p13"/>
            <p:cNvSpPr/>
            <p:nvPr/>
          </p:nvSpPr>
          <p:spPr>
            <a:xfrm>
              <a:off x="6690175" y="1287750"/>
              <a:ext cx="31450" cy="20950"/>
            </a:xfrm>
            <a:custGeom>
              <a:rect b="b" l="l" r="r" t="t"/>
              <a:pathLst>
                <a:path extrusionOk="0" h="838" w="1258">
                  <a:moveTo>
                    <a:pt x="1066" y="1"/>
                  </a:moveTo>
                  <a:lnTo>
                    <a:pt x="1" y="614"/>
                  </a:lnTo>
                  <a:lnTo>
                    <a:pt x="1" y="837"/>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3" name="Google Shape;4323;p13"/>
            <p:cNvSpPr/>
            <p:nvPr/>
          </p:nvSpPr>
          <p:spPr>
            <a:xfrm>
              <a:off x="6649175" y="1280625"/>
              <a:ext cx="26750" cy="45975"/>
            </a:xfrm>
            <a:custGeom>
              <a:rect b="b" l="l" r="r" t="t"/>
              <a:pathLst>
                <a:path extrusionOk="0" h="1839" w="1070">
                  <a:moveTo>
                    <a:pt x="1065" y="0"/>
                  </a:moveTo>
                  <a:lnTo>
                    <a:pt x="774" y="170"/>
                  </a:lnTo>
                  <a:lnTo>
                    <a:pt x="1" y="615"/>
                  </a:lnTo>
                  <a:lnTo>
                    <a:pt x="4" y="1505"/>
                  </a:lnTo>
                  <a:lnTo>
                    <a:pt x="4" y="1839"/>
                  </a:lnTo>
                  <a:lnTo>
                    <a:pt x="1069" y="1224"/>
                  </a:lnTo>
                  <a:lnTo>
                    <a:pt x="1065"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4" name="Google Shape;4324;p13"/>
            <p:cNvSpPr/>
            <p:nvPr/>
          </p:nvSpPr>
          <p:spPr>
            <a:xfrm>
              <a:off x="6675775" y="1277850"/>
              <a:ext cx="4925" cy="36175"/>
            </a:xfrm>
            <a:custGeom>
              <a:rect b="b" l="l" r="r" t="t"/>
              <a:pathLst>
                <a:path extrusionOk="0" h="1447" w="197">
                  <a:moveTo>
                    <a:pt x="192" y="1"/>
                  </a:moveTo>
                  <a:lnTo>
                    <a:pt x="1" y="111"/>
                  </a:lnTo>
                  <a:lnTo>
                    <a:pt x="4" y="1335"/>
                  </a:lnTo>
                  <a:lnTo>
                    <a:pt x="197" y="1447"/>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5" name="Google Shape;4325;p13"/>
            <p:cNvSpPr/>
            <p:nvPr/>
          </p:nvSpPr>
          <p:spPr>
            <a:xfrm>
              <a:off x="6649250" y="1311200"/>
              <a:ext cx="31450" cy="21000"/>
            </a:xfrm>
            <a:custGeom>
              <a:rect b="b" l="l" r="r" t="t"/>
              <a:pathLst>
                <a:path extrusionOk="0" h="840" w="1258">
                  <a:moveTo>
                    <a:pt x="1066" y="1"/>
                  </a:moveTo>
                  <a:lnTo>
                    <a:pt x="1" y="616"/>
                  </a:lnTo>
                  <a:lnTo>
                    <a:pt x="1" y="839"/>
                  </a:lnTo>
                  <a:lnTo>
                    <a:pt x="1258" y="113"/>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6" name="Google Shape;4326;p13"/>
            <p:cNvSpPr/>
            <p:nvPr/>
          </p:nvSpPr>
          <p:spPr>
            <a:xfrm>
              <a:off x="6608250" y="1303950"/>
              <a:ext cx="26750" cy="46000"/>
            </a:xfrm>
            <a:custGeom>
              <a:rect b="b" l="l" r="r" t="t"/>
              <a:pathLst>
                <a:path extrusionOk="0" h="1840" w="1070">
                  <a:moveTo>
                    <a:pt x="1066" y="1"/>
                  </a:moveTo>
                  <a:lnTo>
                    <a:pt x="773" y="169"/>
                  </a:lnTo>
                  <a:lnTo>
                    <a:pt x="0" y="616"/>
                  </a:lnTo>
                  <a:lnTo>
                    <a:pt x="3" y="1506"/>
                  </a:lnTo>
                  <a:lnTo>
                    <a:pt x="5" y="1840"/>
                  </a:lnTo>
                  <a:lnTo>
                    <a:pt x="1069" y="1225"/>
                  </a:lnTo>
                  <a:lnTo>
                    <a:pt x="1066"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7" name="Google Shape;4327;p13"/>
            <p:cNvSpPr/>
            <p:nvPr/>
          </p:nvSpPr>
          <p:spPr>
            <a:xfrm>
              <a:off x="6634850" y="1301175"/>
              <a:ext cx="4925" cy="36200"/>
            </a:xfrm>
            <a:custGeom>
              <a:rect b="b" l="l" r="r" t="t"/>
              <a:pathLst>
                <a:path extrusionOk="0" h="1448" w="197">
                  <a:moveTo>
                    <a:pt x="194" y="0"/>
                  </a:moveTo>
                  <a:lnTo>
                    <a:pt x="1" y="112"/>
                  </a:lnTo>
                  <a:lnTo>
                    <a:pt x="5" y="1336"/>
                  </a:lnTo>
                  <a:lnTo>
                    <a:pt x="197" y="1447"/>
                  </a:lnTo>
                  <a:lnTo>
                    <a:pt x="194"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8" name="Google Shape;4328;p13"/>
            <p:cNvSpPr/>
            <p:nvPr/>
          </p:nvSpPr>
          <p:spPr>
            <a:xfrm>
              <a:off x="6608325" y="1334550"/>
              <a:ext cx="31450" cy="20950"/>
            </a:xfrm>
            <a:custGeom>
              <a:rect b="b" l="l" r="r" t="t"/>
              <a:pathLst>
                <a:path extrusionOk="0" h="838" w="1258">
                  <a:moveTo>
                    <a:pt x="1066" y="1"/>
                  </a:moveTo>
                  <a:lnTo>
                    <a:pt x="0" y="616"/>
                  </a:lnTo>
                  <a:lnTo>
                    <a:pt x="0" y="837"/>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9" name="Google Shape;4329;p13"/>
            <p:cNvSpPr/>
            <p:nvPr/>
          </p:nvSpPr>
          <p:spPr>
            <a:xfrm>
              <a:off x="6690100" y="1314575"/>
              <a:ext cx="26750" cy="46000"/>
            </a:xfrm>
            <a:custGeom>
              <a:rect b="b" l="l" r="r" t="t"/>
              <a:pathLst>
                <a:path extrusionOk="0" h="1840" w="1070">
                  <a:moveTo>
                    <a:pt x="1065" y="1"/>
                  </a:moveTo>
                  <a:lnTo>
                    <a:pt x="772" y="169"/>
                  </a:lnTo>
                  <a:lnTo>
                    <a:pt x="1" y="616"/>
                  </a:lnTo>
                  <a:lnTo>
                    <a:pt x="4" y="1506"/>
                  </a:lnTo>
                  <a:lnTo>
                    <a:pt x="4" y="1840"/>
                  </a:lnTo>
                  <a:lnTo>
                    <a:pt x="1069" y="1225"/>
                  </a:lnTo>
                  <a:lnTo>
                    <a:pt x="1065"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0" name="Google Shape;4330;p13"/>
            <p:cNvSpPr/>
            <p:nvPr/>
          </p:nvSpPr>
          <p:spPr>
            <a:xfrm>
              <a:off x="6716725" y="1311825"/>
              <a:ext cx="4900" cy="36175"/>
            </a:xfrm>
            <a:custGeom>
              <a:rect b="b" l="l" r="r" t="t"/>
              <a:pathLst>
                <a:path extrusionOk="0" h="1447" w="196">
                  <a:moveTo>
                    <a:pt x="192" y="1"/>
                  </a:moveTo>
                  <a:lnTo>
                    <a:pt x="0" y="111"/>
                  </a:lnTo>
                  <a:lnTo>
                    <a:pt x="3" y="1335"/>
                  </a:lnTo>
                  <a:lnTo>
                    <a:pt x="196" y="1446"/>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1" name="Google Shape;4331;p13"/>
            <p:cNvSpPr/>
            <p:nvPr/>
          </p:nvSpPr>
          <p:spPr>
            <a:xfrm>
              <a:off x="6690175" y="1345175"/>
              <a:ext cx="31450" cy="20950"/>
            </a:xfrm>
            <a:custGeom>
              <a:rect b="b" l="l" r="r" t="t"/>
              <a:pathLst>
                <a:path extrusionOk="0" h="838" w="1258">
                  <a:moveTo>
                    <a:pt x="1066" y="1"/>
                  </a:moveTo>
                  <a:lnTo>
                    <a:pt x="1" y="616"/>
                  </a:lnTo>
                  <a:lnTo>
                    <a:pt x="1" y="837"/>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2" name="Google Shape;4332;p13"/>
            <p:cNvSpPr/>
            <p:nvPr/>
          </p:nvSpPr>
          <p:spPr>
            <a:xfrm>
              <a:off x="6649175" y="1338050"/>
              <a:ext cx="26750" cy="45975"/>
            </a:xfrm>
            <a:custGeom>
              <a:rect b="b" l="l" r="r" t="t"/>
              <a:pathLst>
                <a:path extrusionOk="0" h="1839" w="1070">
                  <a:moveTo>
                    <a:pt x="1065" y="0"/>
                  </a:moveTo>
                  <a:lnTo>
                    <a:pt x="774" y="170"/>
                  </a:lnTo>
                  <a:lnTo>
                    <a:pt x="1" y="615"/>
                  </a:lnTo>
                  <a:lnTo>
                    <a:pt x="4" y="1505"/>
                  </a:lnTo>
                  <a:lnTo>
                    <a:pt x="4" y="1839"/>
                  </a:lnTo>
                  <a:lnTo>
                    <a:pt x="1069" y="1224"/>
                  </a:lnTo>
                  <a:lnTo>
                    <a:pt x="1065"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3" name="Google Shape;4333;p13"/>
            <p:cNvSpPr/>
            <p:nvPr/>
          </p:nvSpPr>
          <p:spPr>
            <a:xfrm>
              <a:off x="6675775" y="1335275"/>
              <a:ext cx="4925" cy="36175"/>
            </a:xfrm>
            <a:custGeom>
              <a:rect b="b" l="l" r="r" t="t"/>
              <a:pathLst>
                <a:path extrusionOk="0" h="1447" w="197">
                  <a:moveTo>
                    <a:pt x="192" y="1"/>
                  </a:moveTo>
                  <a:lnTo>
                    <a:pt x="1" y="111"/>
                  </a:lnTo>
                  <a:lnTo>
                    <a:pt x="4" y="1335"/>
                  </a:lnTo>
                  <a:lnTo>
                    <a:pt x="197" y="1447"/>
                  </a:lnTo>
                  <a:lnTo>
                    <a:pt x="19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4" name="Google Shape;4334;p13"/>
            <p:cNvSpPr/>
            <p:nvPr/>
          </p:nvSpPr>
          <p:spPr>
            <a:xfrm>
              <a:off x="6649250" y="1368625"/>
              <a:ext cx="31450" cy="21000"/>
            </a:xfrm>
            <a:custGeom>
              <a:rect b="b" l="l" r="r" t="t"/>
              <a:pathLst>
                <a:path extrusionOk="0" h="840" w="1258">
                  <a:moveTo>
                    <a:pt x="1066" y="1"/>
                  </a:moveTo>
                  <a:lnTo>
                    <a:pt x="1" y="616"/>
                  </a:lnTo>
                  <a:lnTo>
                    <a:pt x="1" y="839"/>
                  </a:lnTo>
                  <a:lnTo>
                    <a:pt x="1258" y="113"/>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5" name="Google Shape;4335;p13"/>
            <p:cNvSpPr/>
            <p:nvPr/>
          </p:nvSpPr>
          <p:spPr>
            <a:xfrm>
              <a:off x="6608250" y="1361375"/>
              <a:ext cx="26750" cy="46000"/>
            </a:xfrm>
            <a:custGeom>
              <a:rect b="b" l="l" r="r" t="t"/>
              <a:pathLst>
                <a:path extrusionOk="0" h="1840" w="1070">
                  <a:moveTo>
                    <a:pt x="1066" y="1"/>
                  </a:moveTo>
                  <a:lnTo>
                    <a:pt x="773" y="169"/>
                  </a:lnTo>
                  <a:lnTo>
                    <a:pt x="0" y="616"/>
                  </a:lnTo>
                  <a:lnTo>
                    <a:pt x="3" y="1506"/>
                  </a:lnTo>
                  <a:lnTo>
                    <a:pt x="5" y="1840"/>
                  </a:lnTo>
                  <a:lnTo>
                    <a:pt x="1069" y="1225"/>
                  </a:lnTo>
                  <a:lnTo>
                    <a:pt x="1066"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6" name="Google Shape;4336;p13"/>
            <p:cNvSpPr/>
            <p:nvPr/>
          </p:nvSpPr>
          <p:spPr>
            <a:xfrm>
              <a:off x="6634850" y="1358625"/>
              <a:ext cx="4925" cy="36175"/>
            </a:xfrm>
            <a:custGeom>
              <a:rect b="b" l="l" r="r" t="t"/>
              <a:pathLst>
                <a:path extrusionOk="0" h="1447" w="197">
                  <a:moveTo>
                    <a:pt x="194" y="1"/>
                  </a:moveTo>
                  <a:lnTo>
                    <a:pt x="1" y="111"/>
                  </a:lnTo>
                  <a:lnTo>
                    <a:pt x="5" y="1335"/>
                  </a:lnTo>
                  <a:lnTo>
                    <a:pt x="197" y="1446"/>
                  </a:lnTo>
                  <a:lnTo>
                    <a:pt x="194"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7" name="Google Shape;4337;p13"/>
            <p:cNvSpPr/>
            <p:nvPr/>
          </p:nvSpPr>
          <p:spPr>
            <a:xfrm>
              <a:off x="6608325" y="1391975"/>
              <a:ext cx="31450" cy="20950"/>
            </a:xfrm>
            <a:custGeom>
              <a:rect b="b" l="l" r="r" t="t"/>
              <a:pathLst>
                <a:path extrusionOk="0" h="838" w="1258">
                  <a:moveTo>
                    <a:pt x="1066" y="1"/>
                  </a:moveTo>
                  <a:lnTo>
                    <a:pt x="0" y="616"/>
                  </a:lnTo>
                  <a:lnTo>
                    <a:pt x="0" y="837"/>
                  </a:lnTo>
                  <a:lnTo>
                    <a:pt x="1258" y="112"/>
                  </a:lnTo>
                  <a:lnTo>
                    <a:pt x="1066"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8" name="Google Shape;4338;p13"/>
            <p:cNvSpPr/>
            <p:nvPr/>
          </p:nvSpPr>
          <p:spPr>
            <a:xfrm>
              <a:off x="6594075" y="895150"/>
              <a:ext cx="91525" cy="144900"/>
            </a:xfrm>
            <a:custGeom>
              <a:rect b="b" l="l" r="r" t="t"/>
              <a:pathLst>
                <a:path extrusionOk="0" h="5796" w="3661">
                  <a:moveTo>
                    <a:pt x="3626" y="1"/>
                  </a:moveTo>
                  <a:lnTo>
                    <a:pt x="1" y="2054"/>
                  </a:lnTo>
                  <a:lnTo>
                    <a:pt x="35" y="5795"/>
                  </a:lnTo>
                  <a:lnTo>
                    <a:pt x="3660" y="3740"/>
                  </a:lnTo>
                  <a:lnTo>
                    <a:pt x="362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9" name="Google Shape;4339;p13"/>
            <p:cNvSpPr/>
            <p:nvPr/>
          </p:nvSpPr>
          <p:spPr>
            <a:xfrm>
              <a:off x="6500875" y="893350"/>
              <a:ext cx="94100" cy="146700"/>
            </a:xfrm>
            <a:custGeom>
              <a:rect b="b" l="l" r="r" t="t"/>
              <a:pathLst>
                <a:path extrusionOk="0" h="5868" w="3764">
                  <a:moveTo>
                    <a:pt x="0" y="0"/>
                  </a:moveTo>
                  <a:lnTo>
                    <a:pt x="35" y="3741"/>
                  </a:lnTo>
                  <a:lnTo>
                    <a:pt x="3763" y="5867"/>
                  </a:lnTo>
                  <a:lnTo>
                    <a:pt x="3729" y="2126"/>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0" name="Google Shape;4340;p13"/>
            <p:cNvSpPr/>
            <p:nvPr/>
          </p:nvSpPr>
          <p:spPr>
            <a:xfrm>
              <a:off x="6500875" y="842000"/>
              <a:ext cx="183850" cy="104500"/>
            </a:xfrm>
            <a:custGeom>
              <a:rect b="b" l="l" r="r" t="t"/>
              <a:pathLst>
                <a:path extrusionOk="0" h="4180" w="7354">
                  <a:moveTo>
                    <a:pt x="3627" y="1"/>
                  </a:moveTo>
                  <a:lnTo>
                    <a:pt x="0" y="2054"/>
                  </a:lnTo>
                  <a:lnTo>
                    <a:pt x="3729" y="4180"/>
                  </a:lnTo>
                  <a:lnTo>
                    <a:pt x="7354" y="2127"/>
                  </a:lnTo>
                  <a:lnTo>
                    <a:pt x="362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1" name="Google Shape;4341;p13"/>
            <p:cNvSpPr/>
            <p:nvPr/>
          </p:nvSpPr>
          <p:spPr>
            <a:xfrm>
              <a:off x="6513925" y="957475"/>
              <a:ext cx="17250" cy="29675"/>
            </a:xfrm>
            <a:custGeom>
              <a:rect b="b" l="l" r="r" t="t"/>
              <a:pathLst>
                <a:path extrusionOk="0" h="1187" w="690">
                  <a:moveTo>
                    <a:pt x="2" y="0"/>
                  </a:moveTo>
                  <a:lnTo>
                    <a:pt x="0" y="790"/>
                  </a:lnTo>
                  <a:lnTo>
                    <a:pt x="688" y="1186"/>
                  </a:lnTo>
                  <a:lnTo>
                    <a:pt x="688" y="972"/>
                  </a:lnTo>
                  <a:lnTo>
                    <a:pt x="689" y="396"/>
                  </a:lnTo>
                  <a:lnTo>
                    <a:pt x="190" y="109"/>
                  </a:lnTo>
                  <a:lnTo>
                    <a:pt x="2"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2" name="Google Shape;4342;p13"/>
            <p:cNvSpPr/>
            <p:nvPr/>
          </p:nvSpPr>
          <p:spPr>
            <a:xfrm>
              <a:off x="6510800" y="955650"/>
              <a:ext cx="3175" cy="23375"/>
            </a:xfrm>
            <a:custGeom>
              <a:rect b="b" l="l" r="r" t="t"/>
              <a:pathLst>
                <a:path extrusionOk="0" h="935" w="127">
                  <a:moveTo>
                    <a:pt x="4" y="1"/>
                  </a:moveTo>
                  <a:lnTo>
                    <a:pt x="1" y="935"/>
                  </a:lnTo>
                  <a:lnTo>
                    <a:pt x="125" y="863"/>
                  </a:lnTo>
                  <a:lnTo>
                    <a:pt x="127" y="73"/>
                  </a:lnTo>
                  <a:lnTo>
                    <a:pt x="4"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3" name="Google Shape;4343;p13"/>
            <p:cNvSpPr/>
            <p:nvPr/>
          </p:nvSpPr>
          <p:spPr>
            <a:xfrm>
              <a:off x="6510800" y="977225"/>
              <a:ext cx="20325" cy="13550"/>
            </a:xfrm>
            <a:custGeom>
              <a:rect b="b" l="l" r="r" t="t"/>
              <a:pathLst>
                <a:path extrusionOk="0" h="542" w="813">
                  <a:moveTo>
                    <a:pt x="125" y="0"/>
                  </a:moveTo>
                  <a:lnTo>
                    <a:pt x="1" y="72"/>
                  </a:lnTo>
                  <a:lnTo>
                    <a:pt x="813" y="541"/>
                  </a:lnTo>
                  <a:lnTo>
                    <a:pt x="813" y="396"/>
                  </a:lnTo>
                  <a:lnTo>
                    <a:pt x="125"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4" name="Google Shape;4344;p13"/>
            <p:cNvSpPr/>
            <p:nvPr/>
          </p:nvSpPr>
          <p:spPr>
            <a:xfrm>
              <a:off x="6540350" y="972625"/>
              <a:ext cx="17275" cy="29700"/>
            </a:xfrm>
            <a:custGeom>
              <a:rect b="b" l="l" r="r" t="t"/>
              <a:pathLst>
                <a:path extrusionOk="0" h="1188" w="691">
                  <a:moveTo>
                    <a:pt x="2" y="0"/>
                  </a:moveTo>
                  <a:lnTo>
                    <a:pt x="0" y="791"/>
                  </a:lnTo>
                  <a:lnTo>
                    <a:pt x="688" y="1188"/>
                  </a:lnTo>
                  <a:lnTo>
                    <a:pt x="688" y="972"/>
                  </a:lnTo>
                  <a:lnTo>
                    <a:pt x="691" y="398"/>
                  </a:lnTo>
                  <a:lnTo>
                    <a:pt x="192" y="109"/>
                  </a:lnTo>
                  <a:lnTo>
                    <a:pt x="2"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5" name="Google Shape;4345;p13"/>
            <p:cNvSpPr/>
            <p:nvPr/>
          </p:nvSpPr>
          <p:spPr>
            <a:xfrm>
              <a:off x="6537225" y="970800"/>
              <a:ext cx="3175" cy="23425"/>
            </a:xfrm>
            <a:custGeom>
              <a:rect b="b" l="l" r="r" t="t"/>
              <a:pathLst>
                <a:path extrusionOk="0" h="937" w="127">
                  <a:moveTo>
                    <a:pt x="4" y="1"/>
                  </a:moveTo>
                  <a:lnTo>
                    <a:pt x="1" y="936"/>
                  </a:lnTo>
                  <a:lnTo>
                    <a:pt x="125" y="864"/>
                  </a:lnTo>
                  <a:lnTo>
                    <a:pt x="127" y="73"/>
                  </a:lnTo>
                  <a:lnTo>
                    <a:pt x="4"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6" name="Google Shape;4346;p13"/>
            <p:cNvSpPr/>
            <p:nvPr/>
          </p:nvSpPr>
          <p:spPr>
            <a:xfrm>
              <a:off x="6537225" y="992375"/>
              <a:ext cx="20325" cy="13550"/>
            </a:xfrm>
            <a:custGeom>
              <a:rect b="b" l="l" r="r" t="t"/>
              <a:pathLst>
                <a:path extrusionOk="0" h="542" w="813">
                  <a:moveTo>
                    <a:pt x="125" y="1"/>
                  </a:moveTo>
                  <a:lnTo>
                    <a:pt x="1" y="73"/>
                  </a:lnTo>
                  <a:lnTo>
                    <a:pt x="813" y="541"/>
                  </a:lnTo>
                  <a:lnTo>
                    <a:pt x="813" y="398"/>
                  </a:lnTo>
                  <a:lnTo>
                    <a:pt x="125"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7" name="Google Shape;4347;p13"/>
            <p:cNvSpPr/>
            <p:nvPr/>
          </p:nvSpPr>
          <p:spPr>
            <a:xfrm>
              <a:off x="6566775" y="987675"/>
              <a:ext cx="17250" cy="29700"/>
            </a:xfrm>
            <a:custGeom>
              <a:rect b="b" l="l" r="r" t="t"/>
              <a:pathLst>
                <a:path extrusionOk="0" h="1188" w="690">
                  <a:moveTo>
                    <a:pt x="2" y="0"/>
                  </a:moveTo>
                  <a:lnTo>
                    <a:pt x="1" y="790"/>
                  </a:lnTo>
                  <a:lnTo>
                    <a:pt x="688" y="1188"/>
                  </a:lnTo>
                  <a:lnTo>
                    <a:pt x="688" y="973"/>
                  </a:lnTo>
                  <a:lnTo>
                    <a:pt x="689" y="397"/>
                  </a:lnTo>
                  <a:lnTo>
                    <a:pt x="191" y="110"/>
                  </a:lnTo>
                  <a:lnTo>
                    <a:pt x="2"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8" name="Google Shape;4348;p13"/>
            <p:cNvSpPr/>
            <p:nvPr/>
          </p:nvSpPr>
          <p:spPr>
            <a:xfrm>
              <a:off x="6563650" y="985900"/>
              <a:ext cx="3200" cy="23350"/>
            </a:xfrm>
            <a:custGeom>
              <a:rect b="b" l="l" r="r" t="t"/>
              <a:pathLst>
                <a:path extrusionOk="0" h="934" w="128">
                  <a:moveTo>
                    <a:pt x="4" y="0"/>
                  </a:moveTo>
                  <a:lnTo>
                    <a:pt x="1" y="934"/>
                  </a:lnTo>
                  <a:lnTo>
                    <a:pt x="126" y="861"/>
                  </a:lnTo>
                  <a:lnTo>
                    <a:pt x="127" y="71"/>
                  </a:lnTo>
                  <a:lnTo>
                    <a:pt x="4"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9" name="Google Shape;4349;p13"/>
            <p:cNvSpPr/>
            <p:nvPr/>
          </p:nvSpPr>
          <p:spPr>
            <a:xfrm>
              <a:off x="6563650" y="1007425"/>
              <a:ext cx="20325" cy="13550"/>
            </a:xfrm>
            <a:custGeom>
              <a:rect b="b" l="l" r="r" t="t"/>
              <a:pathLst>
                <a:path extrusionOk="0" h="542" w="813">
                  <a:moveTo>
                    <a:pt x="126" y="0"/>
                  </a:moveTo>
                  <a:lnTo>
                    <a:pt x="1" y="73"/>
                  </a:lnTo>
                  <a:lnTo>
                    <a:pt x="813" y="541"/>
                  </a:lnTo>
                  <a:lnTo>
                    <a:pt x="813" y="398"/>
                  </a:lnTo>
                  <a:lnTo>
                    <a:pt x="126"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0" name="Google Shape;4350;p13"/>
            <p:cNvSpPr/>
            <p:nvPr/>
          </p:nvSpPr>
          <p:spPr>
            <a:xfrm>
              <a:off x="6656650" y="957475"/>
              <a:ext cx="17250" cy="29675"/>
            </a:xfrm>
            <a:custGeom>
              <a:rect b="b" l="l" r="r" t="t"/>
              <a:pathLst>
                <a:path extrusionOk="0" h="1187" w="690">
                  <a:moveTo>
                    <a:pt x="688" y="0"/>
                  </a:moveTo>
                  <a:lnTo>
                    <a:pt x="499" y="109"/>
                  </a:lnTo>
                  <a:lnTo>
                    <a:pt x="0" y="396"/>
                  </a:lnTo>
                  <a:lnTo>
                    <a:pt x="2" y="972"/>
                  </a:lnTo>
                  <a:lnTo>
                    <a:pt x="2" y="1186"/>
                  </a:lnTo>
                  <a:lnTo>
                    <a:pt x="689" y="790"/>
                  </a:lnTo>
                  <a:lnTo>
                    <a:pt x="688"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1" name="Google Shape;4351;p13"/>
            <p:cNvSpPr/>
            <p:nvPr/>
          </p:nvSpPr>
          <p:spPr>
            <a:xfrm>
              <a:off x="6673825" y="955650"/>
              <a:ext cx="3175" cy="23375"/>
            </a:xfrm>
            <a:custGeom>
              <a:rect b="b" l="l" r="r" t="t"/>
              <a:pathLst>
                <a:path extrusionOk="0" h="935" w="127">
                  <a:moveTo>
                    <a:pt x="124" y="1"/>
                  </a:moveTo>
                  <a:lnTo>
                    <a:pt x="1" y="73"/>
                  </a:lnTo>
                  <a:lnTo>
                    <a:pt x="2" y="863"/>
                  </a:lnTo>
                  <a:lnTo>
                    <a:pt x="127" y="935"/>
                  </a:lnTo>
                  <a:lnTo>
                    <a:pt x="124" y="1"/>
                  </a:lnTo>
                  <a:close/>
                  <a:moveTo>
                    <a:pt x="127" y="935"/>
                  </a:moveTo>
                  <a:lnTo>
                    <a:pt x="127" y="935"/>
                  </a:lnTo>
                  <a:lnTo>
                    <a:pt x="127" y="935"/>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2" name="Google Shape;4352;p13"/>
            <p:cNvSpPr/>
            <p:nvPr/>
          </p:nvSpPr>
          <p:spPr>
            <a:xfrm>
              <a:off x="6656675" y="977225"/>
              <a:ext cx="20325" cy="13550"/>
            </a:xfrm>
            <a:custGeom>
              <a:rect b="b" l="l" r="r" t="t"/>
              <a:pathLst>
                <a:path extrusionOk="0" h="542" w="813">
                  <a:moveTo>
                    <a:pt x="688" y="0"/>
                  </a:moveTo>
                  <a:lnTo>
                    <a:pt x="1" y="396"/>
                  </a:lnTo>
                  <a:lnTo>
                    <a:pt x="1" y="541"/>
                  </a:lnTo>
                  <a:lnTo>
                    <a:pt x="813" y="72"/>
                  </a:lnTo>
                  <a:lnTo>
                    <a:pt x="688"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3" name="Google Shape;4353;p13"/>
            <p:cNvSpPr/>
            <p:nvPr/>
          </p:nvSpPr>
          <p:spPr>
            <a:xfrm>
              <a:off x="6630225" y="972625"/>
              <a:ext cx="17250" cy="29700"/>
            </a:xfrm>
            <a:custGeom>
              <a:rect b="b" l="l" r="r" t="t"/>
              <a:pathLst>
                <a:path extrusionOk="0" h="1188" w="690">
                  <a:moveTo>
                    <a:pt x="688" y="0"/>
                  </a:moveTo>
                  <a:lnTo>
                    <a:pt x="499" y="109"/>
                  </a:lnTo>
                  <a:lnTo>
                    <a:pt x="0" y="398"/>
                  </a:lnTo>
                  <a:lnTo>
                    <a:pt x="2" y="972"/>
                  </a:lnTo>
                  <a:lnTo>
                    <a:pt x="2" y="1188"/>
                  </a:lnTo>
                  <a:lnTo>
                    <a:pt x="689" y="791"/>
                  </a:lnTo>
                  <a:lnTo>
                    <a:pt x="688"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4" name="Google Shape;4354;p13"/>
            <p:cNvSpPr/>
            <p:nvPr/>
          </p:nvSpPr>
          <p:spPr>
            <a:xfrm>
              <a:off x="6647400" y="970800"/>
              <a:ext cx="3175" cy="23425"/>
            </a:xfrm>
            <a:custGeom>
              <a:rect b="b" l="l" r="r" t="t"/>
              <a:pathLst>
                <a:path extrusionOk="0" h="937" w="127">
                  <a:moveTo>
                    <a:pt x="124" y="1"/>
                  </a:moveTo>
                  <a:lnTo>
                    <a:pt x="1" y="73"/>
                  </a:lnTo>
                  <a:lnTo>
                    <a:pt x="2" y="864"/>
                  </a:lnTo>
                  <a:lnTo>
                    <a:pt x="127" y="936"/>
                  </a:lnTo>
                  <a:lnTo>
                    <a:pt x="124"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5" name="Google Shape;4355;p13"/>
            <p:cNvSpPr/>
            <p:nvPr/>
          </p:nvSpPr>
          <p:spPr>
            <a:xfrm>
              <a:off x="6630250" y="992375"/>
              <a:ext cx="20325" cy="13550"/>
            </a:xfrm>
            <a:custGeom>
              <a:rect b="b" l="l" r="r" t="t"/>
              <a:pathLst>
                <a:path extrusionOk="0" h="542" w="813">
                  <a:moveTo>
                    <a:pt x="688" y="1"/>
                  </a:moveTo>
                  <a:lnTo>
                    <a:pt x="1" y="398"/>
                  </a:lnTo>
                  <a:lnTo>
                    <a:pt x="1" y="541"/>
                  </a:lnTo>
                  <a:lnTo>
                    <a:pt x="813" y="73"/>
                  </a:lnTo>
                  <a:lnTo>
                    <a:pt x="688"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6" name="Google Shape;4356;p13"/>
            <p:cNvSpPr/>
            <p:nvPr/>
          </p:nvSpPr>
          <p:spPr>
            <a:xfrm>
              <a:off x="6603800" y="987675"/>
              <a:ext cx="17225" cy="29700"/>
            </a:xfrm>
            <a:custGeom>
              <a:rect b="b" l="l" r="r" t="t"/>
              <a:pathLst>
                <a:path extrusionOk="0" h="1188" w="689">
                  <a:moveTo>
                    <a:pt x="687" y="0"/>
                  </a:moveTo>
                  <a:lnTo>
                    <a:pt x="499" y="110"/>
                  </a:lnTo>
                  <a:lnTo>
                    <a:pt x="0" y="397"/>
                  </a:lnTo>
                  <a:lnTo>
                    <a:pt x="2" y="973"/>
                  </a:lnTo>
                  <a:lnTo>
                    <a:pt x="2" y="1188"/>
                  </a:lnTo>
                  <a:lnTo>
                    <a:pt x="689" y="790"/>
                  </a:lnTo>
                  <a:lnTo>
                    <a:pt x="687"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7" name="Google Shape;4357;p13"/>
            <p:cNvSpPr/>
            <p:nvPr/>
          </p:nvSpPr>
          <p:spPr>
            <a:xfrm>
              <a:off x="6620975" y="985900"/>
              <a:ext cx="3175" cy="23350"/>
            </a:xfrm>
            <a:custGeom>
              <a:rect b="b" l="l" r="r" t="t"/>
              <a:pathLst>
                <a:path extrusionOk="0" h="934" w="127">
                  <a:moveTo>
                    <a:pt x="124" y="0"/>
                  </a:moveTo>
                  <a:lnTo>
                    <a:pt x="0" y="71"/>
                  </a:lnTo>
                  <a:lnTo>
                    <a:pt x="2" y="861"/>
                  </a:lnTo>
                  <a:lnTo>
                    <a:pt x="127" y="934"/>
                  </a:lnTo>
                  <a:lnTo>
                    <a:pt x="124"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8" name="Google Shape;4358;p13"/>
            <p:cNvSpPr/>
            <p:nvPr/>
          </p:nvSpPr>
          <p:spPr>
            <a:xfrm>
              <a:off x="6603825" y="1007425"/>
              <a:ext cx="20325" cy="13550"/>
            </a:xfrm>
            <a:custGeom>
              <a:rect b="b" l="l" r="r" t="t"/>
              <a:pathLst>
                <a:path extrusionOk="0" h="542" w="813">
                  <a:moveTo>
                    <a:pt x="688" y="0"/>
                  </a:moveTo>
                  <a:lnTo>
                    <a:pt x="1" y="398"/>
                  </a:lnTo>
                  <a:lnTo>
                    <a:pt x="1" y="541"/>
                  </a:lnTo>
                  <a:lnTo>
                    <a:pt x="813" y="73"/>
                  </a:lnTo>
                  <a:lnTo>
                    <a:pt x="688"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9" name="Google Shape;4359;p13"/>
            <p:cNvSpPr/>
            <p:nvPr/>
          </p:nvSpPr>
          <p:spPr>
            <a:xfrm>
              <a:off x="6513925" y="921675"/>
              <a:ext cx="17250" cy="29725"/>
            </a:xfrm>
            <a:custGeom>
              <a:rect b="b" l="l" r="r" t="t"/>
              <a:pathLst>
                <a:path extrusionOk="0" h="1189" w="690">
                  <a:moveTo>
                    <a:pt x="2" y="1"/>
                  </a:moveTo>
                  <a:lnTo>
                    <a:pt x="0" y="791"/>
                  </a:lnTo>
                  <a:lnTo>
                    <a:pt x="688" y="1189"/>
                  </a:lnTo>
                  <a:lnTo>
                    <a:pt x="688" y="974"/>
                  </a:lnTo>
                  <a:lnTo>
                    <a:pt x="689" y="398"/>
                  </a:lnTo>
                  <a:lnTo>
                    <a:pt x="190" y="111"/>
                  </a:lnTo>
                  <a:lnTo>
                    <a:pt x="2"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0" name="Google Shape;4360;p13"/>
            <p:cNvSpPr/>
            <p:nvPr/>
          </p:nvSpPr>
          <p:spPr>
            <a:xfrm>
              <a:off x="6510800" y="919900"/>
              <a:ext cx="3175" cy="23375"/>
            </a:xfrm>
            <a:custGeom>
              <a:rect b="b" l="l" r="r" t="t"/>
              <a:pathLst>
                <a:path extrusionOk="0" h="935" w="127">
                  <a:moveTo>
                    <a:pt x="4" y="1"/>
                  </a:moveTo>
                  <a:lnTo>
                    <a:pt x="1" y="935"/>
                  </a:lnTo>
                  <a:lnTo>
                    <a:pt x="125" y="862"/>
                  </a:lnTo>
                  <a:lnTo>
                    <a:pt x="127" y="72"/>
                  </a:lnTo>
                  <a:lnTo>
                    <a:pt x="4"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1" name="Google Shape;4361;p13"/>
            <p:cNvSpPr/>
            <p:nvPr/>
          </p:nvSpPr>
          <p:spPr>
            <a:xfrm>
              <a:off x="6510800" y="941450"/>
              <a:ext cx="20325" cy="13550"/>
            </a:xfrm>
            <a:custGeom>
              <a:rect b="b" l="l" r="r" t="t"/>
              <a:pathLst>
                <a:path extrusionOk="0" h="542" w="813">
                  <a:moveTo>
                    <a:pt x="125" y="0"/>
                  </a:moveTo>
                  <a:lnTo>
                    <a:pt x="1" y="73"/>
                  </a:lnTo>
                  <a:lnTo>
                    <a:pt x="813" y="541"/>
                  </a:lnTo>
                  <a:lnTo>
                    <a:pt x="813" y="398"/>
                  </a:lnTo>
                  <a:lnTo>
                    <a:pt x="125"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2" name="Google Shape;4362;p13"/>
            <p:cNvSpPr/>
            <p:nvPr/>
          </p:nvSpPr>
          <p:spPr>
            <a:xfrm>
              <a:off x="6540350" y="936875"/>
              <a:ext cx="17275" cy="29675"/>
            </a:xfrm>
            <a:custGeom>
              <a:rect b="b" l="l" r="r" t="t"/>
              <a:pathLst>
                <a:path extrusionOk="0" h="1187" w="691">
                  <a:moveTo>
                    <a:pt x="2" y="1"/>
                  </a:moveTo>
                  <a:lnTo>
                    <a:pt x="0" y="791"/>
                  </a:lnTo>
                  <a:lnTo>
                    <a:pt x="688" y="1187"/>
                  </a:lnTo>
                  <a:lnTo>
                    <a:pt x="688" y="972"/>
                  </a:lnTo>
                  <a:lnTo>
                    <a:pt x="691" y="396"/>
                  </a:lnTo>
                  <a:lnTo>
                    <a:pt x="192" y="109"/>
                  </a:lnTo>
                  <a:lnTo>
                    <a:pt x="2"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3" name="Google Shape;4363;p13"/>
            <p:cNvSpPr/>
            <p:nvPr/>
          </p:nvSpPr>
          <p:spPr>
            <a:xfrm>
              <a:off x="6537225" y="935075"/>
              <a:ext cx="3175" cy="23350"/>
            </a:xfrm>
            <a:custGeom>
              <a:rect b="b" l="l" r="r" t="t"/>
              <a:pathLst>
                <a:path extrusionOk="0" h="934" w="127">
                  <a:moveTo>
                    <a:pt x="4" y="0"/>
                  </a:moveTo>
                  <a:lnTo>
                    <a:pt x="1" y="934"/>
                  </a:lnTo>
                  <a:lnTo>
                    <a:pt x="125" y="861"/>
                  </a:lnTo>
                  <a:lnTo>
                    <a:pt x="127" y="71"/>
                  </a:lnTo>
                  <a:lnTo>
                    <a:pt x="4"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4" name="Google Shape;4364;p13"/>
            <p:cNvSpPr/>
            <p:nvPr/>
          </p:nvSpPr>
          <p:spPr>
            <a:xfrm>
              <a:off x="6537225" y="956600"/>
              <a:ext cx="20325" cy="13550"/>
            </a:xfrm>
            <a:custGeom>
              <a:rect b="b" l="l" r="r" t="t"/>
              <a:pathLst>
                <a:path extrusionOk="0" h="542" w="813">
                  <a:moveTo>
                    <a:pt x="125" y="0"/>
                  </a:moveTo>
                  <a:lnTo>
                    <a:pt x="1" y="73"/>
                  </a:lnTo>
                  <a:lnTo>
                    <a:pt x="813" y="541"/>
                  </a:lnTo>
                  <a:lnTo>
                    <a:pt x="813" y="398"/>
                  </a:lnTo>
                  <a:lnTo>
                    <a:pt x="125"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5" name="Google Shape;4365;p13"/>
            <p:cNvSpPr/>
            <p:nvPr/>
          </p:nvSpPr>
          <p:spPr>
            <a:xfrm>
              <a:off x="6566775" y="951925"/>
              <a:ext cx="17250" cy="29700"/>
            </a:xfrm>
            <a:custGeom>
              <a:rect b="b" l="l" r="r" t="t"/>
              <a:pathLst>
                <a:path extrusionOk="0" h="1188" w="690">
                  <a:moveTo>
                    <a:pt x="2" y="0"/>
                  </a:moveTo>
                  <a:lnTo>
                    <a:pt x="1" y="791"/>
                  </a:lnTo>
                  <a:lnTo>
                    <a:pt x="688" y="1188"/>
                  </a:lnTo>
                  <a:lnTo>
                    <a:pt x="688" y="973"/>
                  </a:lnTo>
                  <a:lnTo>
                    <a:pt x="689" y="398"/>
                  </a:lnTo>
                  <a:lnTo>
                    <a:pt x="191" y="109"/>
                  </a:lnTo>
                  <a:lnTo>
                    <a:pt x="2"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6" name="Google Shape;4366;p13"/>
            <p:cNvSpPr/>
            <p:nvPr/>
          </p:nvSpPr>
          <p:spPr>
            <a:xfrm>
              <a:off x="6563650" y="950150"/>
              <a:ext cx="3200" cy="23375"/>
            </a:xfrm>
            <a:custGeom>
              <a:rect b="b" l="l" r="r" t="t"/>
              <a:pathLst>
                <a:path extrusionOk="0" h="935" w="128">
                  <a:moveTo>
                    <a:pt x="4" y="0"/>
                  </a:moveTo>
                  <a:lnTo>
                    <a:pt x="1" y="934"/>
                  </a:lnTo>
                  <a:lnTo>
                    <a:pt x="126" y="862"/>
                  </a:lnTo>
                  <a:lnTo>
                    <a:pt x="127" y="71"/>
                  </a:lnTo>
                  <a:lnTo>
                    <a:pt x="4"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7" name="Google Shape;4367;p13"/>
            <p:cNvSpPr/>
            <p:nvPr/>
          </p:nvSpPr>
          <p:spPr>
            <a:xfrm>
              <a:off x="6563650" y="971675"/>
              <a:ext cx="20325" cy="13550"/>
            </a:xfrm>
            <a:custGeom>
              <a:rect b="b" l="l" r="r" t="t"/>
              <a:pathLst>
                <a:path extrusionOk="0" h="542" w="813">
                  <a:moveTo>
                    <a:pt x="126" y="1"/>
                  </a:moveTo>
                  <a:lnTo>
                    <a:pt x="1" y="73"/>
                  </a:lnTo>
                  <a:lnTo>
                    <a:pt x="813" y="542"/>
                  </a:lnTo>
                  <a:lnTo>
                    <a:pt x="813" y="398"/>
                  </a:lnTo>
                  <a:lnTo>
                    <a:pt x="126"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8" name="Google Shape;4368;p13"/>
            <p:cNvSpPr/>
            <p:nvPr/>
          </p:nvSpPr>
          <p:spPr>
            <a:xfrm>
              <a:off x="6656650" y="921675"/>
              <a:ext cx="17250" cy="29725"/>
            </a:xfrm>
            <a:custGeom>
              <a:rect b="b" l="l" r="r" t="t"/>
              <a:pathLst>
                <a:path extrusionOk="0" h="1189" w="690">
                  <a:moveTo>
                    <a:pt x="688" y="1"/>
                  </a:moveTo>
                  <a:lnTo>
                    <a:pt x="499" y="111"/>
                  </a:lnTo>
                  <a:lnTo>
                    <a:pt x="0" y="398"/>
                  </a:lnTo>
                  <a:lnTo>
                    <a:pt x="2" y="974"/>
                  </a:lnTo>
                  <a:lnTo>
                    <a:pt x="2" y="1189"/>
                  </a:lnTo>
                  <a:lnTo>
                    <a:pt x="689" y="791"/>
                  </a:lnTo>
                  <a:lnTo>
                    <a:pt x="688"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9" name="Google Shape;4369;p13"/>
            <p:cNvSpPr/>
            <p:nvPr/>
          </p:nvSpPr>
          <p:spPr>
            <a:xfrm>
              <a:off x="6673825" y="919900"/>
              <a:ext cx="3175" cy="23375"/>
            </a:xfrm>
            <a:custGeom>
              <a:rect b="b" l="l" r="r" t="t"/>
              <a:pathLst>
                <a:path extrusionOk="0" h="935" w="127">
                  <a:moveTo>
                    <a:pt x="124" y="1"/>
                  </a:moveTo>
                  <a:lnTo>
                    <a:pt x="1" y="72"/>
                  </a:lnTo>
                  <a:lnTo>
                    <a:pt x="2" y="862"/>
                  </a:lnTo>
                  <a:lnTo>
                    <a:pt x="127" y="935"/>
                  </a:lnTo>
                  <a:lnTo>
                    <a:pt x="124"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0" name="Google Shape;4370;p13"/>
            <p:cNvSpPr/>
            <p:nvPr/>
          </p:nvSpPr>
          <p:spPr>
            <a:xfrm>
              <a:off x="6656675" y="941450"/>
              <a:ext cx="20325" cy="13550"/>
            </a:xfrm>
            <a:custGeom>
              <a:rect b="b" l="l" r="r" t="t"/>
              <a:pathLst>
                <a:path extrusionOk="0" h="542" w="813">
                  <a:moveTo>
                    <a:pt x="688" y="0"/>
                  </a:moveTo>
                  <a:lnTo>
                    <a:pt x="1" y="398"/>
                  </a:lnTo>
                  <a:lnTo>
                    <a:pt x="1" y="541"/>
                  </a:lnTo>
                  <a:lnTo>
                    <a:pt x="813" y="73"/>
                  </a:lnTo>
                  <a:lnTo>
                    <a:pt x="688"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1" name="Google Shape;4371;p13"/>
            <p:cNvSpPr/>
            <p:nvPr/>
          </p:nvSpPr>
          <p:spPr>
            <a:xfrm>
              <a:off x="6630225" y="936875"/>
              <a:ext cx="17250" cy="29675"/>
            </a:xfrm>
            <a:custGeom>
              <a:rect b="b" l="l" r="r" t="t"/>
              <a:pathLst>
                <a:path extrusionOk="0" h="1187" w="690">
                  <a:moveTo>
                    <a:pt x="688" y="1"/>
                  </a:moveTo>
                  <a:lnTo>
                    <a:pt x="499" y="109"/>
                  </a:lnTo>
                  <a:lnTo>
                    <a:pt x="0" y="396"/>
                  </a:lnTo>
                  <a:lnTo>
                    <a:pt x="2" y="972"/>
                  </a:lnTo>
                  <a:lnTo>
                    <a:pt x="2" y="1187"/>
                  </a:lnTo>
                  <a:lnTo>
                    <a:pt x="689" y="791"/>
                  </a:lnTo>
                  <a:lnTo>
                    <a:pt x="688"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2" name="Google Shape;4372;p13"/>
            <p:cNvSpPr/>
            <p:nvPr/>
          </p:nvSpPr>
          <p:spPr>
            <a:xfrm>
              <a:off x="6647400" y="935075"/>
              <a:ext cx="3175" cy="23350"/>
            </a:xfrm>
            <a:custGeom>
              <a:rect b="b" l="l" r="r" t="t"/>
              <a:pathLst>
                <a:path extrusionOk="0" h="934" w="127">
                  <a:moveTo>
                    <a:pt x="124" y="0"/>
                  </a:moveTo>
                  <a:lnTo>
                    <a:pt x="1" y="71"/>
                  </a:lnTo>
                  <a:lnTo>
                    <a:pt x="2" y="861"/>
                  </a:lnTo>
                  <a:lnTo>
                    <a:pt x="127" y="934"/>
                  </a:lnTo>
                  <a:lnTo>
                    <a:pt x="124"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3" name="Google Shape;4373;p13"/>
            <p:cNvSpPr/>
            <p:nvPr/>
          </p:nvSpPr>
          <p:spPr>
            <a:xfrm>
              <a:off x="6630250" y="956600"/>
              <a:ext cx="20325" cy="13550"/>
            </a:xfrm>
            <a:custGeom>
              <a:rect b="b" l="l" r="r" t="t"/>
              <a:pathLst>
                <a:path extrusionOk="0" h="542" w="813">
                  <a:moveTo>
                    <a:pt x="688" y="0"/>
                  </a:moveTo>
                  <a:lnTo>
                    <a:pt x="1" y="398"/>
                  </a:lnTo>
                  <a:lnTo>
                    <a:pt x="1" y="541"/>
                  </a:lnTo>
                  <a:lnTo>
                    <a:pt x="813" y="73"/>
                  </a:lnTo>
                  <a:lnTo>
                    <a:pt x="688"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4" name="Google Shape;4374;p13"/>
            <p:cNvSpPr/>
            <p:nvPr/>
          </p:nvSpPr>
          <p:spPr>
            <a:xfrm>
              <a:off x="6603800" y="951925"/>
              <a:ext cx="17225" cy="29700"/>
            </a:xfrm>
            <a:custGeom>
              <a:rect b="b" l="l" r="r" t="t"/>
              <a:pathLst>
                <a:path extrusionOk="0" h="1188" w="689">
                  <a:moveTo>
                    <a:pt x="687" y="0"/>
                  </a:moveTo>
                  <a:lnTo>
                    <a:pt x="499" y="109"/>
                  </a:lnTo>
                  <a:lnTo>
                    <a:pt x="0" y="398"/>
                  </a:lnTo>
                  <a:lnTo>
                    <a:pt x="2" y="973"/>
                  </a:lnTo>
                  <a:lnTo>
                    <a:pt x="2" y="1188"/>
                  </a:lnTo>
                  <a:lnTo>
                    <a:pt x="689" y="791"/>
                  </a:lnTo>
                  <a:lnTo>
                    <a:pt x="687"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5" name="Google Shape;4375;p13"/>
            <p:cNvSpPr/>
            <p:nvPr/>
          </p:nvSpPr>
          <p:spPr>
            <a:xfrm>
              <a:off x="6620975" y="950150"/>
              <a:ext cx="3175" cy="23375"/>
            </a:xfrm>
            <a:custGeom>
              <a:rect b="b" l="l" r="r" t="t"/>
              <a:pathLst>
                <a:path extrusionOk="0" h="935" w="127">
                  <a:moveTo>
                    <a:pt x="124" y="0"/>
                  </a:moveTo>
                  <a:lnTo>
                    <a:pt x="0" y="71"/>
                  </a:lnTo>
                  <a:lnTo>
                    <a:pt x="2" y="862"/>
                  </a:lnTo>
                  <a:lnTo>
                    <a:pt x="127" y="934"/>
                  </a:lnTo>
                  <a:lnTo>
                    <a:pt x="124"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6" name="Google Shape;4376;p13"/>
            <p:cNvSpPr/>
            <p:nvPr/>
          </p:nvSpPr>
          <p:spPr>
            <a:xfrm>
              <a:off x="6603825" y="971675"/>
              <a:ext cx="20325" cy="13550"/>
            </a:xfrm>
            <a:custGeom>
              <a:rect b="b" l="l" r="r" t="t"/>
              <a:pathLst>
                <a:path extrusionOk="0" h="542" w="813">
                  <a:moveTo>
                    <a:pt x="688" y="1"/>
                  </a:moveTo>
                  <a:lnTo>
                    <a:pt x="1" y="398"/>
                  </a:lnTo>
                  <a:lnTo>
                    <a:pt x="1" y="542"/>
                  </a:lnTo>
                  <a:lnTo>
                    <a:pt x="813" y="73"/>
                  </a:lnTo>
                  <a:lnTo>
                    <a:pt x="688"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7" name="Google Shape;4377;p13"/>
            <p:cNvSpPr/>
            <p:nvPr/>
          </p:nvSpPr>
          <p:spPr>
            <a:xfrm>
              <a:off x="7161750" y="1066600"/>
              <a:ext cx="399150" cy="229825"/>
            </a:xfrm>
            <a:custGeom>
              <a:rect b="b" l="l" r="r" t="t"/>
              <a:pathLst>
                <a:path extrusionOk="0" h="9193" w="15966">
                  <a:moveTo>
                    <a:pt x="5343" y="1"/>
                  </a:moveTo>
                  <a:cubicBezTo>
                    <a:pt x="5285" y="1"/>
                    <a:pt x="5227" y="14"/>
                    <a:pt x="5183" y="39"/>
                  </a:cubicBezTo>
                  <a:lnTo>
                    <a:pt x="90" y="3022"/>
                  </a:lnTo>
                  <a:cubicBezTo>
                    <a:pt x="2" y="3073"/>
                    <a:pt x="0" y="3155"/>
                    <a:pt x="89" y="3207"/>
                  </a:cubicBezTo>
                  <a:lnTo>
                    <a:pt x="10464" y="9154"/>
                  </a:lnTo>
                  <a:cubicBezTo>
                    <a:pt x="10507" y="9180"/>
                    <a:pt x="10565" y="9192"/>
                    <a:pt x="10623" y="9192"/>
                  </a:cubicBezTo>
                  <a:cubicBezTo>
                    <a:pt x="10681" y="9192"/>
                    <a:pt x="10739" y="9180"/>
                    <a:pt x="10783" y="9154"/>
                  </a:cubicBezTo>
                  <a:lnTo>
                    <a:pt x="15877" y="6173"/>
                  </a:lnTo>
                  <a:cubicBezTo>
                    <a:pt x="15966" y="6121"/>
                    <a:pt x="15966" y="6038"/>
                    <a:pt x="15879" y="5987"/>
                  </a:cubicBezTo>
                  <a:lnTo>
                    <a:pt x="5503" y="39"/>
                  </a:lnTo>
                  <a:cubicBezTo>
                    <a:pt x="5459" y="14"/>
                    <a:pt x="5401" y="1"/>
                    <a:pt x="5343"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8" name="Google Shape;4378;p13"/>
            <p:cNvSpPr/>
            <p:nvPr/>
          </p:nvSpPr>
          <p:spPr>
            <a:xfrm>
              <a:off x="7264600" y="1092650"/>
              <a:ext cx="10500" cy="32725"/>
            </a:xfrm>
            <a:custGeom>
              <a:rect b="b" l="l" r="r" t="t"/>
              <a:pathLst>
                <a:path extrusionOk="0" h="1309" w="420">
                  <a:moveTo>
                    <a:pt x="419" y="1"/>
                  </a:moveTo>
                  <a:cubicBezTo>
                    <a:pt x="419" y="32"/>
                    <a:pt x="399" y="63"/>
                    <a:pt x="357" y="88"/>
                  </a:cubicBezTo>
                  <a:cubicBezTo>
                    <a:pt x="316" y="111"/>
                    <a:pt x="263" y="123"/>
                    <a:pt x="210" y="123"/>
                  </a:cubicBezTo>
                  <a:cubicBezTo>
                    <a:pt x="156" y="123"/>
                    <a:pt x="102" y="111"/>
                    <a:pt x="61" y="88"/>
                  </a:cubicBezTo>
                  <a:cubicBezTo>
                    <a:pt x="20" y="64"/>
                    <a:pt x="0" y="32"/>
                    <a:pt x="0" y="2"/>
                  </a:cubicBezTo>
                  <a:lnTo>
                    <a:pt x="0" y="1187"/>
                  </a:lnTo>
                  <a:cubicBezTo>
                    <a:pt x="0" y="1217"/>
                    <a:pt x="20" y="1249"/>
                    <a:pt x="61" y="1272"/>
                  </a:cubicBezTo>
                  <a:cubicBezTo>
                    <a:pt x="102" y="1296"/>
                    <a:pt x="155" y="1308"/>
                    <a:pt x="208" y="1308"/>
                  </a:cubicBezTo>
                  <a:cubicBezTo>
                    <a:pt x="262" y="1308"/>
                    <a:pt x="315" y="1296"/>
                    <a:pt x="357" y="1272"/>
                  </a:cubicBezTo>
                  <a:cubicBezTo>
                    <a:pt x="399" y="1249"/>
                    <a:pt x="419" y="1217"/>
                    <a:pt x="419" y="1187"/>
                  </a:cubicBezTo>
                  <a:lnTo>
                    <a:pt x="41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9" name="Google Shape;4379;p13"/>
            <p:cNvSpPr/>
            <p:nvPr/>
          </p:nvSpPr>
          <p:spPr>
            <a:xfrm>
              <a:off x="7264075" y="1089650"/>
              <a:ext cx="11525" cy="6075"/>
            </a:xfrm>
            <a:custGeom>
              <a:rect b="b" l="l" r="r" t="t"/>
              <a:pathLst>
                <a:path extrusionOk="0" h="243" w="461">
                  <a:moveTo>
                    <a:pt x="232" y="0"/>
                  </a:moveTo>
                  <a:cubicBezTo>
                    <a:pt x="178" y="0"/>
                    <a:pt x="125" y="12"/>
                    <a:pt x="83" y="35"/>
                  </a:cubicBezTo>
                  <a:cubicBezTo>
                    <a:pt x="1" y="83"/>
                    <a:pt x="1" y="160"/>
                    <a:pt x="82" y="208"/>
                  </a:cubicBezTo>
                  <a:cubicBezTo>
                    <a:pt x="123" y="231"/>
                    <a:pt x="177" y="243"/>
                    <a:pt x="231" y="243"/>
                  </a:cubicBezTo>
                  <a:cubicBezTo>
                    <a:pt x="284" y="243"/>
                    <a:pt x="337" y="231"/>
                    <a:pt x="378" y="208"/>
                  </a:cubicBezTo>
                  <a:cubicBezTo>
                    <a:pt x="460" y="160"/>
                    <a:pt x="460" y="83"/>
                    <a:pt x="379" y="35"/>
                  </a:cubicBezTo>
                  <a:cubicBezTo>
                    <a:pt x="339" y="12"/>
                    <a:pt x="285" y="0"/>
                    <a:pt x="232" y="0"/>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0" name="Google Shape;4380;p13"/>
            <p:cNvSpPr/>
            <p:nvPr/>
          </p:nvSpPr>
          <p:spPr>
            <a:xfrm>
              <a:off x="7228375" y="1019275"/>
              <a:ext cx="81525" cy="77875"/>
            </a:xfrm>
            <a:custGeom>
              <a:rect b="b" l="l" r="r" t="t"/>
              <a:pathLst>
                <a:path extrusionOk="0" h="3115" w="3261">
                  <a:moveTo>
                    <a:pt x="1955" y="1"/>
                  </a:moveTo>
                  <a:cubicBezTo>
                    <a:pt x="1739" y="1"/>
                    <a:pt x="1533" y="114"/>
                    <a:pt x="1422" y="308"/>
                  </a:cubicBezTo>
                  <a:cubicBezTo>
                    <a:pt x="1328" y="198"/>
                    <a:pt x="1193" y="139"/>
                    <a:pt x="1056" y="139"/>
                  </a:cubicBezTo>
                  <a:cubicBezTo>
                    <a:pt x="973" y="139"/>
                    <a:pt x="889" y="161"/>
                    <a:pt x="814" y="205"/>
                  </a:cubicBezTo>
                  <a:cubicBezTo>
                    <a:pt x="614" y="324"/>
                    <a:pt x="527" y="569"/>
                    <a:pt x="611" y="787"/>
                  </a:cubicBezTo>
                  <a:cubicBezTo>
                    <a:pt x="331" y="842"/>
                    <a:pt x="114" y="1059"/>
                    <a:pt x="57" y="1338"/>
                  </a:cubicBezTo>
                  <a:cubicBezTo>
                    <a:pt x="0" y="1616"/>
                    <a:pt x="118" y="1902"/>
                    <a:pt x="353" y="2061"/>
                  </a:cubicBezTo>
                  <a:cubicBezTo>
                    <a:pt x="341" y="2100"/>
                    <a:pt x="335" y="2141"/>
                    <a:pt x="335" y="2181"/>
                  </a:cubicBezTo>
                  <a:cubicBezTo>
                    <a:pt x="335" y="2403"/>
                    <a:pt x="488" y="2596"/>
                    <a:pt x="704" y="2647"/>
                  </a:cubicBezTo>
                  <a:cubicBezTo>
                    <a:pt x="916" y="2955"/>
                    <a:pt x="1254" y="3115"/>
                    <a:pt x="1594" y="3115"/>
                  </a:cubicBezTo>
                  <a:cubicBezTo>
                    <a:pt x="1860" y="3115"/>
                    <a:pt x="2128" y="3017"/>
                    <a:pt x="2338" y="2817"/>
                  </a:cubicBezTo>
                  <a:cubicBezTo>
                    <a:pt x="2347" y="2811"/>
                    <a:pt x="2355" y="2806"/>
                    <a:pt x="2363" y="2802"/>
                  </a:cubicBezTo>
                  <a:cubicBezTo>
                    <a:pt x="2400" y="2811"/>
                    <a:pt x="2438" y="2816"/>
                    <a:pt x="2475" y="2816"/>
                  </a:cubicBezTo>
                  <a:cubicBezTo>
                    <a:pt x="2711" y="2816"/>
                    <a:pt x="2920" y="2637"/>
                    <a:pt x="2946" y="2392"/>
                  </a:cubicBezTo>
                  <a:cubicBezTo>
                    <a:pt x="3140" y="2282"/>
                    <a:pt x="3259" y="2077"/>
                    <a:pt x="3260" y="1855"/>
                  </a:cubicBezTo>
                  <a:cubicBezTo>
                    <a:pt x="3260" y="1628"/>
                    <a:pt x="3136" y="1419"/>
                    <a:pt x="2935" y="1311"/>
                  </a:cubicBezTo>
                  <a:cubicBezTo>
                    <a:pt x="3082" y="1019"/>
                    <a:pt x="2896" y="668"/>
                    <a:pt x="2571" y="627"/>
                  </a:cubicBezTo>
                  <a:lnTo>
                    <a:pt x="2571" y="620"/>
                  </a:lnTo>
                  <a:cubicBezTo>
                    <a:pt x="2571" y="341"/>
                    <a:pt x="2386" y="96"/>
                    <a:pt x="2116" y="22"/>
                  </a:cubicBezTo>
                  <a:cubicBezTo>
                    <a:pt x="2062" y="8"/>
                    <a:pt x="2008" y="1"/>
                    <a:pt x="1955"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1" name="Google Shape;4381;p13"/>
            <p:cNvSpPr/>
            <p:nvPr/>
          </p:nvSpPr>
          <p:spPr>
            <a:xfrm>
              <a:off x="7212325" y="1112600"/>
              <a:ext cx="10500" cy="32700"/>
            </a:xfrm>
            <a:custGeom>
              <a:rect b="b" l="l" r="r" t="t"/>
              <a:pathLst>
                <a:path extrusionOk="0" h="1308" w="420">
                  <a:moveTo>
                    <a:pt x="419" y="0"/>
                  </a:moveTo>
                  <a:cubicBezTo>
                    <a:pt x="419" y="32"/>
                    <a:pt x="399" y="62"/>
                    <a:pt x="357" y="87"/>
                  </a:cubicBezTo>
                  <a:cubicBezTo>
                    <a:pt x="315" y="110"/>
                    <a:pt x="262" y="122"/>
                    <a:pt x="208" y="122"/>
                  </a:cubicBezTo>
                  <a:cubicBezTo>
                    <a:pt x="155" y="122"/>
                    <a:pt x="102" y="110"/>
                    <a:pt x="61" y="87"/>
                  </a:cubicBezTo>
                  <a:cubicBezTo>
                    <a:pt x="20" y="62"/>
                    <a:pt x="0" y="32"/>
                    <a:pt x="0" y="1"/>
                  </a:cubicBezTo>
                  <a:lnTo>
                    <a:pt x="0" y="1186"/>
                  </a:lnTo>
                  <a:cubicBezTo>
                    <a:pt x="0" y="1217"/>
                    <a:pt x="20" y="1247"/>
                    <a:pt x="61" y="1272"/>
                  </a:cubicBezTo>
                  <a:cubicBezTo>
                    <a:pt x="102" y="1296"/>
                    <a:pt x="155" y="1308"/>
                    <a:pt x="208" y="1308"/>
                  </a:cubicBezTo>
                  <a:cubicBezTo>
                    <a:pt x="262" y="1308"/>
                    <a:pt x="315" y="1296"/>
                    <a:pt x="357" y="1272"/>
                  </a:cubicBezTo>
                  <a:cubicBezTo>
                    <a:pt x="399" y="1247"/>
                    <a:pt x="419" y="1217"/>
                    <a:pt x="419" y="1185"/>
                  </a:cubicBezTo>
                  <a:lnTo>
                    <a:pt x="41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2" name="Google Shape;4382;p13"/>
            <p:cNvSpPr/>
            <p:nvPr/>
          </p:nvSpPr>
          <p:spPr>
            <a:xfrm>
              <a:off x="7211800" y="1109575"/>
              <a:ext cx="11525" cy="6075"/>
            </a:xfrm>
            <a:custGeom>
              <a:rect b="b" l="l" r="r" t="t"/>
              <a:pathLst>
                <a:path extrusionOk="0" h="243" w="461">
                  <a:moveTo>
                    <a:pt x="231" y="0"/>
                  </a:moveTo>
                  <a:cubicBezTo>
                    <a:pt x="178" y="0"/>
                    <a:pt x="124" y="12"/>
                    <a:pt x="83" y="35"/>
                  </a:cubicBezTo>
                  <a:cubicBezTo>
                    <a:pt x="1" y="83"/>
                    <a:pt x="1" y="160"/>
                    <a:pt x="82" y="208"/>
                  </a:cubicBezTo>
                  <a:cubicBezTo>
                    <a:pt x="123" y="231"/>
                    <a:pt x="176" y="243"/>
                    <a:pt x="229" y="243"/>
                  </a:cubicBezTo>
                  <a:cubicBezTo>
                    <a:pt x="283" y="243"/>
                    <a:pt x="336" y="231"/>
                    <a:pt x="378" y="208"/>
                  </a:cubicBezTo>
                  <a:cubicBezTo>
                    <a:pt x="460" y="160"/>
                    <a:pt x="460" y="82"/>
                    <a:pt x="379" y="35"/>
                  </a:cubicBezTo>
                  <a:cubicBezTo>
                    <a:pt x="338" y="12"/>
                    <a:pt x="285" y="0"/>
                    <a:pt x="231" y="0"/>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3" name="Google Shape;4383;p13"/>
            <p:cNvSpPr/>
            <p:nvPr/>
          </p:nvSpPr>
          <p:spPr>
            <a:xfrm>
              <a:off x="7176100" y="1039225"/>
              <a:ext cx="81525" cy="77850"/>
            </a:xfrm>
            <a:custGeom>
              <a:rect b="b" l="l" r="r" t="t"/>
              <a:pathLst>
                <a:path extrusionOk="0" h="3114" w="3261">
                  <a:moveTo>
                    <a:pt x="1955" y="0"/>
                  </a:moveTo>
                  <a:cubicBezTo>
                    <a:pt x="1739" y="0"/>
                    <a:pt x="1534" y="114"/>
                    <a:pt x="1422" y="308"/>
                  </a:cubicBezTo>
                  <a:cubicBezTo>
                    <a:pt x="1328" y="197"/>
                    <a:pt x="1193" y="138"/>
                    <a:pt x="1056" y="138"/>
                  </a:cubicBezTo>
                  <a:cubicBezTo>
                    <a:pt x="973" y="138"/>
                    <a:pt x="890" y="160"/>
                    <a:pt x="814" y="205"/>
                  </a:cubicBezTo>
                  <a:cubicBezTo>
                    <a:pt x="614" y="322"/>
                    <a:pt x="527" y="569"/>
                    <a:pt x="611" y="786"/>
                  </a:cubicBezTo>
                  <a:cubicBezTo>
                    <a:pt x="331" y="841"/>
                    <a:pt x="114" y="1059"/>
                    <a:pt x="57" y="1337"/>
                  </a:cubicBezTo>
                  <a:cubicBezTo>
                    <a:pt x="0" y="1615"/>
                    <a:pt x="118" y="1901"/>
                    <a:pt x="353" y="2059"/>
                  </a:cubicBezTo>
                  <a:cubicBezTo>
                    <a:pt x="280" y="2320"/>
                    <a:pt x="440" y="2588"/>
                    <a:pt x="704" y="2646"/>
                  </a:cubicBezTo>
                  <a:cubicBezTo>
                    <a:pt x="916" y="2954"/>
                    <a:pt x="1254" y="3114"/>
                    <a:pt x="1595" y="3114"/>
                  </a:cubicBezTo>
                  <a:cubicBezTo>
                    <a:pt x="1861" y="3114"/>
                    <a:pt x="2129" y="3017"/>
                    <a:pt x="2339" y="2816"/>
                  </a:cubicBezTo>
                  <a:lnTo>
                    <a:pt x="2364" y="2800"/>
                  </a:lnTo>
                  <a:cubicBezTo>
                    <a:pt x="2402" y="2809"/>
                    <a:pt x="2440" y="2814"/>
                    <a:pt x="2477" y="2814"/>
                  </a:cubicBezTo>
                  <a:cubicBezTo>
                    <a:pt x="2713" y="2814"/>
                    <a:pt x="2921" y="2636"/>
                    <a:pt x="2947" y="2390"/>
                  </a:cubicBezTo>
                  <a:cubicBezTo>
                    <a:pt x="3140" y="2281"/>
                    <a:pt x="3260" y="2075"/>
                    <a:pt x="3260" y="1853"/>
                  </a:cubicBezTo>
                  <a:cubicBezTo>
                    <a:pt x="3260" y="1627"/>
                    <a:pt x="3136" y="1417"/>
                    <a:pt x="2935" y="1310"/>
                  </a:cubicBezTo>
                  <a:cubicBezTo>
                    <a:pt x="3082" y="1017"/>
                    <a:pt x="2896" y="667"/>
                    <a:pt x="2571" y="627"/>
                  </a:cubicBezTo>
                  <a:lnTo>
                    <a:pt x="2571" y="619"/>
                  </a:lnTo>
                  <a:cubicBezTo>
                    <a:pt x="2571" y="339"/>
                    <a:pt x="2386" y="94"/>
                    <a:pt x="2116" y="22"/>
                  </a:cubicBezTo>
                  <a:cubicBezTo>
                    <a:pt x="2062" y="7"/>
                    <a:pt x="2008" y="0"/>
                    <a:pt x="1955" y="0"/>
                  </a:cubicBez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4" name="Google Shape;4384;p13"/>
            <p:cNvSpPr/>
            <p:nvPr/>
          </p:nvSpPr>
          <p:spPr>
            <a:xfrm>
              <a:off x="7338400" y="1098150"/>
              <a:ext cx="57925" cy="105175"/>
            </a:xfrm>
            <a:custGeom>
              <a:rect b="b" l="l" r="r" t="t"/>
              <a:pathLst>
                <a:path extrusionOk="0" h="4207" w="2317">
                  <a:moveTo>
                    <a:pt x="2316" y="1"/>
                  </a:moveTo>
                  <a:lnTo>
                    <a:pt x="5" y="1349"/>
                  </a:lnTo>
                  <a:lnTo>
                    <a:pt x="0" y="4206"/>
                  </a:lnTo>
                  <a:cubicBezTo>
                    <a:pt x="0" y="4206"/>
                    <a:pt x="0" y="4206"/>
                    <a:pt x="0" y="4206"/>
                  </a:cubicBezTo>
                  <a:cubicBezTo>
                    <a:pt x="10" y="4206"/>
                    <a:pt x="2310" y="2879"/>
                    <a:pt x="2310" y="2879"/>
                  </a:cubicBezTo>
                  <a:lnTo>
                    <a:pt x="2316"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5" name="Google Shape;4385;p13"/>
            <p:cNvSpPr/>
            <p:nvPr/>
          </p:nvSpPr>
          <p:spPr>
            <a:xfrm>
              <a:off x="7246800" y="1052225"/>
              <a:ext cx="149525" cy="151100"/>
            </a:xfrm>
            <a:custGeom>
              <a:rect b="b" l="l" r="r" t="t"/>
              <a:pathLst>
                <a:path extrusionOk="0" h="6044" w="5981">
                  <a:moveTo>
                    <a:pt x="2314" y="1"/>
                  </a:moveTo>
                  <a:lnTo>
                    <a:pt x="7" y="1275"/>
                  </a:lnTo>
                  <a:lnTo>
                    <a:pt x="0" y="3897"/>
                  </a:lnTo>
                  <a:lnTo>
                    <a:pt x="3662" y="6043"/>
                  </a:lnTo>
                  <a:lnTo>
                    <a:pt x="3669" y="3189"/>
                  </a:lnTo>
                  <a:lnTo>
                    <a:pt x="3679" y="3194"/>
                  </a:lnTo>
                  <a:lnTo>
                    <a:pt x="5980" y="1838"/>
                  </a:lnTo>
                  <a:lnTo>
                    <a:pt x="2314"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6" name="Google Shape;4386;p13"/>
            <p:cNvSpPr/>
            <p:nvPr/>
          </p:nvSpPr>
          <p:spPr>
            <a:xfrm>
              <a:off x="7255575" y="1111200"/>
              <a:ext cx="21425" cy="51800"/>
            </a:xfrm>
            <a:custGeom>
              <a:rect b="b" l="l" r="r" t="t"/>
              <a:pathLst>
                <a:path extrusionOk="0" h="2072" w="857">
                  <a:moveTo>
                    <a:pt x="4" y="1"/>
                  </a:moveTo>
                  <a:lnTo>
                    <a:pt x="0" y="1579"/>
                  </a:lnTo>
                  <a:lnTo>
                    <a:pt x="91" y="1632"/>
                  </a:lnTo>
                  <a:lnTo>
                    <a:pt x="770" y="2024"/>
                  </a:lnTo>
                  <a:lnTo>
                    <a:pt x="853" y="2072"/>
                  </a:lnTo>
                  <a:lnTo>
                    <a:pt x="857" y="494"/>
                  </a:lnTo>
                  <a:lnTo>
                    <a:pt x="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7" name="Google Shape;4387;p13"/>
            <p:cNvSpPr/>
            <p:nvPr/>
          </p:nvSpPr>
          <p:spPr>
            <a:xfrm>
              <a:off x="7276875" y="1122750"/>
              <a:ext cx="1575" cy="40250"/>
            </a:xfrm>
            <a:custGeom>
              <a:rect b="b" l="l" r="r" t="t"/>
              <a:pathLst>
                <a:path extrusionOk="0" h="1610" w="63">
                  <a:moveTo>
                    <a:pt x="63" y="0"/>
                  </a:moveTo>
                  <a:lnTo>
                    <a:pt x="5" y="32"/>
                  </a:lnTo>
                  <a:lnTo>
                    <a:pt x="1" y="1610"/>
                  </a:lnTo>
                  <a:lnTo>
                    <a:pt x="59" y="1578"/>
                  </a:lnTo>
                  <a:lnTo>
                    <a:pt x="63"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8" name="Google Shape;4388;p13"/>
            <p:cNvSpPr/>
            <p:nvPr/>
          </p:nvSpPr>
          <p:spPr>
            <a:xfrm>
              <a:off x="7257875" y="1115350"/>
              <a:ext cx="1800" cy="36625"/>
            </a:xfrm>
            <a:custGeom>
              <a:rect b="b" l="l" r="r" t="t"/>
              <a:pathLst>
                <a:path extrusionOk="0" h="1465" w="72">
                  <a:moveTo>
                    <a:pt x="2" y="0"/>
                  </a:moveTo>
                  <a:lnTo>
                    <a:pt x="1" y="1465"/>
                  </a:lnTo>
                  <a:lnTo>
                    <a:pt x="69" y="1429"/>
                  </a:lnTo>
                  <a:lnTo>
                    <a:pt x="72" y="42"/>
                  </a:lnTo>
                  <a:lnTo>
                    <a:pt x="2"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9" name="Google Shape;4389;p13"/>
            <p:cNvSpPr/>
            <p:nvPr/>
          </p:nvSpPr>
          <p:spPr>
            <a:xfrm>
              <a:off x="7259200" y="1116150"/>
              <a:ext cx="15750" cy="44400"/>
            </a:xfrm>
            <a:custGeom>
              <a:rect b="b" l="l" r="r" t="t"/>
              <a:pathLst>
                <a:path extrusionOk="0" h="1776" w="630">
                  <a:moveTo>
                    <a:pt x="3" y="0"/>
                  </a:moveTo>
                  <a:lnTo>
                    <a:pt x="0" y="1414"/>
                  </a:lnTo>
                  <a:lnTo>
                    <a:pt x="625" y="1775"/>
                  </a:lnTo>
                  <a:lnTo>
                    <a:pt x="629" y="364"/>
                  </a:lnTo>
                  <a:lnTo>
                    <a:pt x="3"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0" name="Google Shape;4390;p13"/>
            <p:cNvSpPr/>
            <p:nvPr/>
          </p:nvSpPr>
          <p:spPr>
            <a:xfrm>
              <a:off x="7296350" y="1031900"/>
              <a:ext cx="101025" cy="100800"/>
            </a:xfrm>
            <a:custGeom>
              <a:rect b="b" l="l" r="r" t="t"/>
              <a:pathLst>
                <a:path extrusionOk="0" h="4032" w="4041">
                  <a:moveTo>
                    <a:pt x="2381" y="0"/>
                  </a:moveTo>
                  <a:lnTo>
                    <a:pt x="0" y="1339"/>
                  </a:lnTo>
                  <a:lnTo>
                    <a:pt x="1687" y="4031"/>
                  </a:lnTo>
                  <a:lnTo>
                    <a:pt x="4040" y="2657"/>
                  </a:lnTo>
                  <a:lnTo>
                    <a:pt x="238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1" name="Google Shape;4391;p13"/>
            <p:cNvSpPr/>
            <p:nvPr/>
          </p:nvSpPr>
          <p:spPr>
            <a:xfrm>
              <a:off x="7244975" y="1031900"/>
              <a:ext cx="110925" cy="52900"/>
            </a:xfrm>
            <a:custGeom>
              <a:rect b="b" l="l" r="r" t="t"/>
              <a:pathLst>
                <a:path extrusionOk="0" h="2116" w="4437">
                  <a:moveTo>
                    <a:pt x="4436" y="0"/>
                  </a:moveTo>
                  <a:lnTo>
                    <a:pt x="2387" y="814"/>
                  </a:lnTo>
                  <a:lnTo>
                    <a:pt x="1" y="2116"/>
                  </a:lnTo>
                  <a:lnTo>
                    <a:pt x="2055" y="1339"/>
                  </a:lnTo>
                  <a:lnTo>
                    <a:pt x="4436"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2" name="Google Shape;4392;p13"/>
            <p:cNvSpPr/>
            <p:nvPr/>
          </p:nvSpPr>
          <p:spPr>
            <a:xfrm>
              <a:off x="7270750" y="1137525"/>
              <a:ext cx="4200" cy="3600"/>
            </a:xfrm>
            <a:custGeom>
              <a:rect b="b" l="l" r="r" t="t"/>
              <a:pathLst>
                <a:path extrusionOk="0" h="144" w="168">
                  <a:moveTo>
                    <a:pt x="1" y="1"/>
                  </a:moveTo>
                  <a:lnTo>
                    <a:pt x="1" y="1"/>
                  </a:lnTo>
                  <a:cubicBezTo>
                    <a:pt x="5" y="56"/>
                    <a:pt x="37" y="105"/>
                    <a:pt x="85" y="134"/>
                  </a:cubicBezTo>
                  <a:cubicBezTo>
                    <a:pt x="98" y="141"/>
                    <a:pt x="110" y="144"/>
                    <a:pt x="121" y="144"/>
                  </a:cubicBezTo>
                  <a:cubicBezTo>
                    <a:pt x="146" y="144"/>
                    <a:pt x="164" y="127"/>
                    <a:pt x="167" y="98"/>
                  </a:cubicBez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3" name="Google Shape;4393;p13"/>
            <p:cNvSpPr/>
            <p:nvPr/>
          </p:nvSpPr>
          <p:spPr>
            <a:xfrm>
              <a:off x="7262375" y="1132700"/>
              <a:ext cx="4200" cy="3575"/>
            </a:xfrm>
            <a:custGeom>
              <a:rect b="b" l="l" r="r" t="t"/>
              <a:pathLst>
                <a:path extrusionOk="0" h="143" w="168">
                  <a:moveTo>
                    <a:pt x="1" y="1"/>
                  </a:moveTo>
                  <a:cubicBezTo>
                    <a:pt x="5" y="54"/>
                    <a:pt x="37" y="104"/>
                    <a:pt x="85" y="133"/>
                  </a:cubicBezTo>
                  <a:cubicBezTo>
                    <a:pt x="98" y="139"/>
                    <a:pt x="110" y="142"/>
                    <a:pt x="121" y="142"/>
                  </a:cubicBezTo>
                  <a:cubicBezTo>
                    <a:pt x="146" y="142"/>
                    <a:pt x="164" y="126"/>
                    <a:pt x="167" y="97"/>
                  </a:cubicBez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4" name="Google Shape;4394;p13"/>
            <p:cNvSpPr/>
            <p:nvPr/>
          </p:nvSpPr>
          <p:spPr>
            <a:xfrm>
              <a:off x="7254000" y="1127850"/>
              <a:ext cx="4200" cy="3600"/>
            </a:xfrm>
            <a:custGeom>
              <a:rect b="b" l="l" r="r" t="t"/>
              <a:pathLst>
                <a:path extrusionOk="0" h="144" w="168">
                  <a:moveTo>
                    <a:pt x="1" y="1"/>
                  </a:moveTo>
                  <a:cubicBezTo>
                    <a:pt x="5" y="56"/>
                    <a:pt x="37" y="105"/>
                    <a:pt x="85" y="132"/>
                  </a:cubicBezTo>
                  <a:cubicBezTo>
                    <a:pt x="98" y="140"/>
                    <a:pt x="111" y="143"/>
                    <a:pt x="122" y="143"/>
                  </a:cubicBezTo>
                  <a:cubicBezTo>
                    <a:pt x="147" y="143"/>
                    <a:pt x="164" y="126"/>
                    <a:pt x="167" y="96"/>
                  </a:cubicBez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5" name="Google Shape;4395;p13"/>
            <p:cNvSpPr/>
            <p:nvPr/>
          </p:nvSpPr>
          <p:spPr>
            <a:xfrm>
              <a:off x="7245625" y="1123000"/>
              <a:ext cx="4225" cy="3550"/>
            </a:xfrm>
            <a:custGeom>
              <a:rect b="b" l="l" r="r" t="t"/>
              <a:pathLst>
                <a:path extrusionOk="0" h="142" w="169">
                  <a:moveTo>
                    <a:pt x="1" y="0"/>
                  </a:moveTo>
                  <a:cubicBezTo>
                    <a:pt x="6" y="55"/>
                    <a:pt x="37" y="103"/>
                    <a:pt x="85" y="132"/>
                  </a:cubicBezTo>
                  <a:cubicBezTo>
                    <a:pt x="98" y="139"/>
                    <a:pt x="110" y="142"/>
                    <a:pt x="121" y="142"/>
                  </a:cubicBezTo>
                  <a:cubicBezTo>
                    <a:pt x="147" y="142"/>
                    <a:pt x="165" y="125"/>
                    <a:pt x="169" y="96"/>
                  </a:cubicBez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6" name="Google Shape;4396;p13"/>
            <p:cNvSpPr/>
            <p:nvPr/>
          </p:nvSpPr>
          <p:spPr>
            <a:xfrm>
              <a:off x="7237225" y="1118125"/>
              <a:ext cx="4225" cy="3600"/>
            </a:xfrm>
            <a:custGeom>
              <a:rect b="b" l="l" r="r" t="t"/>
              <a:pathLst>
                <a:path extrusionOk="0" h="144" w="169">
                  <a:moveTo>
                    <a:pt x="0" y="1"/>
                  </a:moveTo>
                  <a:lnTo>
                    <a:pt x="0" y="1"/>
                  </a:lnTo>
                  <a:cubicBezTo>
                    <a:pt x="6" y="56"/>
                    <a:pt x="38" y="105"/>
                    <a:pt x="86" y="133"/>
                  </a:cubicBezTo>
                  <a:cubicBezTo>
                    <a:pt x="99" y="140"/>
                    <a:pt x="111" y="143"/>
                    <a:pt x="123" y="143"/>
                  </a:cubicBezTo>
                  <a:cubicBezTo>
                    <a:pt x="147" y="143"/>
                    <a:pt x="165" y="127"/>
                    <a:pt x="168" y="97"/>
                  </a:cubicBez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7" name="Google Shape;4397;p13"/>
            <p:cNvSpPr/>
            <p:nvPr/>
          </p:nvSpPr>
          <p:spPr>
            <a:xfrm>
              <a:off x="7266550" y="1135125"/>
              <a:ext cx="4225" cy="3575"/>
            </a:xfrm>
            <a:custGeom>
              <a:rect b="b" l="l" r="r" t="t"/>
              <a:pathLst>
                <a:path extrusionOk="0" h="143" w="169">
                  <a:moveTo>
                    <a:pt x="0" y="1"/>
                  </a:moveTo>
                  <a:lnTo>
                    <a:pt x="0" y="1"/>
                  </a:lnTo>
                  <a:cubicBezTo>
                    <a:pt x="6" y="56"/>
                    <a:pt x="38" y="105"/>
                    <a:pt x="84" y="133"/>
                  </a:cubicBezTo>
                  <a:cubicBezTo>
                    <a:pt x="98" y="140"/>
                    <a:pt x="110" y="143"/>
                    <a:pt x="121" y="143"/>
                  </a:cubicBezTo>
                  <a:cubicBezTo>
                    <a:pt x="147" y="143"/>
                    <a:pt x="166" y="126"/>
                    <a:pt x="169" y="97"/>
                  </a:cubicBez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8" name="Google Shape;4398;p13"/>
            <p:cNvSpPr/>
            <p:nvPr/>
          </p:nvSpPr>
          <p:spPr>
            <a:xfrm>
              <a:off x="7258175" y="1130250"/>
              <a:ext cx="4225" cy="3600"/>
            </a:xfrm>
            <a:custGeom>
              <a:rect b="b" l="l" r="r" t="t"/>
              <a:pathLst>
                <a:path extrusionOk="0" h="144" w="169">
                  <a:moveTo>
                    <a:pt x="0" y="0"/>
                  </a:moveTo>
                  <a:lnTo>
                    <a:pt x="0" y="0"/>
                  </a:lnTo>
                  <a:cubicBezTo>
                    <a:pt x="6" y="55"/>
                    <a:pt x="37" y="105"/>
                    <a:pt x="85" y="134"/>
                  </a:cubicBezTo>
                  <a:cubicBezTo>
                    <a:pt x="98" y="140"/>
                    <a:pt x="110" y="143"/>
                    <a:pt x="121" y="143"/>
                  </a:cubicBezTo>
                  <a:cubicBezTo>
                    <a:pt x="146" y="143"/>
                    <a:pt x="165" y="127"/>
                    <a:pt x="169" y="97"/>
                  </a:cubicBez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9" name="Google Shape;4399;p13"/>
            <p:cNvSpPr/>
            <p:nvPr/>
          </p:nvSpPr>
          <p:spPr>
            <a:xfrm>
              <a:off x="7249800" y="1125425"/>
              <a:ext cx="4225" cy="3575"/>
            </a:xfrm>
            <a:custGeom>
              <a:rect b="b" l="l" r="r" t="t"/>
              <a:pathLst>
                <a:path extrusionOk="0" h="143" w="169">
                  <a:moveTo>
                    <a:pt x="0" y="0"/>
                  </a:moveTo>
                  <a:cubicBezTo>
                    <a:pt x="6" y="55"/>
                    <a:pt x="37" y="105"/>
                    <a:pt x="85" y="132"/>
                  </a:cubicBezTo>
                  <a:cubicBezTo>
                    <a:pt x="98" y="140"/>
                    <a:pt x="111" y="143"/>
                    <a:pt x="122" y="143"/>
                  </a:cubicBezTo>
                  <a:cubicBezTo>
                    <a:pt x="147" y="143"/>
                    <a:pt x="165" y="126"/>
                    <a:pt x="169" y="96"/>
                  </a:cubicBez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0" name="Google Shape;4400;p13"/>
            <p:cNvSpPr/>
            <p:nvPr/>
          </p:nvSpPr>
          <p:spPr>
            <a:xfrm>
              <a:off x="7241425" y="1120575"/>
              <a:ext cx="4225" cy="3600"/>
            </a:xfrm>
            <a:custGeom>
              <a:rect b="b" l="l" r="r" t="t"/>
              <a:pathLst>
                <a:path extrusionOk="0" h="144" w="169">
                  <a:moveTo>
                    <a:pt x="0" y="0"/>
                  </a:moveTo>
                  <a:lnTo>
                    <a:pt x="0" y="0"/>
                  </a:lnTo>
                  <a:cubicBezTo>
                    <a:pt x="6" y="55"/>
                    <a:pt x="37" y="104"/>
                    <a:pt x="85" y="133"/>
                  </a:cubicBezTo>
                  <a:cubicBezTo>
                    <a:pt x="98" y="140"/>
                    <a:pt x="110" y="143"/>
                    <a:pt x="121" y="143"/>
                  </a:cubicBezTo>
                  <a:cubicBezTo>
                    <a:pt x="146" y="143"/>
                    <a:pt x="165" y="127"/>
                    <a:pt x="169" y="97"/>
                  </a:cubicBez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1" name="Google Shape;4401;p13"/>
            <p:cNvSpPr/>
            <p:nvPr/>
          </p:nvSpPr>
          <p:spPr>
            <a:xfrm>
              <a:off x="7344825" y="1124975"/>
              <a:ext cx="42525" cy="53500"/>
            </a:xfrm>
            <a:custGeom>
              <a:rect b="b" l="l" r="r" t="t"/>
              <a:pathLst>
                <a:path extrusionOk="0" h="2140" w="1701">
                  <a:moveTo>
                    <a:pt x="1698" y="1"/>
                  </a:moveTo>
                  <a:lnTo>
                    <a:pt x="1423" y="160"/>
                  </a:lnTo>
                  <a:lnTo>
                    <a:pt x="0" y="984"/>
                  </a:lnTo>
                  <a:lnTo>
                    <a:pt x="3" y="1824"/>
                  </a:lnTo>
                  <a:lnTo>
                    <a:pt x="4" y="2140"/>
                  </a:lnTo>
                  <a:lnTo>
                    <a:pt x="1701" y="1155"/>
                  </a:lnTo>
                  <a:lnTo>
                    <a:pt x="1698"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2" name="Google Shape;4402;p13"/>
            <p:cNvSpPr/>
            <p:nvPr/>
          </p:nvSpPr>
          <p:spPr>
            <a:xfrm>
              <a:off x="7387275" y="1122375"/>
              <a:ext cx="4625" cy="34150"/>
            </a:xfrm>
            <a:custGeom>
              <a:rect b="b" l="l" r="r" t="t"/>
              <a:pathLst>
                <a:path extrusionOk="0" h="1366" w="185">
                  <a:moveTo>
                    <a:pt x="181" y="1"/>
                  </a:moveTo>
                  <a:lnTo>
                    <a:pt x="0" y="105"/>
                  </a:lnTo>
                  <a:lnTo>
                    <a:pt x="3" y="1259"/>
                  </a:lnTo>
                  <a:lnTo>
                    <a:pt x="184" y="1365"/>
                  </a:lnTo>
                  <a:lnTo>
                    <a:pt x="181"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3" name="Google Shape;4403;p13"/>
            <p:cNvSpPr/>
            <p:nvPr/>
          </p:nvSpPr>
          <p:spPr>
            <a:xfrm>
              <a:off x="7344925" y="1153850"/>
              <a:ext cx="46975" cy="29900"/>
            </a:xfrm>
            <a:custGeom>
              <a:rect b="b" l="l" r="r" t="t"/>
              <a:pathLst>
                <a:path extrusionOk="0" h="1196" w="1879">
                  <a:moveTo>
                    <a:pt x="1697" y="0"/>
                  </a:moveTo>
                  <a:lnTo>
                    <a:pt x="0" y="985"/>
                  </a:lnTo>
                  <a:lnTo>
                    <a:pt x="0" y="1195"/>
                  </a:lnTo>
                  <a:lnTo>
                    <a:pt x="1878" y="106"/>
                  </a:lnTo>
                  <a:lnTo>
                    <a:pt x="1697"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4" name="Google Shape;4404;p13"/>
            <p:cNvSpPr/>
            <p:nvPr/>
          </p:nvSpPr>
          <p:spPr>
            <a:xfrm>
              <a:off x="7289025" y="1127150"/>
              <a:ext cx="42500" cy="53475"/>
            </a:xfrm>
            <a:custGeom>
              <a:rect b="b" l="l" r="r" t="t"/>
              <a:pathLst>
                <a:path extrusionOk="0" h="2139" w="1700">
                  <a:moveTo>
                    <a:pt x="3" y="1"/>
                  </a:moveTo>
                  <a:lnTo>
                    <a:pt x="0" y="1155"/>
                  </a:lnTo>
                  <a:lnTo>
                    <a:pt x="1697" y="2138"/>
                  </a:lnTo>
                  <a:lnTo>
                    <a:pt x="1698" y="1824"/>
                  </a:lnTo>
                  <a:lnTo>
                    <a:pt x="1700" y="984"/>
                  </a:lnTo>
                  <a:lnTo>
                    <a:pt x="279" y="160"/>
                  </a:lnTo>
                  <a:lnTo>
                    <a:pt x="3"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5" name="Google Shape;4405;p13"/>
            <p:cNvSpPr/>
            <p:nvPr/>
          </p:nvSpPr>
          <p:spPr>
            <a:xfrm>
              <a:off x="7284500" y="1124550"/>
              <a:ext cx="4625" cy="34150"/>
            </a:xfrm>
            <a:custGeom>
              <a:rect b="b" l="l" r="r" t="t"/>
              <a:pathLst>
                <a:path extrusionOk="0" h="1366" w="185">
                  <a:moveTo>
                    <a:pt x="3" y="1"/>
                  </a:moveTo>
                  <a:lnTo>
                    <a:pt x="0" y="1365"/>
                  </a:lnTo>
                  <a:lnTo>
                    <a:pt x="181" y="1259"/>
                  </a:lnTo>
                  <a:lnTo>
                    <a:pt x="184" y="104"/>
                  </a:lnTo>
                  <a:lnTo>
                    <a:pt x="3"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6" name="Google Shape;4406;p13"/>
            <p:cNvSpPr/>
            <p:nvPr/>
          </p:nvSpPr>
          <p:spPr>
            <a:xfrm>
              <a:off x="7284500" y="1156025"/>
              <a:ext cx="46950" cy="29850"/>
            </a:xfrm>
            <a:custGeom>
              <a:rect b="b" l="l" r="r" t="t"/>
              <a:pathLst>
                <a:path extrusionOk="0" h="1194" w="1878">
                  <a:moveTo>
                    <a:pt x="181" y="0"/>
                  </a:moveTo>
                  <a:lnTo>
                    <a:pt x="0" y="106"/>
                  </a:lnTo>
                  <a:lnTo>
                    <a:pt x="1878" y="1194"/>
                  </a:lnTo>
                  <a:lnTo>
                    <a:pt x="1878" y="983"/>
                  </a:lnTo>
                  <a:lnTo>
                    <a:pt x="181"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7" name="Google Shape;4407;p13"/>
            <p:cNvSpPr/>
            <p:nvPr/>
          </p:nvSpPr>
          <p:spPr>
            <a:xfrm>
              <a:off x="7282575" y="1085800"/>
              <a:ext cx="19300" cy="30325"/>
            </a:xfrm>
            <a:custGeom>
              <a:rect b="b" l="l" r="r" t="t"/>
              <a:pathLst>
                <a:path extrusionOk="0" h="1213" w="772">
                  <a:moveTo>
                    <a:pt x="3" y="0"/>
                  </a:moveTo>
                  <a:lnTo>
                    <a:pt x="0" y="766"/>
                  </a:lnTo>
                  <a:lnTo>
                    <a:pt x="770" y="1213"/>
                  </a:lnTo>
                  <a:lnTo>
                    <a:pt x="770" y="1004"/>
                  </a:lnTo>
                  <a:lnTo>
                    <a:pt x="772" y="447"/>
                  </a:lnTo>
                  <a:lnTo>
                    <a:pt x="186" y="105"/>
                  </a:lnTo>
                  <a:lnTo>
                    <a:pt x="3"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8" name="Google Shape;4408;p13"/>
            <p:cNvSpPr/>
            <p:nvPr/>
          </p:nvSpPr>
          <p:spPr>
            <a:xfrm>
              <a:off x="7279600" y="1084050"/>
              <a:ext cx="3075" cy="22650"/>
            </a:xfrm>
            <a:custGeom>
              <a:rect b="b" l="l" r="r" t="t"/>
              <a:pathLst>
                <a:path extrusionOk="0" h="906" w="123">
                  <a:moveTo>
                    <a:pt x="2" y="1"/>
                  </a:moveTo>
                  <a:lnTo>
                    <a:pt x="0" y="906"/>
                  </a:lnTo>
                  <a:lnTo>
                    <a:pt x="121" y="836"/>
                  </a:lnTo>
                  <a:lnTo>
                    <a:pt x="122" y="69"/>
                  </a:lnTo>
                  <a:lnTo>
                    <a:pt x="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9" name="Google Shape;4409;p13"/>
            <p:cNvSpPr/>
            <p:nvPr/>
          </p:nvSpPr>
          <p:spPr>
            <a:xfrm>
              <a:off x="7279600" y="1104950"/>
              <a:ext cx="22250" cy="14650"/>
            </a:xfrm>
            <a:custGeom>
              <a:rect b="b" l="l" r="r" t="t"/>
              <a:pathLst>
                <a:path extrusionOk="0" h="586" w="890">
                  <a:moveTo>
                    <a:pt x="119" y="0"/>
                  </a:moveTo>
                  <a:lnTo>
                    <a:pt x="0" y="70"/>
                  </a:lnTo>
                  <a:lnTo>
                    <a:pt x="889" y="586"/>
                  </a:lnTo>
                  <a:lnTo>
                    <a:pt x="889" y="447"/>
                  </a:lnTo>
                  <a:lnTo>
                    <a:pt x="119"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0" name="Google Shape;4410;p13"/>
            <p:cNvSpPr/>
            <p:nvPr/>
          </p:nvSpPr>
          <p:spPr>
            <a:xfrm>
              <a:off x="7237225" y="1102875"/>
              <a:ext cx="53525" cy="37100"/>
            </a:xfrm>
            <a:custGeom>
              <a:rect b="b" l="l" r="r" t="t"/>
              <a:pathLst>
                <a:path extrusionOk="0" h="1484" w="2141">
                  <a:moveTo>
                    <a:pt x="637" y="0"/>
                  </a:moveTo>
                  <a:lnTo>
                    <a:pt x="0" y="609"/>
                  </a:lnTo>
                  <a:lnTo>
                    <a:pt x="1508" y="1484"/>
                  </a:lnTo>
                  <a:lnTo>
                    <a:pt x="2141" y="870"/>
                  </a:lnTo>
                  <a:lnTo>
                    <a:pt x="63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1" name="Google Shape;4411;p13"/>
            <p:cNvSpPr/>
            <p:nvPr/>
          </p:nvSpPr>
          <p:spPr>
            <a:xfrm>
              <a:off x="7266775" y="1119950"/>
              <a:ext cx="19775" cy="17600"/>
            </a:xfrm>
            <a:custGeom>
              <a:rect b="b" l="l" r="r" t="t"/>
              <a:pathLst>
                <a:path extrusionOk="0" h="704" w="791">
                  <a:moveTo>
                    <a:pt x="634" y="0"/>
                  </a:moveTo>
                  <a:lnTo>
                    <a:pt x="0" y="615"/>
                  </a:lnTo>
                  <a:lnTo>
                    <a:pt x="158" y="704"/>
                  </a:lnTo>
                  <a:lnTo>
                    <a:pt x="790" y="90"/>
                  </a:lnTo>
                  <a:lnTo>
                    <a:pt x="63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2" name="Google Shape;4412;p13"/>
            <p:cNvSpPr/>
            <p:nvPr/>
          </p:nvSpPr>
          <p:spPr>
            <a:xfrm>
              <a:off x="7266550" y="1119725"/>
              <a:ext cx="20000" cy="17825"/>
            </a:xfrm>
            <a:custGeom>
              <a:rect b="b" l="l" r="r" t="t"/>
              <a:pathLst>
                <a:path extrusionOk="0" h="713" w="800">
                  <a:moveTo>
                    <a:pt x="634" y="1"/>
                  </a:moveTo>
                  <a:lnTo>
                    <a:pt x="0" y="616"/>
                  </a:lnTo>
                  <a:lnTo>
                    <a:pt x="167" y="713"/>
                  </a:lnTo>
                  <a:lnTo>
                    <a:pt x="799" y="99"/>
                  </a:lnTo>
                  <a:lnTo>
                    <a:pt x="63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3" name="Google Shape;4413;p13"/>
            <p:cNvSpPr/>
            <p:nvPr/>
          </p:nvSpPr>
          <p:spPr>
            <a:xfrm>
              <a:off x="7258175" y="1114950"/>
              <a:ext cx="20025" cy="17750"/>
            </a:xfrm>
            <a:custGeom>
              <a:rect b="b" l="l" r="r" t="t"/>
              <a:pathLst>
                <a:path extrusionOk="0" h="710" w="801">
                  <a:moveTo>
                    <a:pt x="633" y="0"/>
                  </a:moveTo>
                  <a:lnTo>
                    <a:pt x="0" y="612"/>
                  </a:lnTo>
                  <a:lnTo>
                    <a:pt x="169" y="709"/>
                  </a:lnTo>
                  <a:lnTo>
                    <a:pt x="801" y="96"/>
                  </a:lnTo>
                  <a:lnTo>
                    <a:pt x="633"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4" name="Google Shape;4414;p13"/>
            <p:cNvSpPr/>
            <p:nvPr/>
          </p:nvSpPr>
          <p:spPr>
            <a:xfrm>
              <a:off x="7249800" y="1110025"/>
              <a:ext cx="20025" cy="17825"/>
            </a:xfrm>
            <a:custGeom>
              <a:rect b="b" l="l" r="r" t="t"/>
              <a:pathLst>
                <a:path extrusionOk="0" h="713" w="801">
                  <a:moveTo>
                    <a:pt x="636" y="0"/>
                  </a:moveTo>
                  <a:lnTo>
                    <a:pt x="0" y="616"/>
                  </a:lnTo>
                  <a:lnTo>
                    <a:pt x="169" y="712"/>
                  </a:lnTo>
                  <a:lnTo>
                    <a:pt x="801" y="99"/>
                  </a:lnTo>
                  <a:lnTo>
                    <a:pt x="63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5" name="Google Shape;4415;p13"/>
            <p:cNvSpPr/>
            <p:nvPr/>
          </p:nvSpPr>
          <p:spPr>
            <a:xfrm>
              <a:off x="7241425" y="1105225"/>
              <a:ext cx="20025" cy="17750"/>
            </a:xfrm>
            <a:custGeom>
              <a:rect b="b" l="l" r="r" t="t"/>
              <a:pathLst>
                <a:path extrusionOk="0" h="710" w="801">
                  <a:moveTo>
                    <a:pt x="633" y="1"/>
                  </a:moveTo>
                  <a:lnTo>
                    <a:pt x="0" y="614"/>
                  </a:lnTo>
                  <a:lnTo>
                    <a:pt x="169" y="710"/>
                  </a:lnTo>
                  <a:lnTo>
                    <a:pt x="801" y="96"/>
                  </a:lnTo>
                  <a:lnTo>
                    <a:pt x="633"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6" name="Google Shape;4416;p13"/>
            <p:cNvSpPr/>
            <p:nvPr/>
          </p:nvSpPr>
          <p:spPr>
            <a:xfrm>
              <a:off x="7443125" y="1120775"/>
              <a:ext cx="78575" cy="142875"/>
            </a:xfrm>
            <a:custGeom>
              <a:rect b="b" l="l" r="r" t="t"/>
              <a:pathLst>
                <a:path extrusionOk="0" h="5715" w="3143">
                  <a:moveTo>
                    <a:pt x="3143" y="1"/>
                  </a:moveTo>
                  <a:lnTo>
                    <a:pt x="12" y="1828"/>
                  </a:lnTo>
                  <a:lnTo>
                    <a:pt x="1" y="5714"/>
                  </a:lnTo>
                  <a:lnTo>
                    <a:pt x="3134" y="3901"/>
                  </a:lnTo>
                  <a:lnTo>
                    <a:pt x="314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7" name="Google Shape;4417;p13"/>
            <p:cNvSpPr/>
            <p:nvPr/>
          </p:nvSpPr>
          <p:spPr>
            <a:xfrm>
              <a:off x="7319175" y="1058325"/>
              <a:ext cx="202575" cy="205325"/>
            </a:xfrm>
            <a:custGeom>
              <a:rect b="b" l="l" r="r" t="t"/>
              <a:pathLst>
                <a:path extrusionOk="0" h="8213" w="8103">
                  <a:moveTo>
                    <a:pt x="3683" y="0"/>
                  </a:moveTo>
                  <a:lnTo>
                    <a:pt x="11" y="1737"/>
                  </a:lnTo>
                  <a:lnTo>
                    <a:pt x="1" y="5306"/>
                  </a:lnTo>
                  <a:lnTo>
                    <a:pt x="4960" y="8212"/>
                  </a:lnTo>
                  <a:lnTo>
                    <a:pt x="4970" y="4329"/>
                  </a:lnTo>
                  <a:lnTo>
                    <a:pt x="4983" y="4337"/>
                  </a:lnTo>
                  <a:lnTo>
                    <a:pt x="8102" y="2499"/>
                  </a:lnTo>
                  <a:lnTo>
                    <a:pt x="36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8" name="Google Shape;4418;p13"/>
            <p:cNvSpPr/>
            <p:nvPr/>
          </p:nvSpPr>
          <p:spPr>
            <a:xfrm>
              <a:off x="7386325" y="1051350"/>
              <a:ext cx="136800" cy="116225"/>
            </a:xfrm>
            <a:custGeom>
              <a:rect b="b" l="l" r="r" t="t"/>
              <a:pathLst>
                <a:path extrusionOk="0" h="4649" w="5472">
                  <a:moveTo>
                    <a:pt x="3224" y="1"/>
                  </a:moveTo>
                  <a:lnTo>
                    <a:pt x="0" y="1813"/>
                  </a:lnTo>
                  <a:lnTo>
                    <a:pt x="2284" y="4648"/>
                  </a:lnTo>
                  <a:lnTo>
                    <a:pt x="5472" y="2786"/>
                  </a:lnTo>
                  <a:lnTo>
                    <a:pt x="3224"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9" name="Google Shape;4419;p13"/>
            <p:cNvSpPr/>
            <p:nvPr/>
          </p:nvSpPr>
          <p:spPr>
            <a:xfrm>
              <a:off x="7316725" y="1051350"/>
              <a:ext cx="150200" cy="51375"/>
            </a:xfrm>
            <a:custGeom>
              <a:rect b="b" l="l" r="r" t="t"/>
              <a:pathLst>
                <a:path extrusionOk="0" h="2055" w="6008">
                  <a:moveTo>
                    <a:pt x="6008" y="1"/>
                  </a:moveTo>
                  <a:lnTo>
                    <a:pt x="3234" y="291"/>
                  </a:lnTo>
                  <a:lnTo>
                    <a:pt x="0" y="2054"/>
                  </a:lnTo>
                  <a:lnTo>
                    <a:pt x="0" y="2054"/>
                  </a:lnTo>
                  <a:lnTo>
                    <a:pt x="2784" y="1813"/>
                  </a:lnTo>
                  <a:lnTo>
                    <a:pt x="6008"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0" name="Google Shape;4420;p13"/>
            <p:cNvSpPr/>
            <p:nvPr/>
          </p:nvSpPr>
          <p:spPr>
            <a:xfrm>
              <a:off x="7367400" y="1138725"/>
              <a:ext cx="17175" cy="11150"/>
            </a:xfrm>
            <a:custGeom>
              <a:rect b="b" l="l" r="r" t="t"/>
              <a:pathLst>
                <a:path extrusionOk="0" h="446" w="687">
                  <a:moveTo>
                    <a:pt x="95" y="1"/>
                  </a:moveTo>
                  <a:lnTo>
                    <a:pt x="0" y="44"/>
                  </a:lnTo>
                  <a:lnTo>
                    <a:pt x="685" y="446"/>
                  </a:lnTo>
                  <a:lnTo>
                    <a:pt x="686" y="346"/>
                  </a:lnTo>
                  <a:lnTo>
                    <a:pt x="95"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1" name="Google Shape;4421;p13"/>
            <p:cNvSpPr/>
            <p:nvPr/>
          </p:nvSpPr>
          <p:spPr>
            <a:xfrm>
              <a:off x="7369750" y="1121550"/>
              <a:ext cx="14925" cy="25825"/>
            </a:xfrm>
            <a:custGeom>
              <a:rect b="b" l="l" r="r" t="t"/>
              <a:pathLst>
                <a:path extrusionOk="0" h="1033" w="597">
                  <a:moveTo>
                    <a:pt x="5" y="0"/>
                  </a:moveTo>
                  <a:lnTo>
                    <a:pt x="1" y="688"/>
                  </a:lnTo>
                  <a:lnTo>
                    <a:pt x="589" y="1033"/>
                  </a:lnTo>
                  <a:lnTo>
                    <a:pt x="597" y="345"/>
                  </a:lnTo>
                  <a:lnTo>
                    <a:pt x="5"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2" name="Google Shape;4422;p13"/>
            <p:cNvSpPr/>
            <p:nvPr/>
          </p:nvSpPr>
          <p:spPr>
            <a:xfrm>
              <a:off x="7367400" y="1120125"/>
              <a:ext cx="2500" cy="19725"/>
            </a:xfrm>
            <a:custGeom>
              <a:rect b="b" l="l" r="r" t="t"/>
              <a:pathLst>
                <a:path extrusionOk="0" h="789" w="100">
                  <a:moveTo>
                    <a:pt x="9" y="1"/>
                  </a:moveTo>
                  <a:lnTo>
                    <a:pt x="0" y="788"/>
                  </a:lnTo>
                  <a:lnTo>
                    <a:pt x="95" y="745"/>
                  </a:lnTo>
                  <a:lnTo>
                    <a:pt x="99" y="57"/>
                  </a:lnTo>
                  <a:lnTo>
                    <a:pt x="9"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3" name="Google Shape;4423;p13"/>
            <p:cNvSpPr/>
            <p:nvPr/>
          </p:nvSpPr>
          <p:spPr>
            <a:xfrm>
              <a:off x="7334050" y="1153775"/>
              <a:ext cx="26200" cy="63200"/>
            </a:xfrm>
            <a:custGeom>
              <a:rect b="b" l="l" r="r" t="t"/>
              <a:pathLst>
                <a:path extrusionOk="0" h="2528" w="1048">
                  <a:moveTo>
                    <a:pt x="6" y="0"/>
                  </a:moveTo>
                  <a:lnTo>
                    <a:pt x="0" y="1927"/>
                  </a:lnTo>
                  <a:lnTo>
                    <a:pt x="114" y="1993"/>
                  </a:lnTo>
                  <a:lnTo>
                    <a:pt x="942" y="2470"/>
                  </a:lnTo>
                  <a:lnTo>
                    <a:pt x="1042" y="2528"/>
                  </a:lnTo>
                  <a:lnTo>
                    <a:pt x="1047" y="601"/>
                  </a:lnTo>
                  <a:lnTo>
                    <a:pt x="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4" name="Google Shape;4424;p13"/>
            <p:cNvSpPr/>
            <p:nvPr/>
          </p:nvSpPr>
          <p:spPr>
            <a:xfrm>
              <a:off x="7360075" y="1167825"/>
              <a:ext cx="1950" cy="49150"/>
            </a:xfrm>
            <a:custGeom>
              <a:rect b="b" l="l" r="r" t="t"/>
              <a:pathLst>
                <a:path extrusionOk="0" h="1966" w="78">
                  <a:moveTo>
                    <a:pt x="77" y="1"/>
                  </a:moveTo>
                  <a:lnTo>
                    <a:pt x="6" y="39"/>
                  </a:lnTo>
                  <a:lnTo>
                    <a:pt x="1" y="1966"/>
                  </a:lnTo>
                  <a:lnTo>
                    <a:pt x="72" y="1928"/>
                  </a:lnTo>
                  <a:lnTo>
                    <a:pt x="77"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5" name="Google Shape;4425;p13"/>
            <p:cNvSpPr/>
            <p:nvPr/>
          </p:nvSpPr>
          <p:spPr>
            <a:xfrm>
              <a:off x="7336875" y="1158800"/>
              <a:ext cx="2200" cy="44775"/>
            </a:xfrm>
            <a:custGeom>
              <a:rect b="b" l="l" r="r" t="t"/>
              <a:pathLst>
                <a:path extrusionOk="0" h="1791" w="88">
                  <a:moveTo>
                    <a:pt x="3" y="1"/>
                  </a:moveTo>
                  <a:lnTo>
                    <a:pt x="1" y="1790"/>
                  </a:lnTo>
                  <a:lnTo>
                    <a:pt x="85" y="1745"/>
                  </a:lnTo>
                  <a:lnTo>
                    <a:pt x="88" y="52"/>
                  </a:lnTo>
                  <a:lnTo>
                    <a:pt x="3"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6" name="Google Shape;4426;p13"/>
            <p:cNvSpPr/>
            <p:nvPr/>
          </p:nvSpPr>
          <p:spPr>
            <a:xfrm>
              <a:off x="7338500" y="1159750"/>
              <a:ext cx="19250" cy="54250"/>
            </a:xfrm>
            <a:custGeom>
              <a:rect b="b" l="l" r="r" t="t"/>
              <a:pathLst>
                <a:path extrusionOk="0" h="2170" w="770">
                  <a:moveTo>
                    <a:pt x="2" y="1"/>
                  </a:moveTo>
                  <a:lnTo>
                    <a:pt x="1" y="1729"/>
                  </a:lnTo>
                  <a:lnTo>
                    <a:pt x="764" y="2170"/>
                  </a:lnTo>
                  <a:lnTo>
                    <a:pt x="769" y="446"/>
                  </a:lnTo>
                  <a:lnTo>
                    <a:pt x="2"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7" name="Google Shape;4427;p13"/>
            <p:cNvSpPr/>
            <p:nvPr/>
          </p:nvSpPr>
          <p:spPr>
            <a:xfrm>
              <a:off x="7311675" y="1143550"/>
              <a:ext cx="65350" cy="45325"/>
            </a:xfrm>
            <a:custGeom>
              <a:rect b="b" l="l" r="r" t="t"/>
              <a:pathLst>
                <a:path extrusionOk="0" h="1813" w="2614">
                  <a:moveTo>
                    <a:pt x="777" y="0"/>
                  </a:moveTo>
                  <a:lnTo>
                    <a:pt x="1" y="746"/>
                  </a:lnTo>
                  <a:lnTo>
                    <a:pt x="1842" y="1813"/>
                  </a:lnTo>
                  <a:lnTo>
                    <a:pt x="2614" y="1063"/>
                  </a:lnTo>
                  <a:lnTo>
                    <a:pt x="77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8" name="Google Shape;4428;p13"/>
            <p:cNvSpPr/>
            <p:nvPr/>
          </p:nvSpPr>
          <p:spPr>
            <a:xfrm>
              <a:off x="7347750" y="1164425"/>
              <a:ext cx="24175" cy="21525"/>
            </a:xfrm>
            <a:custGeom>
              <a:rect b="b" l="l" r="r" t="t"/>
              <a:pathLst>
                <a:path extrusionOk="0" h="861" w="967">
                  <a:moveTo>
                    <a:pt x="775" y="1"/>
                  </a:moveTo>
                  <a:lnTo>
                    <a:pt x="1" y="752"/>
                  </a:lnTo>
                  <a:lnTo>
                    <a:pt x="193" y="861"/>
                  </a:lnTo>
                  <a:lnTo>
                    <a:pt x="966" y="111"/>
                  </a:lnTo>
                  <a:lnTo>
                    <a:pt x="77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9" name="Google Shape;4429;p13"/>
            <p:cNvSpPr/>
            <p:nvPr/>
          </p:nvSpPr>
          <p:spPr>
            <a:xfrm>
              <a:off x="7347500" y="1164150"/>
              <a:ext cx="24425" cy="21800"/>
            </a:xfrm>
            <a:custGeom>
              <a:rect b="b" l="l" r="r" t="t"/>
              <a:pathLst>
                <a:path extrusionOk="0" h="872" w="977">
                  <a:moveTo>
                    <a:pt x="775" y="0"/>
                  </a:moveTo>
                  <a:lnTo>
                    <a:pt x="0" y="753"/>
                  </a:lnTo>
                  <a:lnTo>
                    <a:pt x="203" y="872"/>
                  </a:lnTo>
                  <a:lnTo>
                    <a:pt x="976" y="122"/>
                  </a:lnTo>
                  <a:lnTo>
                    <a:pt x="77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0" name="Google Shape;4430;p13"/>
            <p:cNvSpPr/>
            <p:nvPr/>
          </p:nvSpPr>
          <p:spPr>
            <a:xfrm>
              <a:off x="7337250" y="1158300"/>
              <a:ext cx="24450" cy="21700"/>
            </a:xfrm>
            <a:custGeom>
              <a:rect b="b" l="l" r="r" t="t"/>
              <a:pathLst>
                <a:path extrusionOk="0" h="868" w="978">
                  <a:moveTo>
                    <a:pt x="773" y="1"/>
                  </a:moveTo>
                  <a:lnTo>
                    <a:pt x="0" y="749"/>
                  </a:lnTo>
                  <a:lnTo>
                    <a:pt x="206" y="868"/>
                  </a:lnTo>
                  <a:lnTo>
                    <a:pt x="977" y="118"/>
                  </a:lnTo>
                  <a:lnTo>
                    <a:pt x="773"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1" name="Google Shape;4431;p13"/>
            <p:cNvSpPr/>
            <p:nvPr/>
          </p:nvSpPr>
          <p:spPr>
            <a:xfrm>
              <a:off x="7327025" y="1152275"/>
              <a:ext cx="24450" cy="21775"/>
            </a:xfrm>
            <a:custGeom>
              <a:rect b="b" l="l" r="r" t="t"/>
              <a:pathLst>
                <a:path extrusionOk="0" h="871" w="978">
                  <a:moveTo>
                    <a:pt x="776" y="1"/>
                  </a:moveTo>
                  <a:lnTo>
                    <a:pt x="0" y="753"/>
                  </a:lnTo>
                  <a:lnTo>
                    <a:pt x="205" y="871"/>
                  </a:lnTo>
                  <a:lnTo>
                    <a:pt x="977" y="121"/>
                  </a:lnTo>
                  <a:lnTo>
                    <a:pt x="77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2" name="Google Shape;4432;p13"/>
            <p:cNvSpPr/>
            <p:nvPr/>
          </p:nvSpPr>
          <p:spPr>
            <a:xfrm>
              <a:off x="7316800" y="1146450"/>
              <a:ext cx="24450" cy="21700"/>
            </a:xfrm>
            <a:custGeom>
              <a:rect b="b" l="l" r="r" t="t"/>
              <a:pathLst>
                <a:path extrusionOk="0" h="868" w="978">
                  <a:moveTo>
                    <a:pt x="773" y="0"/>
                  </a:moveTo>
                  <a:lnTo>
                    <a:pt x="0" y="749"/>
                  </a:lnTo>
                  <a:lnTo>
                    <a:pt x="205" y="868"/>
                  </a:lnTo>
                  <a:lnTo>
                    <a:pt x="978" y="118"/>
                  </a:lnTo>
                  <a:lnTo>
                    <a:pt x="773"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3" name="Google Shape;4433;p13"/>
            <p:cNvSpPr/>
            <p:nvPr/>
          </p:nvSpPr>
          <p:spPr>
            <a:xfrm>
              <a:off x="7388500" y="1216750"/>
              <a:ext cx="34400" cy="20825"/>
            </a:xfrm>
            <a:custGeom>
              <a:rect b="b" l="l" r="r" t="t"/>
              <a:pathLst>
                <a:path extrusionOk="0" h="833" w="1376">
                  <a:moveTo>
                    <a:pt x="85" y="0"/>
                  </a:moveTo>
                  <a:lnTo>
                    <a:pt x="0" y="39"/>
                  </a:lnTo>
                  <a:lnTo>
                    <a:pt x="1374" y="832"/>
                  </a:lnTo>
                  <a:lnTo>
                    <a:pt x="1375" y="743"/>
                  </a:lnTo>
                  <a:lnTo>
                    <a:pt x="85"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4" name="Google Shape;4434;p13"/>
            <p:cNvSpPr/>
            <p:nvPr/>
          </p:nvSpPr>
          <p:spPr>
            <a:xfrm>
              <a:off x="7390600" y="1177775"/>
              <a:ext cx="32400" cy="57550"/>
            </a:xfrm>
            <a:custGeom>
              <a:rect b="b" l="l" r="r" t="t"/>
              <a:pathLst>
                <a:path extrusionOk="0" h="2302" w="1296">
                  <a:moveTo>
                    <a:pt x="5" y="0"/>
                  </a:moveTo>
                  <a:lnTo>
                    <a:pt x="1" y="1559"/>
                  </a:lnTo>
                  <a:lnTo>
                    <a:pt x="1288" y="2302"/>
                  </a:lnTo>
                  <a:lnTo>
                    <a:pt x="1295" y="743"/>
                  </a:lnTo>
                  <a:lnTo>
                    <a:pt x="5"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5" name="Google Shape;4435;p13"/>
            <p:cNvSpPr/>
            <p:nvPr/>
          </p:nvSpPr>
          <p:spPr>
            <a:xfrm>
              <a:off x="7388500" y="1176500"/>
              <a:ext cx="2225" cy="41250"/>
            </a:xfrm>
            <a:custGeom>
              <a:rect b="b" l="l" r="r" t="t"/>
              <a:pathLst>
                <a:path extrusionOk="0" h="1650" w="89">
                  <a:moveTo>
                    <a:pt x="8" y="1"/>
                  </a:moveTo>
                  <a:lnTo>
                    <a:pt x="0" y="1649"/>
                  </a:lnTo>
                  <a:lnTo>
                    <a:pt x="85" y="1610"/>
                  </a:lnTo>
                  <a:lnTo>
                    <a:pt x="89" y="51"/>
                  </a:lnTo>
                  <a:lnTo>
                    <a:pt x="8"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6" name="Google Shape;4436;p13"/>
            <p:cNvSpPr/>
            <p:nvPr/>
          </p:nvSpPr>
          <p:spPr>
            <a:xfrm>
              <a:off x="7467375" y="1208500"/>
              <a:ext cx="34400" cy="20875"/>
            </a:xfrm>
            <a:custGeom>
              <a:rect b="b" l="l" r="r" t="t"/>
              <a:pathLst>
                <a:path extrusionOk="0" h="835" w="1376">
                  <a:moveTo>
                    <a:pt x="1291" y="1"/>
                  </a:moveTo>
                  <a:lnTo>
                    <a:pt x="1" y="745"/>
                  </a:lnTo>
                  <a:lnTo>
                    <a:pt x="2" y="835"/>
                  </a:lnTo>
                  <a:lnTo>
                    <a:pt x="1375" y="40"/>
                  </a:lnTo>
                  <a:lnTo>
                    <a:pt x="1291"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7" name="Google Shape;4437;p13"/>
            <p:cNvSpPr/>
            <p:nvPr/>
          </p:nvSpPr>
          <p:spPr>
            <a:xfrm>
              <a:off x="7467275" y="1169575"/>
              <a:ext cx="32400" cy="57550"/>
            </a:xfrm>
            <a:custGeom>
              <a:rect b="b" l="l" r="r" t="t"/>
              <a:pathLst>
                <a:path extrusionOk="0" h="2302" w="1296">
                  <a:moveTo>
                    <a:pt x="1291" y="1"/>
                  </a:moveTo>
                  <a:lnTo>
                    <a:pt x="0" y="743"/>
                  </a:lnTo>
                  <a:lnTo>
                    <a:pt x="8" y="2302"/>
                  </a:lnTo>
                  <a:lnTo>
                    <a:pt x="1295" y="1558"/>
                  </a:lnTo>
                  <a:lnTo>
                    <a:pt x="129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8" name="Google Shape;4438;p13"/>
            <p:cNvSpPr/>
            <p:nvPr/>
          </p:nvSpPr>
          <p:spPr>
            <a:xfrm>
              <a:off x="7499525" y="1168275"/>
              <a:ext cx="2250" cy="41250"/>
            </a:xfrm>
            <a:custGeom>
              <a:rect b="b" l="l" r="r" t="t"/>
              <a:pathLst>
                <a:path extrusionOk="0" h="1650" w="90">
                  <a:moveTo>
                    <a:pt x="82" y="0"/>
                  </a:moveTo>
                  <a:lnTo>
                    <a:pt x="1" y="53"/>
                  </a:lnTo>
                  <a:lnTo>
                    <a:pt x="5" y="1610"/>
                  </a:lnTo>
                  <a:lnTo>
                    <a:pt x="89" y="1649"/>
                  </a:lnTo>
                  <a:lnTo>
                    <a:pt x="8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9" name="Google Shape;4439;p13"/>
            <p:cNvSpPr/>
            <p:nvPr/>
          </p:nvSpPr>
          <p:spPr>
            <a:xfrm>
              <a:off x="7133500" y="1237600"/>
              <a:ext cx="200400" cy="108300"/>
            </a:xfrm>
            <a:custGeom>
              <a:rect b="b" l="l" r="r" t="t"/>
              <a:pathLst>
                <a:path extrusionOk="0" h="4332" w="8016">
                  <a:moveTo>
                    <a:pt x="5723" y="0"/>
                  </a:moveTo>
                  <a:cubicBezTo>
                    <a:pt x="5531" y="0"/>
                    <a:pt x="5340" y="42"/>
                    <a:pt x="5195" y="126"/>
                  </a:cubicBezTo>
                  <a:lnTo>
                    <a:pt x="178" y="3052"/>
                  </a:lnTo>
                  <a:lnTo>
                    <a:pt x="125" y="3084"/>
                  </a:lnTo>
                  <a:cubicBezTo>
                    <a:pt x="79" y="3112"/>
                    <a:pt x="35" y="3147"/>
                    <a:pt x="1" y="3189"/>
                  </a:cubicBezTo>
                  <a:cubicBezTo>
                    <a:pt x="37" y="3220"/>
                    <a:pt x="77" y="3248"/>
                    <a:pt x="121" y="3273"/>
                  </a:cubicBezTo>
                  <a:lnTo>
                    <a:pt x="1693" y="4183"/>
                  </a:lnTo>
                  <a:cubicBezTo>
                    <a:pt x="1855" y="4278"/>
                    <a:pt x="2080" y="4331"/>
                    <a:pt x="2316" y="4331"/>
                  </a:cubicBezTo>
                  <a:cubicBezTo>
                    <a:pt x="2557" y="4331"/>
                    <a:pt x="2777" y="4278"/>
                    <a:pt x="2946" y="4183"/>
                  </a:cubicBezTo>
                  <a:lnTo>
                    <a:pt x="8009" y="1231"/>
                  </a:lnTo>
                  <a:cubicBezTo>
                    <a:pt x="8012" y="1231"/>
                    <a:pt x="8015" y="1228"/>
                    <a:pt x="8015" y="1225"/>
                  </a:cubicBezTo>
                  <a:cubicBezTo>
                    <a:pt x="7993" y="1173"/>
                    <a:pt x="7947" y="1121"/>
                    <a:pt x="7883" y="1079"/>
                  </a:cubicBezTo>
                  <a:cubicBezTo>
                    <a:pt x="7869" y="1064"/>
                    <a:pt x="7850" y="1051"/>
                    <a:pt x="7831" y="1042"/>
                  </a:cubicBezTo>
                  <a:lnTo>
                    <a:pt x="6263" y="130"/>
                  </a:lnTo>
                  <a:cubicBezTo>
                    <a:pt x="6113" y="44"/>
                    <a:pt x="5918" y="0"/>
                    <a:pt x="5723" y="0"/>
                  </a:cubicBez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0" name="Google Shape;4440;p13"/>
            <p:cNvSpPr/>
            <p:nvPr/>
          </p:nvSpPr>
          <p:spPr>
            <a:xfrm>
              <a:off x="7129300" y="1226600"/>
              <a:ext cx="212450" cy="122275"/>
            </a:xfrm>
            <a:custGeom>
              <a:rect b="b" l="l" r="r" t="t"/>
              <a:pathLst>
                <a:path extrusionOk="0" h="4891" w="8498">
                  <a:moveTo>
                    <a:pt x="6099" y="1"/>
                  </a:moveTo>
                  <a:cubicBezTo>
                    <a:pt x="5921" y="1"/>
                    <a:pt x="5759" y="40"/>
                    <a:pt x="5631" y="118"/>
                  </a:cubicBezTo>
                  <a:lnTo>
                    <a:pt x="241" y="3262"/>
                  </a:lnTo>
                  <a:cubicBezTo>
                    <a:pt x="45" y="3373"/>
                    <a:pt x="0" y="3546"/>
                    <a:pt x="106" y="3685"/>
                  </a:cubicBezTo>
                  <a:cubicBezTo>
                    <a:pt x="140" y="3736"/>
                    <a:pt x="186" y="3775"/>
                    <a:pt x="240" y="3803"/>
                  </a:cubicBezTo>
                  <a:lnTo>
                    <a:pt x="1907" y="4773"/>
                  </a:lnTo>
                  <a:cubicBezTo>
                    <a:pt x="2051" y="4850"/>
                    <a:pt x="2211" y="4890"/>
                    <a:pt x="2373" y="4890"/>
                  </a:cubicBezTo>
                  <a:cubicBezTo>
                    <a:pt x="2376" y="4890"/>
                    <a:pt x="2379" y="4890"/>
                    <a:pt x="2381" y="4890"/>
                  </a:cubicBezTo>
                  <a:cubicBezTo>
                    <a:pt x="2555" y="4890"/>
                    <a:pt x="2728" y="4845"/>
                    <a:pt x="2851" y="4773"/>
                  </a:cubicBezTo>
                  <a:lnTo>
                    <a:pt x="8241" y="1630"/>
                  </a:lnTo>
                  <a:cubicBezTo>
                    <a:pt x="8264" y="1617"/>
                    <a:pt x="8288" y="1603"/>
                    <a:pt x="8308" y="1585"/>
                  </a:cubicBezTo>
                  <a:cubicBezTo>
                    <a:pt x="8498" y="1435"/>
                    <a:pt x="8469" y="1223"/>
                    <a:pt x="8241" y="1090"/>
                  </a:cubicBezTo>
                  <a:lnTo>
                    <a:pt x="6574" y="118"/>
                  </a:lnTo>
                  <a:cubicBezTo>
                    <a:pt x="6450" y="45"/>
                    <a:pt x="6278" y="1"/>
                    <a:pt x="6099" y="1"/>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1" name="Google Shape;4441;p13"/>
            <p:cNvSpPr/>
            <p:nvPr/>
          </p:nvSpPr>
          <p:spPr>
            <a:xfrm>
              <a:off x="7114400" y="1259325"/>
              <a:ext cx="225750" cy="156575"/>
            </a:xfrm>
            <a:custGeom>
              <a:rect b="b" l="l" r="r" t="t"/>
              <a:pathLst>
                <a:path extrusionOk="0" h="6263" w="9030">
                  <a:moveTo>
                    <a:pt x="9030" y="1"/>
                  </a:moveTo>
                  <a:lnTo>
                    <a:pt x="9030" y="6"/>
                  </a:lnTo>
                  <a:lnTo>
                    <a:pt x="9030" y="6"/>
                  </a:lnTo>
                  <a:cubicBezTo>
                    <a:pt x="9030" y="4"/>
                    <a:pt x="9030" y="2"/>
                    <a:pt x="9030" y="1"/>
                  </a:cubicBezTo>
                  <a:close/>
                  <a:moveTo>
                    <a:pt x="9030" y="6"/>
                  </a:moveTo>
                  <a:lnTo>
                    <a:pt x="9030" y="6"/>
                  </a:lnTo>
                  <a:cubicBezTo>
                    <a:pt x="9028" y="134"/>
                    <a:pt x="8942" y="262"/>
                    <a:pt x="8773" y="359"/>
                  </a:cubicBezTo>
                  <a:lnTo>
                    <a:pt x="3708" y="3314"/>
                  </a:lnTo>
                  <a:cubicBezTo>
                    <a:pt x="3543" y="3410"/>
                    <a:pt x="3320" y="3464"/>
                    <a:pt x="3079" y="3464"/>
                  </a:cubicBezTo>
                  <a:cubicBezTo>
                    <a:pt x="2845" y="3464"/>
                    <a:pt x="2622" y="3410"/>
                    <a:pt x="2454" y="3314"/>
                  </a:cubicBezTo>
                  <a:lnTo>
                    <a:pt x="885" y="2401"/>
                  </a:lnTo>
                  <a:cubicBezTo>
                    <a:pt x="849" y="2380"/>
                    <a:pt x="820" y="2372"/>
                    <a:pt x="797" y="2372"/>
                  </a:cubicBezTo>
                  <a:cubicBezTo>
                    <a:pt x="737" y="2372"/>
                    <a:pt x="715" y="2422"/>
                    <a:pt x="707" y="2422"/>
                  </a:cubicBezTo>
                  <a:cubicBezTo>
                    <a:pt x="703" y="2422"/>
                    <a:pt x="702" y="2410"/>
                    <a:pt x="702" y="2376"/>
                  </a:cubicBezTo>
                  <a:lnTo>
                    <a:pt x="0" y="4837"/>
                  </a:lnTo>
                  <a:cubicBezTo>
                    <a:pt x="0" y="4969"/>
                    <a:pt x="86" y="5101"/>
                    <a:pt x="259" y="5199"/>
                  </a:cubicBezTo>
                  <a:lnTo>
                    <a:pt x="1829" y="6114"/>
                  </a:lnTo>
                  <a:cubicBezTo>
                    <a:pt x="1996" y="6210"/>
                    <a:pt x="2219" y="6262"/>
                    <a:pt x="2452" y="6262"/>
                  </a:cubicBezTo>
                  <a:cubicBezTo>
                    <a:pt x="2693" y="6262"/>
                    <a:pt x="2917" y="6210"/>
                    <a:pt x="3083" y="6114"/>
                  </a:cubicBezTo>
                  <a:lnTo>
                    <a:pt x="8756" y="2816"/>
                  </a:lnTo>
                  <a:cubicBezTo>
                    <a:pt x="8926" y="2717"/>
                    <a:pt x="9011" y="2586"/>
                    <a:pt x="9011" y="2456"/>
                  </a:cubicBezTo>
                  <a:lnTo>
                    <a:pt x="9030" y="6"/>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2" name="Google Shape;4442;p13"/>
            <p:cNvSpPr/>
            <p:nvPr/>
          </p:nvSpPr>
          <p:spPr>
            <a:xfrm>
              <a:off x="7211200" y="1386000"/>
              <a:ext cx="10600" cy="8825"/>
            </a:xfrm>
            <a:custGeom>
              <a:rect b="b" l="l" r="r" t="t"/>
              <a:pathLst>
                <a:path extrusionOk="0" h="353" w="424">
                  <a:moveTo>
                    <a:pt x="244" y="1"/>
                  </a:moveTo>
                  <a:cubicBezTo>
                    <a:pt x="223" y="1"/>
                    <a:pt x="200" y="4"/>
                    <a:pt x="177" y="11"/>
                  </a:cubicBezTo>
                  <a:cubicBezTo>
                    <a:pt x="173" y="11"/>
                    <a:pt x="168" y="14"/>
                    <a:pt x="164" y="14"/>
                  </a:cubicBezTo>
                  <a:cubicBezTo>
                    <a:pt x="138" y="24"/>
                    <a:pt x="112" y="35"/>
                    <a:pt x="89" y="50"/>
                  </a:cubicBezTo>
                  <a:cubicBezTo>
                    <a:pt x="81" y="53"/>
                    <a:pt x="73" y="57"/>
                    <a:pt x="67" y="63"/>
                  </a:cubicBezTo>
                  <a:cubicBezTo>
                    <a:pt x="42" y="77"/>
                    <a:pt x="20" y="95"/>
                    <a:pt x="0" y="115"/>
                  </a:cubicBezTo>
                  <a:lnTo>
                    <a:pt x="54" y="145"/>
                  </a:lnTo>
                  <a:lnTo>
                    <a:pt x="405" y="353"/>
                  </a:lnTo>
                  <a:cubicBezTo>
                    <a:pt x="418" y="314"/>
                    <a:pt x="424" y="275"/>
                    <a:pt x="424" y="234"/>
                  </a:cubicBezTo>
                  <a:cubicBezTo>
                    <a:pt x="424" y="87"/>
                    <a:pt x="352" y="1"/>
                    <a:pt x="244" y="1"/>
                  </a:cubicBez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3" name="Google Shape;4443;p13"/>
            <p:cNvSpPr/>
            <p:nvPr/>
          </p:nvSpPr>
          <p:spPr>
            <a:xfrm>
              <a:off x="7205125" y="1386225"/>
              <a:ext cx="13925" cy="19925"/>
            </a:xfrm>
            <a:custGeom>
              <a:rect b="b" l="l" r="r" t="t"/>
              <a:pathLst>
                <a:path extrusionOk="0" h="797" w="557">
                  <a:moveTo>
                    <a:pt x="555" y="79"/>
                  </a:moveTo>
                  <a:lnTo>
                    <a:pt x="556" y="80"/>
                  </a:lnTo>
                  <a:cubicBezTo>
                    <a:pt x="556" y="80"/>
                    <a:pt x="555" y="79"/>
                    <a:pt x="555" y="79"/>
                  </a:cubicBezTo>
                  <a:close/>
                  <a:moveTo>
                    <a:pt x="420" y="0"/>
                  </a:moveTo>
                  <a:cubicBezTo>
                    <a:pt x="416" y="0"/>
                    <a:pt x="411" y="5"/>
                    <a:pt x="406" y="5"/>
                  </a:cubicBezTo>
                  <a:cubicBezTo>
                    <a:pt x="379" y="13"/>
                    <a:pt x="355" y="25"/>
                    <a:pt x="332" y="39"/>
                  </a:cubicBezTo>
                  <a:cubicBezTo>
                    <a:pt x="323" y="42"/>
                    <a:pt x="316" y="47"/>
                    <a:pt x="310" y="52"/>
                  </a:cubicBezTo>
                  <a:cubicBezTo>
                    <a:pt x="285" y="68"/>
                    <a:pt x="263" y="86"/>
                    <a:pt x="243" y="106"/>
                  </a:cubicBezTo>
                  <a:cubicBezTo>
                    <a:pt x="232" y="113"/>
                    <a:pt x="221" y="125"/>
                    <a:pt x="213" y="136"/>
                  </a:cubicBezTo>
                  <a:cubicBezTo>
                    <a:pt x="102" y="251"/>
                    <a:pt x="15" y="422"/>
                    <a:pt x="7" y="567"/>
                  </a:cubicBezTo>
                  <a:cubicBezTo>
                    <a:pt x="2" y="580"/>
                    <a:pt x="1" y="593"/>
                    <a:pt x="2" y="608"/>
                  </a:cubicBezTo>
                  <a:cubicBezTo>
                    <a:pt x="1" y="651"/>
                    <a:pt x="10" y="695"/>
                    <a:pt x="29" y="734"/>
                  </a:cubicBezTo>
                  <a:lnTo>
                    <a:pt x="139" y="796"/>
                  </a:lnTo>
                  <a:cubicBezTo>
                    <a:pt x="85" y="766"/>
                    <a:pt x="55" y="699"/>
                    <a:pt x="55" y="606"/>
                  </a:cubicBezTo>
                  <a:cubicBezTo>
                    <a:pt x="50" y="440"/>
                    <a:pt x="156" y="242"/>
                    <a:pt x="297" y="136"/>
                  </a:cubicBezTo>
                  <a:cubicBezTo>
                    <a:pt x="310" y="122"/>
                    <a:pt x="327" y="110"/>
                    <a:pt x="345" y="102"/>
                  </a:cubicBezTo>
                  <a:cubicBezTo>
                    <a:pt x="393" y="73"/>
                    <a:pt x="439" y="60"/>
                    <a:pt x="479" y="60"/>
                  </a:cubicBezTo>
                  <a:cubicBezTo>
                    <a:pt x="507" y="60"/>
                    <a:pt x="533" y="66"/>
                    <a:pt x="555" y="79"/>
                  </a:cubicBezTo>
                  <a:lnTo>
                    <a:pt x="555" y="79"/>
                  </a:lnTo>
                  <a:lnTo>
                    <a:pt x="420"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4" name="Google Shape;4444;p13"/>
            <p:cNvSpPr/>
            <p:nvPr/>
          </p:nvSpPr>
          <p:spPr>
            <a:xfrm>
              <a:off x="7206400" y="1387725"/>
              <a:ext cx="14750" cy="18900"/>
            </a:xfrm>
            <a:custGeom>
              <a:rect b="b" l="l" r="r" t="t"/>
              <a:pathLst>
                <a:path extrusionOk="0" h="756" w="590">
                  <a:moveTo>
                    <a:pt x="426" y="0"/>
                  </a:moveTo>
                  <a:cubicBezTo>
                    <a:pt x="386" y="0"/>
                    <a:pt x="341" y="13"/>
                    <a:pt x="294" y="40"/>
                  </a:cubicBezTo>
                  <a:cubicBezTo>
                    <a:pt x="133" y="134"/>
                    <a:pt x="1" y="361"/>
                    <a:pt x="2" y="548"/>
                  </a:cubicBezTo>
                  <a:cubicBezTo>
                    <a:pt x="2" y="679"/>
                    <a:pt x="69" y="756"/>
                    <a:pt x="165" y="756"/>
                  </a:cubicBezTo>
                  <a:cubicBezTo>
                    <a:pt x="205" y="756"/>
                    <a:pt x="249" y="743"/>
                    <a:pt x="297" y="716"/>
                  </a:cubicBezTo>
                  <a:cubicBezTo>
                    <a:pt x="459" y="622"/>
                    <a:pt x="589" y="395"/>
                    <a:pt x="589" y="208"/>
                  </a:cubicBezTo>
                  <a:cubicBezTo>
                    <a:pt x="589" y="76"/>
                    <a:pt x="523" y="0"/>
                    <a:pt x="426"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5" name="Google Shape;4445;p13"/>
            <p:cNvSpPr/>
            <p:nvPr/>
          </p:nvSpPr>
          <p:spPr>
            <a:xfrm>
              <a:off x="7303050" y="1332975"/>
              <a:ext cx="10575" cy="8825"/>
            </a:xfrm>
            <a:custGeom>
              <a:rect b="b" l="l" r="r" t="t"/>
              <a:pathLst>
                <a:path extrusionOk="0" h="353" w="423">
                  <a:moveTo>
                    <a:pt x="242" y="1"/>
                  </a:moveTo>
                  <a:cubicBezTo>
                    <a:pt x="221" y="1"/>
                    <a:pt x="199" y="4"/>
                    <a:pt x="176" y="10"/>
                  </a:cubicBezTo>
                  <a:cubicBezTo>
                    <a:pt x="172" y="10"/>
                    <a:pt x="167" y="15"/>
                    <a:pt x="163" y="15"/>
                  </a:cubicBezTo>
                  <a:cubicBezTo>
                    <a:pt x="137" y="23"/>
                    <a:pt x="112" y="35"/>
                    <a:pt x="89" y="49"/>
                  </a:cubicBezTo>
                  <a:cubicBezTo>
                    <a:pt x="80" y="52"/>
                    <a:pt x="73" y="57"/>
                    <a:pt x="67" y="62"/>
                  </a:cubicBezTo>
                  <a:cubicBezTo>
                    <a:pt x="43" y="77"/>
                    <a:pt x="19" y="96"/>
                    <a:pt x="1" y="116"/>
                  </a:cubicBezTo>
                  <a:lnTo>
                    <a:pt x="53" y="146"/>
                  </a:lnTo>
                  <a:lnTo>
                    <a:pt x="405" y="352"/>
                  </a:lnTo>
                  <a:cubicBezTo>
                    <a:pt x="417" y="315"/>
                    <a:pt x="423" y="274"/>
                    <a:pt x="423" y="233"/>
                  </a:cubicBezTo>
                  <a:cubicBezTo>
                    <a:pt x="423" y="86"/>
                    <a:pt x="351" y="1"/>
                    <a:pt x="242" y="1"/>
                  </a:cubicBez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6" name="Google Shape;4446;p13"/>
            <p:cNvSpPr/>
            <p:nvPr/>
          </p:nvSpPr>
          <p:spPr>
            <a:xfrm>
              <a:off x="7296950" y="1333175"/>
              <a:ext cx="13925" cy="19925"/>
            </a:xfrm>
            <a:custGeom>
              <a:rect b="b" l="l" r="r" t="t"/>
              <a:pathLst>
                <a:path extrusionOk="0" h="797" w="557">
                  <a:moveTo>
                    <a:pt x="420" y="1"/>
                  </a:moveTo>
                  <a:cubicBezTo>
                    <a:pt x="416" y="1"/>
                    <a:pt x="411" y="5"/>
                    <a:pt x="407" y="5"/>
                  </a:cubicBezTo>
                  <a:cubicBezTo>
                    <a:pt x="381" y="15"/>
                    <a:pt x="355" y="27"/>
                    <a:pt x="332" y="41"/>
                  </a:cubicBezTo>
                  <a:cubicBezTo>
                    <a:pt x="324" y="44"/>
                    <a:pt x="316" y="49"/>
                    <a:pt x="310" y="54"/>
                  </a:cubicBezTo>
                  <a:cubicBezTo>
                    <a:pt x="285" y="69"/>
                    <a:pt x="263" y="86"/>
                    <a:pt x="245" y="107"/>
                  </a:cubicBezTo>
                  <a:cubicBezTo>
                    <a:pt x="232" y="115"/>
                    <a:pt x="221" y="125"/>
                    <a:pt x="213" y="137"/>
                  </a:cubicBezTo>
                  <a:cubicBezTo>
                    <a:pt x="104" y="252"/>
                    <a:pt x="15" y="423"/>
                    <a:pt x="7" y="568"/>
                  </a:cubicBezTo>
                  <a:cubicBezTo>
                    <a:pt x="4" y="581"/>
                    <a:pt x="1" y="595"/>
                    <a:pt x="2" y="608"/>
                  </a:cubicBezTo>
                  <a:cubicBezTo>
                    <a:pt x="1" y="652"/>
                    <a:pt x="10" y="695"/>
                    <a:pt x="29" y="736"/>
                  </a:cubicBezTo>
                  <a:lnTo>
                    <a:pt x="139" y="797"/>
                  </a:lnTo>
                  <a:cubicBezTo>
                    <a:pt x="87" y="766"/>
                    <a:pt x="55" y="700"/>
                    <a:pt x="55" y="608"/>
                  </a:cubicBezTo>
                  <a:cubicBezTo>
                    <a:pt x="50" y="442"/>
                    <a:pt x="156" y="243"/>
                    <a:pt x="297" y="137"/>
                  </a:cubicBezTo>
                  <a:cubicBezTo>
                    <a:pt x="311" y="124"/>
                    <a:pt x="327" y="111"/>
                    <a:pt x="345" y="102"/>
                  </a:cubicBezTo>
                  <a:cubicBezTo>
                    <a:pt x="394" y="74"/>
                    <a:pt x="439" y="61"/>
                    <a:pt x="480" y="61"/>
                  </a:cubicBezTo>
                  <a:cubicBezTo>
                    <a:pt x="508" y="61"/>
                    <a:pt x="534" y="68"/>
                    <a:pt x="556" y="80"/>
                  </a:cubicBezTo>
                  <a:lnTo>
                    <a:pt x="420"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7" name="Google Shape;4447;p13"/>
            <p:cNvSpPr/>
            <p:nvPr/>
          </p:nvSpPr>
          <p:spPr>
            <a:xfrm>
              <a:off x="7298275" y="1334725"/>
              <a:ext cx="14725" cy="18900"/>
            </a:xfrm>
            <a:custGeom>
              <a:rect b="b" l="l" r="r" t="t"/>
              <a:pathLst>
                <a:path extrusionOk="0" h="756" w="589">
                  <a:moveTo>
                    <a:pt x="425" y="0"/>
                  </a:moveTo>
                  <a:cubicBezTo>
                    <a:pt x="385" y="0"/>
                    <a:pt x="341" y="13"/>
                    <a:pt x="293" y="40"/>
                  </a:cubicBezTo>
                  <a:cubicBezTo>
                    <a:pt x="131" y="133"/>
                    <a:pt x="0" y="361"/>
                    <a:pt x="0" y="548"/>
                  </a:cubicBezTo>
                  <a:cubicBezTo>
                    <a:pt x="0" y="680"/>
                    <a:pt x="66" y="756"/>
                    <a:pt x="163" y="756"/>
                  </a:cubicBezTo>
                  <a:cubicBezTo>
                    <a:pt x="202" y="756"/>
                    <a:pt x="247" y="743"/>
                    <a:pt x="295" y="716"/>
                  </a:cubicBezTo>
                  <a:cubicBezTo>
                    <a:pt x="457" y="623"/>
                    <a:pt x="589" y="395"/>
                    <a:pt x="587" y="208"/>
                  </a:cubicBezTo>
                  <a:cubicBezTo>
                    <a:pt x="587" y="76"/>
                    <a:pt x="521" y="0"/>
                    <a:pt x="425"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8" name="Google Shape;4448;p13"/>
            <p:cNvSpPr/>
            <p:nvPr/>
          </p:nvSpPr>
          <p:spPr>
            <a:xfrm>
              <a:off x="7113175" y="1311725"/>
              <a:ext cx="77800" cy="104200"/>
            </a:xfrm>
            <a:custGeom>
              <a:rect b="b" l="l" r="r" t="t"/>
              <a:pathLst>
                <a:path extrusionOk="0" h="4168" w="3112">
                  <a:moveTo>
                    <a:pt x="731" y="0"/>
                  </a:moveTo>
                  <a:cubicBezTo>
                    <a:pt x="722" y="14"/>
                    <a:pt x="716" y="27"/>
                    <a:pt x="711" y="40"/>
                  </a:cubicBezTo>
                  <a:lnTo>
                    <a:pt x="711" y="40"/>
                  </a:lnTo>
                  <a:lnTo>
                    <a:pt x="731" y="0"/>
                  </a:lnTo>
                  <a:close/>
                  <a:moveTo>
                    <a:pt x="711" y="40"/>
                  </a:moveTo>
                  <a:lnTo>
                    <a:pt x="595" y="267"/>
                  </a:lnTo>
                  <a:lnTo>
                    <a:pt x="33" y="2742"/>
                  </a:lnTo>
                  <a:cubicBezTo>
                    <a:pt x="0" y="2873"/>
                    <a:pt x="119" y="3005"/>
                    <a:pt x="292" y="3105"/>
                  </a:cubicBezTo>
                  <a:lnTo>
                    <a:pt x="1861" y="4018"/>
                  </a:lnTo>
                  <a:cubicBezTo>
                    <a:pt x="2029" y="4116"/>
                    <a:pt x="2252" y="4168"/>
                    <a:pt x="2486" y="4168"/>
                  </a:cubicBezTo>
                  <a:lnTo>
                    <a:pt x="3112" y="1368"/>
                  </a:lnTo>
                  <a:cubicBezTo>
                    <a:pt x="2890" y="1366"/>
                    <a:pt x="2671" y="1310"/>
                    <a:pt x="2477" y="1202"/>
                  </a:cubicBezTo>
                  <a:lnTo>
                    <a:pt x="912" y="292"/>
                  </a:lnTo>
                  <a:cubicBezTo>
                    <a:pt x="730" y="190"/>
                    <a:pt x="680" y="122"/>
                    <a:pt x="711" y="4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9" name="Google Shape;4449;p13"/>
            <p:cNvSpPr/>
            <p:nvPr/>
          </p:nvSpPr>
          <p:spPr>
            <a:xfrm>
              <a:off x="7307850" y="1280800"/>
              <a:ext cx="29750" cy="31125"/>
            </a:xfrm>
            <a:custGeom>
              <a:rect b="b" l="l" r="r" t="t"/>
              <a:pathLst>
                <a:path extrusionOk="0" h="1245" w="1190">
                  <a:moveTo>
                    <a:pt x="1131" y="1"/>
                  </a:moveTo>
                  <a:cubicBezTo>
                    <a:pt x="1119" y="1"/>
                    <a:pt x="1107" y="4"/>
                    <a:pt x="1093" y="12"/>
                  </a:cubicBezTo>
                  <a:lnTo>
                    <a:pt x="96" y="588"/>
                  </a:lnTo>
                  <a:cubicBezTo>
                    <a:pt x="44" y="618"/>
                    <a:pt x="0" y="699"/>
                    <a:pt x="0" y="770"/>
                  </a:cubicBezTo>
                  <a:lnTo>
                    <a:pt x="0" y="1162"/>
                  </a:lnTo>
                  <a:cubicBezTo>
                    <a:pt x="0" y="1214"/>
                    <a:pt x="24" y="1244"/>
                    <a:pt x="58" y="1244"/>
                  </a:cubicBezTo>
                  <a:cubicBezTo>
                    <a:pt x="69" y="1244"/>
                    <a:pt x="82" y="1241"/>
                    <a:pt x="96" y="1233"/>
                  </a:cubicBezTo>
                  <a:lnTo>
                    <a:pt x="1093" y="657"/>
                  </a:lnTo>
                  <a:cubicBezTo>
                    <a:pt x="1146" y="627"/>
                    <a:pt x="1189" y="546"/>
                    <a:pt x="1189" y="475"/>
                  </a:cubicBezTo>
                  <a:lnTo>
                    <a:pt x="1189" y="84"/>
                  </a:lnTo>
                  <a:cubicBezTo>
                    <a:pt x="1189" y="32"/>
                    <a:pt x="1165" y="1"/>
                    <a:pt x="1131" y="1"/>
                  </a:cubicBez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0" name="Google Shape;4450;p13"/>
            <p:cNvSpPr/>
            <p:nvPr/>
          </p:nvSpPr>
          <p:spPr>
            <a:xfrm>
              <a:off x="7273950" y="1300325"/>
              <a:ext cx="29700" cy="31200"/>
            </a:xfrm>
            <a:custGeom>
              <a:rect b="b" l="l" r="r" t="t"/>
              <a:pathLst>
                <a:path extrusionOk="0" h="1248" w="1188">
                  <a:moveTo>
                    <a:pt x="1135" y="1"/>
                  </a:moveTo>
                  <a:cubicBezTo>
                    <a:pt x="1122" y="1"/>
                    <a:pt x="1108" y="5"/>
                    <a:pt x="1092" y="14"/>
                  </a:cubicBezTo>
                  <a:lnTo>
                    <a:pt x="96" y="590"/>
                  </a:lnTo>
                  <a:cubicBezTo>
                    <a:pt x="39" y="627"/>
                    <a:pt x="3" y="688"/>
                    <a:pt x="0" y="755"/>
                  </a:cubicBezTo>
                  <a:lnTo>
                    <a:pt x="0" y="1180"/>
                  </a:lnTo>
                  <a:cubicBezTo>
                    <a:pt x="0" y="1223"/>
                    <a:pt x="21" y="1248"/>
                    <a:pt x="53" y="1248"/>
                  </a:cubicBezTo>
                  <a:cubicBezTo>
                    <a:pt x="66" y="1248"/>
                    <a:pt x="80" y="1244"/>
                    <a:pt x="96" y="1235"/>
                  </a:cubicBezTo>
                  <a:lnTo>
                    <a:pt x="1092" y="659"/>
                  </a:lnTo>
                  <a:cubicBezTo>
                    <a:pt x="1149" y="623"/>
                    <a:pt x="1183" y="561"/>
                    <a:pt x="1188" y="494"/>
                  </a:cubicBezTo>
                  <a:lnTo>
                    <a:pt x="1188" y="69"/>
                  </a:lnTo>
                  <a:cubicBezTo>
                    <a:pt x="1188" y="26"/>
                    <a:pt x="1167" y="1"/>
                    <a:pt x="1135" y="1"/>
                  </a:cubicBez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1" name="Google Shape;4451;p13"/>
            <p:cNvSpPr/>
            <p:nvPr/>
          </p:nvSpPr>
          <p:spPr>
            <a:xfrm>
              <a:off x="7240000" y="1319950"/>
              <a:ext cx="29750" cy="31175"/>
            </a:xfrm>
            <a:custGeom>
              <a:rect b="b" l="l" r="r" t="t"/>
              <a:pathLst>
                <a:path extrusionOk="0" h="1247" w="1190">
                  <a:moveTo>
                    <a:pt x="1137" y="0"/>
                  </a:moveTo>
                  <a:cubicBezTo>
                    <a:pt x="1124" y="0"/>
                    <a:pt x="1109" y="5"/>
                    <a:pt x="1094" y="13"/>
                  </a:cubicBezTo>
                  <a:lnTo>
                    <a:pt x="97" y="589"/>
                  </a:lnTo>
                  <a:cubicBezTo>
                    <a:pt x="40" y="625"/>
                    <a:pt x="5" y="688"/>
                    <a:pt x="1" y="754"/>
                  </a:cubicBezTo>
                  <a:lnTo>
                    <a:pt x="1" y="1179"/>
                  </a:lnTo>
                  <a:cubicBezTo>
                    <a:pt x="1" y="1221"/>
                    <a:pt x="23" y="1246"/>
                    <a:pt x="54" y="1246"/>
                  </a:cubicBezTo>
                  <a:cubicBezTo>
                    <a:pt x="67" y="1246"/>
                    <a:pt x="81" y="1242"/>
                    <a:pt x="97" y="1233"/>
                  </a:cubicBezTo>
                  <a:lnTo>
                    <a:pt x="1094" y="657"/>
                  </a:lnTo>
                  <a:cubicBezTo>
                    <a:pt x="1149" y="621"/>
                    <a:pt x="1186" y="559"/>
                    <a:pt x="1190" y="492"/>
                  </a:cubicBezTo>
                  <a:lnTo>
                    <a:pt x="1190" y="69"/>
                  </a:lnTo>
                  <a:cubicBezTo>
                    <a:pt x="1190" y="25"/>
                    <a:pt x="1168" y="0"/>
                    <a:pt x="1137" y="0"/>
                  </a:cubicBez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2" name="Google Shape;4452;p13"/>
            <p:cNvSpPr/>
            <p:nvPr/>
          </p:nvSpPr>
          <p:spPr>
            <a:xfrm>
              <a:off x="7206125" y="1339525"/>
              <a:ext cx="29700" cy="31175"/>
            </a:xfrm>
            <a:custGeom>
              <a:rect b="b" l="l" r="r" t="t"/>
              <a:pathLst>
                <a:path extrusionOk="0" h="1247" w="1188">
                  <a:moveTo>
                    <a:pt x="1135" y="0"/>
                  </a:moveTo>
                  <a:cubicBezTo>
                    <a:pt x="1122" y="0"/>
                    <a:pt x="1108" y="5"/>
                    <a:pt x="1092" y="14"/>
                  </a:cubicBezTo>
                  <a:lnTo>
                    <a:pt x="96" y="589"/>
                  </a:lnTo>
                  <a:cubicBezTo>
                    <a:pt x="39" y="625"/>
                    <a:pt x="3" y="688"/>
                    <a:pt x="0" y="755"/>
                  </a:cubicBezTo>
                  <a:lnTo>
                    <a:pt x="0" y="1179"/>
                  </a:lnTo>
                  <a:cubicBezTo>
                    <a:pt x="0" y="1221"/>
                    <a:pt x="21" y="1246"/>
                    <a:pt x="53" y="1246"/>
                  </a:cubicBezTo>
                  <a:cubicBezTo>
                    <a:pt x="65" y="1246"/>
                    <a:pt x="80" y="1242"/>
                    <a:pt x="96" y="1233"/>
                  </a:cubicBezTo>
                  <a:lnTo>
                    <a:pt x="1092" y="657"/>
                  </a:lnTo>
                  <a:cubicBezTo>
                    <a:pt x="1149" y="621"/>
                    <a:pt x="1183" y="560"/>
                    <a:pt x="1188" y="492"/>
                  </a:cubicBezTo>
                  <a:lnTo>
                    <a:pt x="1188" y="69"/>
                  </a:lnTo>
                  <a:cubicBezTo>
                    <a:pt x="1188" y="25"/>
                    <a:pt x="1167" y="0"/>
                    <a:pt x="1135" y="0"/>
                  </a:cubicBez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3" name="Google Shape;4453;p13"/>
            <p:cNvSpPr/>
            <p:nvPr/>
          </p:nvSpPr>
          <p:spPr>
            <a:xfrm>
              <a:off x="7187225" y="1359100"/>
              <a:ext cx="14700" cy="22425"/>
            </a:xfrm>
            <a:custGeom>
              <a:rect b="b" l="l" r="r" t="t"/>
              <a:pathLst>
                <a:path extrusionOk="0" h="897" w="588">
                  <a:moveTo>
                    <a:pt x="530" y="1"/>
                  </a:moveTo>
                  <a:cubicBezTo>
                    <a:pt x="519" y="1"/>
                    <a:pt x="506" y="4"/>
                    <a:pt x="492" y="12"/>
                  </a:cubicBezTo>
                  <a:lnTo>
                    <a:pt x="192" y="193"/>
                  </a:lnTo>
                  <a:cubicBezTo>
                    <a:pt x="138" y="224"/>
                    <a:pt x="114" y="276"/>
                    <a:pt x="96" y="376"/>
                  </a:cubicBezTo>
                  <a:lnTo>
                    <a:pt x="2" y="813"/>
                  </a:lnTo>
                  <a:cubicBezTo>
                    <a:pt x="1" y="865"/>
                    <a:pt x="24" y="897"/>
                    <a:pt x="58" y="897"/>
                  </a:cubicBezTo>
                  <a:cubicBezTo>
                    <a:pt x="70" y="897"/>
                    <a:pt x="83" y="893"/>
                    <a:pt x="96" y="885"/>
                  </a:cubicBezTo>
                  <a:lnTo>
                    <a:pt x="492" y="657"/>
                  </a:lnTo>
                  <a:cubicBezTo>
                    <a:pt x="546" y="627"/>
                    <a:pt x="588" y="546"/>
                    <a:pt x="588" y="475"/>
                  </a:cubicBezTo>
                  <a:lnTo>
                    <a:pt x="588" y="85"/>
                  </a:lnTo>
                  <a:cubicBezTo>
                    <a:pt x="588" y="33"/>
                    <a:pt x="564" y="1"/>
                    <a:pt x="530" y="1"/>
                  </a:cubicBez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4" name="Google Shape;4454;p13"/>
            <p:cNvSpPr/>
            <p:nvPr/>
          </p:nvSpPr>
          <p:spPr>
            <a:xfrm>
              <a:off x="7121750" y="1338650"/>
              <a:ext cx="54800" cy="55025"/>
            </a:xfrm>
            <a:custGeom>
              <a:rect b="b" l="l" r="r" t="t"/>
              <a:pathLst>
                <a:path extrusionOk="0" h="2201" w="2192">
                  <a:moveTo>
                    <a:pt x="277" y="0"/>
                  </a:moveTo>
                  <a:cubicBezTo>
                    <a:pt x="244" y="0"/>
                    <a:pt x="215" y="20"/>
                    <a:pt x="198" y="66"/>
                  </a:cubicBezTo>
                  <a:lnTo>
                    <a:pt x="1" y="971"/>
                  </a:lnTo>
                  <a:cubicBezTo>
                    <a:pt x="1" y="1040"/>
                    <a:pt x="43" y="1123"/>
                    <a:pt x="96" y="1153"/>
                  </a:cubicBezTo>
                  <a:lnTo>
                    <a:pt x="1889" y="2189"/>
                  </a:lnTo>
                  <a:cubicBezTo>
                    <a:pt x="1902" y="2197"/>
                    <a:pt x="1914" y="2200"/>
                    <a:pt x="1923" y="2200"/>
                  </a:cubicBezTo>
                  <a:cubicBezTo>
                    <a:pt x="1952" y="2200"/>
                    <a:pt x="1967" y="2168"/>
                    <a:pt x="1984" y="2116"/>
                  </a:cubicBezTo>
                  <a:lnTo>
                    <a:pt x="2182" y="1211"/>
                  </a:lnTo>
                  <a:cubicBezTo>
                    <a:pt x="2192" y="1136"/>
                    <a:pt x="2154" y="1064"/>
                    <a:pt x="2087" y="1029"/>
                  </a:cubicBezTo>
                  <a:lnTo>
                    <a:pt x="333" y="17"/>
                  </a:lnTo>
                  <a:cubicBezTo>
                    <a:pt x="314" y="6"/>
                    <a:pt x="295" y="0"/>
                    <a:pt x="277" y="0"/>
                  </a:cubicBez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55" name="Google Shape;4455;p13"/>
          <p:cNvGrpSpPr/>
          <p:nvPr/>
        </p:nvGrpSpPr>
        <p:grpSpPr>
          <a:xfrm flipH="1">
            <a:off x="423833" y="697147"/>
            <a:ext cx="4570148" cy="2373982"/>
            <a:chOff x="4230215" y="407085"/>
            <a:chExt cx="4537928" cy="4243800"/>
          </a:xfrm>
        </p:grpSpPr>
        <p:sp>
          <p:nvSpPr>
            <p:cNvPr id="4456" name="Google Shape;4456;p13"/>
            <p:cNvSpPr/>
            <p:nvPr/>
          </p:nvSpPr>
          <p:spPr>
            <a:xfrm>
              <a:off x="4983043" y="407085"/>
              <a:ext cx="3785100" cy="4243800"/>
            </a:xfrm>
            <a:prstGeom prst="rect">
              <a:avLst/>
            </a:prstGeom>
            <a:solidFill>
              <a:srgbClr val="F4AA9E">
                <a:alpha val="5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7" name="Google Shape;4457;p13"/>
            <p:cNvSpPr/>
            <p:nvPr/>
          </p:nvSpPr>
          <p:spPr>
            <a:xfrm rot="10800000">
              <a:off x="4230215" y="1068373"/>
              <a:ext cx="758400" cy="1297200"/>
            </a:xfrm>
            <a:prstGeom prst="rtTriangle">
              <a:avLst/>
            </a:prstGeom>
            <a:solidFill>
              <a:srgbClr val="F4AA9E">
                <a:alpha val="5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58" name="Google Shape;4458;p13"/>
          <p:cNvSpPr txBox="1"/>
          <p:nvPr>
            <p:ph type="title"/>
          </p:nvPr>
        </p:nvSpPr>
        <p:spPr>
          <a:xfrm>
            <a:off x="620886" y="1255104"/>
            <a:ext cx="3501300" cy="1131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 sz="5800"/>
              <a:t>THANKS</a:t>
            </a:r>
            <a:endParaRPr sz="5800"/>
          </a:p>
        </p:txBody>
      </p:sp>
      <p:sp>
        <p:nvSpPr>
          <p:cNvPr id="4459" name="Google Shape;4459;p13"/>
          <p:cNvSpPr/>
          <p:nvPr/>
        </p:nvSpPr>
        <p:spPr>
          <a:xfrm>
            <a:off x="334675" y="3865075"/>
            <a:ext cx="4073700" cy="705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latin typeface="Muli"/>
                <a:ea typeface="Muli"/>
                <a:cs typeface="Muli"/>
                <a:sym typeface="Muli"/>
              </a:rPr>
              <a:t>References: </a:t>
            </a:r>
            <a:r>
              <a:rPr lang="en" sz="11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https://www.kaggle.com/mysarahmadbhat/airbnb-listings-reviews</a:t>
            </a:r>
            <a:r>
              <a:rPr lang="en" sz="1100">
                <a:latin typeface="Times New Roman"/>
                <a:ea typeface="Times New Roman"/>
                <a:cs typeface="Times New Roman"/>
                <a:sym typeface="Times New Roman"/>
              </a:rPr>
              <a:t> (Filter: city  ==  “Sydney”)</a:t>
            </a:r>
            <a:endParaRPr sz="1100">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rPr lang="en" sz="1100" u="sng">
                <a:solidFill>
                  <a:schemeClr val="hlink"/>
                </a:solidFill>
                <a:latin typeface="Times New Roman"/>
                <a:ea typeface="Times New Roman"/>
                <a:cs typeface="Times New Roman"/>
                <a:sym typeface="Times New Roman"/>
                <a:hlinkClick r:id="rId4"/>
              </a:rPr>
              <a:t>https://investorplace.com/2022/04/abnb-stock-is-rising-on-the-hope-of-summer-vacation-breakout/</a:t>
            </a: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grpSp>
        <p:nvGrpSpPr>
          <p:cNvPr id="344" name="Google Shape;344;p2"/>
          <p:cNvGrpSpPr/>
          <p:nvPr/>
        </p:nvGrpSpPr>
        <p:grpSpPr>
          <a:xfrm>
            <a:off x="-1245327" y="922822"/>
            <a:ext cx="2500846" cy="3750376"/>
            <a:chOff x="1267275" y="726675"/>
            <a:chExt cx="420600" cy="630750"/>
          </a:xfrm>
        </p:grpSpPr>
        <p:sp>
          <p:nvSpPr>
            <p:cNvPr id="345" name="Google Shape;345;p2"/>
            <p:cNvSpPr/>
            <p:nvPr/>
          </p:nvSpPr>
          <p:spPr>
            <a:xfrm>
              <a:off x="1267275" y="847550"/>
              <a:ext cx="9125" cy="389000"/>
            </a:xfrm>
            <a:custGeom>
              <a:rect b="b" l="l" r="r" t="t"/>
              <a:pathLst>
                <a:path extrusionOk="0" h="15560" w="365">
                  <a:moveTo>
                    <a:pt x="0" y="0"/>
                  </a:moveTo>
                  <a:lnTo>
                    <a:pt x="0" y="15560"/>
                  </a:lnTo>
                  <a:lnTo>
                    <a:pt x="364" y="15355"/>
                  </a:lnTo>
                  <a:lnTo>
                    <a:pt x="364" y="203"/>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
            <p:cNvSpPr/>
            <p:nvPr/>
          </p:nvSpPr>
          <p:spPr>
            <a:xfrm>
              <a:off x="1267675" y="1231450"/>
              <a:ext cx="209925" cy="125975"/>
            </a:xfrm>
            <a:custGeom>
              <a:rect b="b" l="l" r="r" t="t"/>
              <a:pathLst>
                <a:path extrusionOk="0" h="5039" w="8397">
                  <a:moveTo>
                    <a:pt x="332" y="1"/>
                  </a:moveTo>
                  <a:lnTo>
                    <a:pt x="0" y="204"/>
                  </a:lnTo>
                  <a:lnTo>
                    <a:pt x="8396" y="5038"/>
                  </a:lnTo>
                  <a:lnTo>
                    <a:pt x="8396" y="4642"/>
                  </a:lnTo>
                  <a:lnTo>
                    <a:pt x="332"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
            <p:cNvSpPr/>
            <p:nvPr/>
          </p:nvSpPr>
          <p:spPr>
            <a:xfrm>
              <a:off x="1275975" y="736575"/>
              <a:ext cx="201625" cy="494875"/>
            </a:xfrm>
            <a:custGeom>
              <a:rect b="b" l="l" r="r" t="t"/>
              <a:pathLst>
                <a:path extrusionOk="0" h="19795" w="8065">
                  <a:moveTo>
                    <a:pt x="8064" y="1"/>
                  </a:moveTo>
                  <a:lnTo>
                    <a:pt x="0" y="4642"/>
                  </a:lnTo>
                  <a:lnTo>
                    <a:pt x="0" y="19794"/>
                  </a:lnTo>
                  <a:lnTo>
                    <a:pt x="8064" y="15151"/>
                  </a:lnTo>
                  <a:lnTo>
                    <a:pt x="806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
            <p:cNvSpPr/>
            <p:nvPr/>
          </p:nvSpPr>
          <p:spPr>
            <a:xfrm>
              <a:off x="1267675" y="726675"/>
              <a:ext cx="419800" cy="125975"/>
            </a:xfrm>
            <a:custGeom>
              <a:rect b="b" l="l" r="r" t="t"/>
              <a:pathLst>
                <a:path extrusionOk="0" h="5039" w="16792">
                  <a:moveTo>
                    <a:pt x="8396" y="1"/>
                  </a:moveTo>
                  <a:lnTo>
                    <a:pt x="0" y="4835"/>
                  </a:lnTo>
                  <a:lnTo>
                    <a:pt x="332" y="5038"/>
                  </a:lnTo>
                  <a:lnTo>
                    <a:pt x="8396" y="397"/>
                  </a:lnTo>
                  <a:lnTo>
                    <a:pt x="16458" y="5038"/>
                  </a:lnTo>
                  <a:lnTo>
                    <a:pt x="16792" y="4835"/>
                  </a:lnTo>
                  <a:lnTo>
                    <a:pt x="8396"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
            <p:cNvSpPr/>
            <p:nvPr/>
          </p:nvSpPr>
          <p:spPr>
            <a:xfrm>
              <a:off x="1311025" y="1033600"/>
              <a:ext cx="86525" cy="99275"/>
            </a:xfrm>
            <a:custGeom>
              <a:rect b="b" l="l" r="r" t="t"/>
              <a:pathLst>
                <a:path extrusionOk="0" h="3971" w="3461">
                  <a:moveTo>
                    <a:pt x="3460" y="0"/>
                  </a:moveTo>
                  <a:lnTo>
                    <a:pt x="0" y="1977"/>
                  </a:lnTo>
                  <a:lnTo>
                    <a:pt x="0" y="3970"/>
                  </a:lnTo>
                  <a:lnTo>
                    <a:pt x="3460" y="1994"/>
                  </a:lnTo>
                  <a:lnTo>
                    <a:pt x="346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
            <p:cNvSpPr/>
            <p:nvPr/>
          </p:nvSpPr>
          <p:spPr>
            <a:xfrm>
              <a:off x="1317800" y="1044725"/>
              <a:ext cx="72825" cy="77025"/>
            </a:xfrm>
            <a:custGeom>
              <a:rect b="b" l="l" r="r" t="t"/>
              <a:pathLst>
                <a:path extrusionOk="0" h="3081" w="2913">
                  <a:moveTo>
                    <a:pt x="2912" y="0"/>
                  </a:moveTo>
                  <a:lnTo>
                    <a:pt x="1" y="1681"/>
                  </a:lnTo>
                  <a:lnTo>
                    <a:pt x="1" y="3080"/>
                  </a:lnTo>
                  <a:lnTo>
                    <a:pt x="2912" y="1398"/>
                  </a:lnTo>
                  <a:lnTo>
                    <a:pt x="2912"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
            <p:cNvSpPr/>
            <p:nvPr/>
          </p:nvSpPr>
          <p:spPr>
            <a:xfrm>
              <a:off x="1317400" y="1077175"/>
              <a:ext cx="73625" cy="44575"/>
            </a:xfrm>
            <a:custGeom>
              <a:rect b="b" l="l" r="r" t="t"/>
              <a:pathLst>
                <a:path extrusionOk="0" h="1783" w="2945">
                  <a:moveTo>
                    <a:pt x="1517" y="0"/>
                  </a:moveTo>
                  <a:lnTo>
                    <a:pt x="1" y="1782"/>
                  </a:lnTo>
                  <a:lnTo>
                    <a:pt x="1" y="1782"/>
                  </a:lnTo>
                  <a:lnTo>
                    <a:pt x="2944" y="100"/>
                  </a:lnTo>
                  <a:lnTo>
                    <a:pt x="1517"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
            <p:cNvSpPr/>
            <p:nvPr/>
          </p:nvSpPr>
          <p:spPr>
            <a:xfrm>
              <a:off x="1678750" y="847550"/>
              <a:ext cx="9125" cy="389000"/>
            </a:xfrm>
            <a:custGeom>
              <a:rect b="b" l="l" r="r" t="t"/>
              <a:pathLst>
                <a:path extrusionOk="0" h="15560" w="365">
                  <a:moveTo>
                    <a:pt x="365" y="0"/>
                  </a:moveTo>
                  <a:lnTo>
                    <a:pt x="1" y="203"/>
                  </a:lnTo>
                  <a:lnTo>
                    <a:pt x="1" y="15355"/>
                  </a:lnTo>
                  <a:lnTo>
                    <a:pt x="365" y="15560"/>
                  </a:lnTo>
                  <a:lnTo>
                    <a:pt x="36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
            <p:cNvSpPr/>
            <p:nvPr/>
          </p:nvSpPr>
          <p:spPr>
            <a:xfrm>
              <a:off x="1477575" y="1231450"/>
              <a:ext cx="209900" cy="125975"/>
            </a:xfrm>
            <a:custGeom>
              <a:rect b="b" l="l" r="r" t="t"/>
              <a:pathLst>
                <a:path extrusionOk="0" h="5039" w="8396">
                  <a:moveTo>
                    <a:pt x="8062" y="1"/>
                  </a:moveTo>
                  <a:lnTo>
                    <a:pt x="0" y="4642"/>
                  </a:lnTo>
                  <a:lnTo>
                    <a:pt x="0" y="5038"/>
                  </a:lnTo>
                  <a:lnTo>
                    <a:pt x="8396" y="204"/>
                  </a:lnTo>
                  <a:lnTo>
                    <a:pt x="8062"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
            <p:cNvSpPr/>
            <p:nvPr/>
          </p:nvSpPr>
          <p:spPr>
            <a:xfrm>
              <a:off x="1275975" y="1115350"/>
              <a:ext cx="403175" cy="232175"/>
            </a:xfrm>
            <a:custGeom>
              <a:rect b="b" l="l" r="r" t="t"/>
              <a:pathLst>
                <a:path extrusionOk="0" h="9287" w="16127">
                  <a:moveTo>
                    <a:pt x="8064" y="0"/>
                  </a:moveTo>
                  <a:lnTo>
                    <a:pt x="0" y="4643"/>
                  </a:lnTo>
                  <a:lnTo>
                    <a:pt x="8064" y="9286"/>
                  </a:lnTo>
                  <a:lnTo>
                    <a:pt x="16126" y="4645"/>
                  </a:lnTo>
                  <a:lnTo>
                    <a:pt x="8064"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
            <p:cNvSpPr/>
            <p:nvPr/>
          </p:nvSpPr>
          <p:spPr>
            <a:xfrm>
              <a:off x="1477575" y="736575"/>
              <a:ext cx="201575" cy="494875"/>
            </a:xfrm>
            <a:custGeom>
              <a:rect b="b" l="l" r="r" t="t"/>
              <a:pathLst>
                <a:path extrusionOk="0" h="19795" w="8063">
                  <a:moveTo>
                    <a:pt x="0" y="1"/>
                  </a:moveTo>
                  <a:lnTo>
                    <a:pt x="0" y="15151"/>
                  </a:lnTo>
                  <a:lnTo>
                    <a:pt x="8062" y="19794"/>
                  </a:lnTo>
                  <a:lnTo>
                    <a:pt x="8062" y="4642"/>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
            <p:cNvSpPr/>
            <p:nvPr/>
          </p:nvSpPr>
          <p:spPr>
            <a:xfrm>
              <a:off x="1354275" y="1157575"/>
              <a:ext cx="101175" cy="82925"/>
            </a:xfrm>
            <a:custGeom>
              <a:rect b="b" l="l" r="r" t="t"/>
              <a:pathLst>
                <a:path extrusionOk="0" h="3317" w="4047">
                  <a:moveTo>
                    <a:pt x="4046" y="0"/>
                  </a:moveTo>
                  <a:lnTo>
                    <a:pt x="0" y="2310"/>
                  </a:lnTo>
                  <a:lnTo>
                    <a:pt x="0" y="3317"/>
                  </a:lnTo>
                  <a:lnTo>
                    <a:pt x="4046" y="973"/>
                  </a:lnTo>
                  <a:lnTo>
                    <a:pt x="4046"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
            <p:cNvSpPr/>
            <p:nvPr/>
          </p:nvSpPr>
          <p:spPr>
            <a:xfrm>
              <a:off x="1312975" y="1103050"/>
              <a:ext cx="108600" cy="121400"/>
            </a:xfrm>
            <a:custGeom>
              <a:rect b="b" l="l" r="r" t="t"/>
              <a:pathLst>
                <a:path extrusionOk="0" h="4856" w="4344">
                  <a:moveTo>
                    <a:pt x="4344" y="1"/>
                  </a:moveTo>
                  <a:lnTo>
                    <a:pt x="1" y="2524"/>
                  </a:lnTo>
                  <a:lnTo>
                    <a:pt x="1" y="4855"/>
                  </a:lnTo>
                  <a:lnTo>
                    <a:pt x="4344" y="2332"/>
                  </a:lnTo>
                  <a:lnTo>
                    <a:pt x="4344"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
            <p:cNvSpPr/>
            <p:nvPr/>
          </p:nvSpPr>
          <p:spPr>
            <a:xfrm>
              <a:off x="1300700" y="1095575"/>
              <a:ext cx="120875" cy="70575"/>
            </a:xfrm>
            <a:custGeom>
              <a:rect b="b" l="l" r="r" t="t"/>
              <a:pathLst>
                <a:path extrusionOk="0" h="2823" w="4835">
                  <a:moveTo>
                    <a:pt x="4343" y="1"/>
                  </a:moveTo>
                  <a:lnTo>
                    <a:pt x="0" y="2524"/>
                  </a:lnTo>
                  <a:lnTo>
                    <a:pt x="492" y="2823"/>
                  </a:lnTo>
                  <a:lnTo>
                    <a:pt x="4835" y="300"/>
                  </a:lnTo>
                  <a:lnTo>
                    <a:pt x="4343"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
            <p:cNvSpPr/>
            <p:nvPr/>
          </p:nvSpPr>
          <p:spPr>
            <a:xfrm>
              <a:off x="1300625" y="1158650"/>
              <a:ext cx="54350" cy="89950"/>
            </a:xfrm>
            <a:custGeom>
              <a:rect b="b" l="l" r="r" t="t"/>
              <a:pathLst>
                <a:path extrusionOk="0" h="3598" w="2174">
                  <a:moveTo>
                    <a:pt x="0" y="1"/>
                  </a:moveTo>
                  <a:lnTo>
                    <a:pt x="0" y="2333"/>
                  </a:lnTo>
                  <a:lnTo>
                    <a:pt x="2174" y="3597"/>
                  </a:lnTo>
                  <a:lnTo>
                    <a:pt x="2174" y="3597"/>
                  </a:lnTo>
                  <a:lnTo>
                    <a:pt x="2170" y="2267"/>
                  </a:lnTo>
                  <a:lnTo>
                    <a:pt x="527" y="1271"/>
                  </a:lnTo>
                  <a:lnTo>
                    <a:pt x="527" y="300"/>
                  </a:lnTo>
                  <a:lnTo>
                    <a:pt x="0"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
            <p:cNvSpPr/>
            <p:nvPr/>
          </p:nvSpPr>
          <p:spPr>
            <a:xfrm>
              <a:off x="1319250" y="1136475"/>
              <a:ext cx="136200" cy="78875"/>
            </a:xfrm>
            <a:custGeom>
              <a:rect b="b" l="l" r="r" t="t"/>
              <a:pathLst>
                <a:path extrusionOk="0" h="3155" w="5448">
                  <a:moveTo>
                    <a:pt x="4065" y="0"/>
                  </a:moveTo>
                  <a:lnTo>
                    <a:pt x="1" y="2299"/>
                  </a:lnTo>
                  <a:lnTo>
                    <a:pt x="1401" y="3154"/>
                  </a:lnTo>
                  <a:lnTo>
                    <a:pt x="5447" y="844"/>
                  </a:lnTo>
                  <a:lnTo>
                    <a:pt x="4065"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
            <p:cNvSpPr/>
            <p:nvPr/>
          </p:nvSpPr>
          <p:spPr>
            <a:xfrm>
              <a:off x="1313275" y="1183100"/>
              <a:ext cx="55025" cy="32250"/>
            </a:xfrm>
            <a:custGeom>
              <a:rect b="b" l="l" r="r" t="t"/>
              <a:pathLst>
                <a:path extrusionOk="0" h="1290" w="2201">
                  <a:moveTo>
                    <a:pt x="512" y="0"/>
                  </a:moveTo>
                  <a:lnTo>
                    <a:pt x="0" y="293"/>
                  </a:lnTo>
                  <a:lnTo>
                    <a:pt x="1640" y="1289"/>
                  </a:lnTo>
                  <a:lnTo>
                    <a:pt x="2200" y="970"/>
                  </a:lnTo>
                  <a:lnTo>
                    <a:pt x="512"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
            <p:cNvSpPr/>
            <p:nvPr/>
          </p:nvSpPr>
          <p:spPr>
            <a:xfrm>
              <a:off x="1354275" y="1207350"/>
              <a:ext cx="14200" cy="41250"/>
            </a:xfrm>
            <a:custGeom>
              <a:rect b="b" l="l" r="r" t="t"/>
              <a:pathLst>
                <a:path extrusionOk="0" h="1650" w="568">
                  <a:moveTo>
                    <a:pt x="560" y="0"/>
                  </a:moveTo>
                  <a:lnTo>
                    <a:pt x="0" y="319"/>
                  </a:lnTo>
                  <a:lnTo>
                    <a:pt x="25" y="1649"/>
                  </a:lnTo>
                  <a:lnTo>
                    <a:pt x="567" y="1321"/>
                  </a:lnTo>
                  <a:lnTo>
                    <a:pt x="560"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
            <p:cNvSpPr/>
            <p:nvPr/>
          </p:nvSpPr>
          <p:spPr>
            <a:xfrm>
              <a:off x="1354275" y="1207350"/>
              <a:ext cx="14200" cy="41250"/>
            </a:xfrm>
            <a:custGeom>
              <a:rect b="b" l="l" r="r" t="t"/>
              <a:pathLst>
                <a:path extrusionOk="0" h="1650" w="568">
                  <a:moveTo>
                    <a:pt x="560" y="0"/>
                  </a:moveTo>
                  <a:lnTo>
                    <a:pt x="0" y="319"/>
                  </a:lnTo>
                  <a:lnTo>
                    <a:pt x="25" y="1649"/>
                  </a:lnTo>
                  <a:lnTo>
                    <a:pt x="567" y="1321"/>
                  </a:lnTo>
                  <a:lnTo>
                    <a:pt x="56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
            <p:cNvSpPr/>
            <p:nvPr/>
          </p:nvSpPr>
          <p:spPr>
            <a:xfrm>
              <a:off x="1408350" y="1127850"/>
              <a:ext cx="55025" cy="32250"/>
            </a:xfrm>
            <a:custGeom>
              <a:rect b="b" l="l" r="r" t="t"/>
              <a:pathLst>
                <a:path extrusionOk="0" h="1290" w="2201">
                  <a:moveTo>
                    <a:pt x="513" y="0"/>
                  </a:moveTo>
                  <a:lnTo>
                    <a:pt x="1" y="292"/>
                  </a:lnTo>
                  <a:lnTo>
                    <a:pt x="1641" y="1289"/>
                  </a:lnTo>
                  <a:lnTo>
                    <a:pt x="2201" y="969"/>
                  </a:lnTo>
                  <a:lnTo>
                    <a:pt x="513"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
            <p:cNvSpPr/>
            <p:nvPr/>
          </p:nvSpPr>
          <p:spPr>
            <a:xfrm>
              <a:off x="1449150" y="1152075"/>
              <a:ext cx="14400" cy="41225"/>
            </a:xfrm>
            <a:custGeom>
              <a:rect b="b" l="l" r="r" t="t"/>
              <a:pathLst>
                <a:path extrusionOk="0" h="1649" w="576">
                  <a:moveTo>
                    <a:pt x="569" y="0"/>
                  </a:moveTo>
                  <a:lnTo>
                    <a:pt x="9" y="320"/>
                  </a:lnTo>
                  <a:lnTo>
                    <a:pt x="0" y="1649"/>
                  </a:lnTo>
                  <a:lnTo>
                    <a:pt x="576" y="1321"/>
                  </a:lnTo>
                  <a:lnTo>
                    <a:pt x="569"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
            <p:cNvSpPr/>
            <p:nvPr/>
          </p:nvSpPr>
          <p:spPr>
            <a:xfrm>
              <a:off x="1449150" y="1152075"/>
              <a:ext cx="14400" cy="41225"/>
            </a:xfrm>
            <a:custGeom>
              <a:rect b="b" l="l" r="r" t="t"/>
              <a:pathLst>
                <a:path extrusionOk="0" h="1649" w="576">
                  <a:moveTo>
                    <a:pt x="569" y="0"/>
                  </a:moveTo>
                  <a:lnTo>
                    <a:pt x="9" y="320"/>
                  </a:lnTo>
                  <a:lnTo>
                    <a:pt x="0" y="1649"/>
                  </a:lnTo>
                  <a:lnTo>
                    <a:pt x="576" y="1321"/>
                  </a:lnTo>
                  <a:lnTo>
                    <a:pt x="569"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
            <p:cNvSpPr/>
            <p:nvPr/>
          </p:nvSpPr>
          <p:spPr>
            <a:xfrm>
              <a:off x="1407775" y="1135125"/>
              <a:ext cx="41400" cy="58175"/>
            </a:xfrm>
            <a:custGeom>
              <a:rect b="b" l="l" r="r" t="t"/>
              <a:pathLst>
                <a:path extrusionOk="0" h="2327" w="1656">
                  <a:moveTo>
                    <a:pt x="1" y="1"/>
                  </a:moveTo>
                  <a:lnTo>
                    <a:pt x="1" y="318"/>
                  </a:lnTo>
                  <a:lnTo>
                    <a:pt x="1367" y="1097"/>
                  </a:lnTo>
                  <a:lnTo>
                    <a:pt x="1378" y="2173"/>
                  </a:lnTo>
                  <a:lnTo>
                    <a:pt x="1651" y="2327"/>
                  </a:lnTo>
                  <a:lnTo>
                    <a:pt x="1655" y="998"/>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
            <p:cNvSpPr/>
            <p:nvPr/>
          </p:nvSpPr>
          <p:spPr>
            <a:xfrm>
              <a:off x="1560475" y="1035475"/>
              <a:ext cx="80900" cy="129225"/>
            </a:xfrm>
            <a:custGeom>
              <a:rect b="b" l="l" r="r" t="t"/>
              <a:pathLst>
                <a:path extrusionOk="0" h="5169" w="3236">
                  <a:moveTo>
                    <a:pt x="0" y="1"/>
                  </a:moveTo>
                  <a:lnTo>
                    <a:pt x="0" y="3315"/>
                  </a:lnTo>
                  <a:lnTo>
                    <a:pt x="3235" y="5169"/>
                  </a:lnTo>
                  <a:lnTo>
                    <a:pt x="3235" y="185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
            <p:cNvSpPr/>
            <p:nvPr/>
          </p:nvSpPr>
          <p:spPr>
            <a:xfrm>
              <a:off x="1566525" y="1046650"/>
              <a:ext cx="67775" cy="106900"/>
            </a:xfrm>
            <a:custGeom>
              <a:rect b="b" l="l" r="r" t="t"/>
              <a:pathLst>
                <a:path extrusionOk="0" h="4276" w="2711">
                  <a:moveTo>
                    <a:pt x="0" y="0"/>
                  </a:moveTo>
                  <a:lnTo>
                    <a:pt x="0" y="2719"/>
                  </a:lnTo>
                  <a:lnTo>
                    <a:pt x="2711" y="4275"/>
                  </a:lnTo>
                  <a:lnTo>
                    <a:pt x="2711" y="1556"/>
                  </a:lnTo>
                  <a:lnTo>
                    <a:pt x="0"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
            <p:cNvSpPr/>
            <p:nvPr/>
          </p:nvSpPr>
          <p:spPr>
            <a:xfrm>
              <a:off x="1563550" y="1040400"/>
              <a:ext cx="10175" cy="74250"/>
            </a:xfrm>
            <a:custGeom>
              <a:rect b="b" l="l" r="r" t="t"/>
              <a:pathLst>
                <a:path extrusionOk="0" h="2970" w="407">
                  <a:moveTo>
                    <a:pt x="1" y="1"/>
                  </a:moveTo>
                  <a:lnTo>
                    <a:pt x="105" y="2969"/>
                  </a:lnTo>
                  <a:lnTo>
                    <a:pt x="407" y="2795"/>
                  </a:lnTo>
                  <a:lnTo>
                    <a:pt x="405" y="185"/>
                  </a:lnTo>
                  <a:lnTo>
                    <a:pt x="1"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
            <p:cNvSpPr/>
            <p:nvPr/>
          </p:nvSpPr>
          <p:spPr>
            <a:xfrm>
              <a:off x="1566150" y="1110275"/>
              <a:ext cx="72675" cy="45325"/>
            </a:xfrm>
            <a:custGeom>
              <a:rect b="b" l="l" r="r" t="t"/>
              <a:pathLst>
                <a:path extrusionOk="0" h="1813" w="2907">
                  <a:moveTo>
                    <a:pt x="303" y="0"/>
                  </a:moveTo>
                  <a:lnTo>
                    <a:pt x="1" y="174"/>
                  </a:lnTo>
                  <a:lnTo>
                    <a:pt x="2782" y="1813"/>
                  </a:lnTo>
                  <a:lnTo>
                    <a:pt x="2907" y="1457"/>
                  </a:lnTo>
                  <a:lnTo>
                    <a:pt x="303"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
            <p:cNvSpPr/>
            <p:nvPr/>
          </p:nvSpPr>
          <p:spPr>
            <a:xfrm>
              <a:off x="1555400" y="1027750"/>
              <a:ext cx="90000" cy="91275"/>
            </a:xfrm>
            <a:custGeom>
              <a:rect b="b" l="l" r="r" t="t"/>
              <a:pathLst>
                <a:path extrusionOk="0" h="3651" w="3600">
                  <a:moveTo>
                    <a:pt x="0" y="1"/>
                  </a:moveTo>
                  <a:lnTo>
                    <a:pt x="0" y="1577"/>
                  </a:lnTo>
                  <a:lnTo>
                    <a:pt x="3599" y="3651"/>
                  </a:lnTo>
                  <a:lnTo>
                    <a:pt x="3599" y="2074"/>
                  </a:ln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
            <p:cNvSpPr/>
            <p:nvPr/>
          </p:nvSpPr>
          <p:spPr>
            <a:xfrm>
              <a:off x="1555400" y="1027750"/>
              <a:ext cx="90000" cy="64600"/>
            </a:xfrm>
            <a:custGeom>
              <a:rect b="b" l="l" r="r" t="t"/>
              <a:pathLst>
                <a:path extrusionOk="0" h="2584" w="3600">
                  <a:moveTo>
                    <a:pt x="0" y="1"/>
                  </a:moveTo>
                  <a:lnTo>
                    <a:pt x="0" y="510"/>
                  </a:lnTo>
                  <a:lnTo>
                    <a:pt x="3599" y="2583"/>
                  </a:lnTo>
                  <a:lnTo>
                    <a:pt x="3599" y="2074"/>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
            <p:cNvSpPr/>
            <p:nvPr/>
          </p:nvSpPr>
          <p:spPr>
            <a:xfrm>
              <a:off x="1494850" y="1155150"/>
              <a:ext cx="53475" cy="56200"/>
            </a:xfrm>
            <a:custGeom>
              <a:rect b="b" l="l" r="r" t="t"/>
              <a:pathLst>
                <a:path extrusionOk="0" h="2248" w="2139">
                  <a:moveTo>
                    <a:pt x="1" y="0"/>
                  </a:moveTo>
                  <a:lnTo>
                    <a:pt x="1" y="973"/>
                  </a:lnTo>
                  <a:lnTo>
                    <a:pt x="2138" y="2248"/>
                  </a:lnTo>
                  <a:lnTo>
                    <a:pt x="2138" y="1243"/>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
            <p:cNvSpPr/>
            <p:nvPr/>
          </p:nvSpPr>
          <p:spPr>
            <a:xfrm>
              <a:off x="1528725" y="1100625"/>
              <a:ext cx="60850" cy="94700"/>
            </a:xfrm>
            <a:custGeom>
              <a:rect b="b" l="l" r="r" t="t"/>
              <a:pathLst>
                <a:path extrusionOk="0" h="3788" w="2434">
                  <a:moveTo>
                    <a:pt x="0" y="0"/>
                  </a:moveTo>
                  <a:lnTo>
                    <a:pt x="0" y="2332"/>
                  </a:lnTo>
                  <a:lnTo>
                    <a:pt x="2433" y="3788"/>
                  </a:lnTo>
                  <a:lnTo>
                    <a:pt x="2433" y="1456"/>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
            <p:cNvSpPr/>
            <p:nvPr/>
          </p:nvSpPr>
          <p:spPr>
            <a:xfrm>
              <a:off x="1528725" y="1093150"/>
              <a:ext cx="73125" cy="43900"/>
            </a:xfrm>
            <a:custGeom>
              <a:rect b="b" l="l" r="r" t="t"/>
              <a:pathLst>
                <a:path extrusionOk="0" h="1756" w="2925">
                  <a:moveTo>
                    <a:pt x="490" y="1"/>
                  </a:moveTo>
                  <a:lnTo>
                    <a:pt x="0" y="299"/>
                  </a:lnTo>
                  <a:lnTo>
                    <a:pt x="2433" y="1755"/>
                  </a:lnTo>
                  <a:lnTo>
                    <a:pt x="2925" y="1457"/>
                  </a:lnTo>
                  <a:lnTo>
                    <a:pt x="490"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
            <p:cNvSpPr/>
            <p:nvPr/>
          </p:nvSpPr>
          <p:spPr>
            <a:xfrm>
              <a:off x="1547575" y="1129550"/>
              <a:ext cx="54350" cy="89925"/>
            </a:xfrm>
            <a:custGeom>
              <a:rect b="b" l="l" r="r" t="t"/>
              <a:pathLst>
                <a:path extrusionOk="0" h="3597" w="2174">
                  <a:moveTo>
                    <a:pt x="2174" y="1"/>
                  </a:moveTo>
                  <a:lnTo>
                    <a:pt x="1649" y="299"/>
                  </a:lnTo>
                  <a:lnTo>
                    <a:pt x="1649" y="1269"/>
                  </a:lnTo>
                  <a:lnTo>
                    <a:pt x="4" y="2267"/>
                  </a:lnTo>
                  <a:lnTo>
                    <a:pt x="0" y="3597"/>
                  </a:lnTo>
                  <a:lnTo>
                    <a:pt x="0" y="3597"/>
                  </a:lnTo>
                  <a:lnTo>
                    <a:pt x="2174" y="2332"/>
                  </a:lnTo>
                  <a:lnTo>
                    <a:pt x="2174"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
            <p:cNvSpPr/>
            <p:nvPr/>
          </p:nvSpPr>
          <p:spPr>
            <a:xfrm>
              <a:off x="1494850" y="1134050"/>
              <a:ext cx="88475" cy="52175"/>
            </a:xfrm>
            <a:custGeom>
              <a:rect b="b" l="l" r="r" t="t"/>
              <a:pathLst>
                <a:path extrusionOk="0" h="2087" w="3539">
                  <a:moveTo>
                    <a:pt x="1383" y="0"/>
                  </a:moveTo>
                  <a:lnTo>
                    <a:pt x="1" y="844"/>
                  </a:lnTo>
                  <a:lnTo>
                    <a:pt x="2138" y="2087"/>
                  </a:lnTo>
                  <a:lnTo>
                    <a:pt x="3539" y="1231"/>
                  </a:lnTo>
                  <a:lnTo>
                    <a:pt x="1383"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
            <p:cNvSpPr/>
            <p:nvPr/>
          </p:nvSpPr>
          <p:spPr>
            <a:xfrm>
              <a:off x="1534250" y="1153975"/>
              <a:ext cx="55025" cy="32250"/>
            </a:xfrm>
            <a:custGeom>
              <a:rect b="b" l="l" r="r" t="t"/>
              <a:pathLst>
                <a:path extrusionOk="0" h="1290" w="2201">
                  <a:moveTo>
                    <a:pt x="1689" y="1"/>
                  </a:moveTo>
                  <a:lnTo>
                    <a:pt x="1" y="971"/>
                  </a:lnTo>
                  <a:lnTo>
                    <a:pt x="562" y="1290"/>
                  </a:lnTo>
                  <a:lnTo>
                    <a:pt x="2201" y="292"/>
                  </a:lnTo>
                  <a:lnTo>
                    <a:pt x="1689"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
            <p:cNvSpPr/>
            <p:nvPr/>
          </p:nvSpPr>
          <p:spPr>
            <a:xfrm>
              <a:off x="1534075" y="1178225"/>
              <a:ext cx="14250" cy="41250"/>
            </a:xfrm>
            <a:custGeom>
              <a:rect b="b" l="l" r="r" t="t"/>
              <a:pathLst>
                <a:path extrusionOk="0" h="1650" w="570">
                  <a:moveTo>
                    <a:pt x="8" y="1"/>
                  </a:moveTo>
                  <a:lnTo>
                    <a:pt x="1" y="1321"/>
                  </a:lnTo>
                  <a:lnTo>
                    <a:pt x="544" y="1650"/>
                  </a:lnTo>
                  <a:lnTo>
                    <a:pt x="569" y="320"/>
                  </a:lnTo>
                  <a:lnTo>
                    <a:pt x="8"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
            <p:cNvSpPr/>
            <p:nvPr/>
          </p:nvSpPr>
          <p:spPr>
            <a:xfrm>
              <a:off x="1534075" y="1178225"/>
              <a:ext cx="14250" cy="41250"/>
            </a:xfrm>
            <a:custGeom>
              <a:rect b="b" l="l" r="r" t="t"/>
              <a:pathLst>
                <a:path extrusionOk="0" h="1650" w="570">
                  <a:moveTo>
                    <a:pt x="8" y="1"/>
                  </a:moveTo>
                  <a:lnTo>
                    <a:pt x="1" y="1321"/>
                  </a:lnTo>
                  <a:lnTo>
                    <a:pt x="544" y="1650"/>
                  </a:lnTo>
                  <a:lnTo>
                    <a:pt x="569" y="320"/>
                  </a:lnTo>
                  <a:lnTo>
                    <a:pt x="8"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
            <p:cNvSpPr/>
            <p:nvPr/>
          </p:nvSpPr>
          <p:spPr>
            <a:xfrm>
              <a:off x="1486925" y="1125425"/>
              <a:ext cx="55000" cy="32250"/>
            </a:xfrm>
            <a:custGeom>
              <a:rect b="b" l="l" r="r" t="t"/>
              <a:pathLst>
                <a:path extrusionOk="0" h="1290" w="2200">
                  <a:moveTo>
                    <a:pt x="1687" y="0"/>
                  </a:moveTo>
                  <a:lnTo>
                    <a:pt x="0" y="969"/>
                  </a:lnTo>
                  <a:lnTo>
                    <a:pt x="560" y="1289"/>
                  </a:lnTo>
                  <a:lnTo>
                    <a:pt x="2200" y="292"/>
                  </a:lnTo>
                  <a:lnTo>
                    <a:pt x="1687"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
            <p:cNvSpPr/>
            <p:nvPr/>
          </p:nvSpPr>
          <p:spPr>
            <a:xfrm>
              <a:off x="1486700" y="1149625"/>
              <a:ext cx="14450" cy="41250"/>
            </a:xfrm>
            <a:custGeom>
              <a:rect b="b" l="l" r="r" t="t"/>
              <a:pathLst>
                <a:path extrusionOk="0" h="1650" w="578">
                  <a:moveTo>
                    <a:pt x="9" y="1"/>
                  </a:moveTo>
                  <a:lnTo>
                    <a:pt x="0" y="1322"/>
                  </a:lnTo>
                  <a:lnTo>
                    <a:pt x="578" y="1650"/>
                  </a:lnTo>
                  <a:lnTo>
                    <a:pt x="569" y="321"/>
                  </a:lnTo>
                  <a:lnTo>
                    <a:pt x="9"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
            <p:cNvSpPr/>
            <p:nvPr/>
          </p:nvSpPr>
          <p:spPr>
            <a:xfrm>
              <a:off x="1486700" y="1149625"/>
              <a:ext cx="14450" cy="41250"/>
            </a:xfrm>
            <a:custGeom>
              <a:rect b="b" l="l" r="r" t="t"/>
              <a:pathLst>
                <a:path extrusionOk="0" h="1650" w="578">
                  <a:moveTo>
                    <a:pt x="9" y="1"/>
                  </a:moveTo>
                  <a:lnTo>
                    <a:pt x="0" y="1322"/>
                  </a:lnTo>
                  <a:lnTo>
                    <a:pt x="578" y="1650"/>
                  </a:lnTo>
                  <a:lnTo>
                    <a:pt x="569" y="321"/>
                  </a:lnTo>
                  <a:lnTo>
                    <a:pt x="9"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
            <p:cNvSpPr/>
            <p:nvPr/>
          </p:nvSpPr>
          <p:spPr>
            <a:xfrm>
              <a:off x="1501025" y="1132700"/>
              <a:ext cx="41275" cy="58175"/>
            </a:xfrm>
            <a:custGeom>
              <a:rect b="b" l="l" r="r" t="t"/>
              <a:pathLst>
                <a:path extrusionOk="0" h="2327" w="1651">
                  <a:moveTo>
                    <a:pt x="1650" y="1"/>
                  </a:moveTo>
                  <a:lnTo>
                    <a:pt x="0" y="998"/>
                  </a:lnTo>
                  <a:lnTo>
                    <a:pt x="6" y="2327"/>
                  </a:lnTo>
                  <a:lnTo>
                    <a:pt x="279" y="2173"/>
                  </a:lnTo>
                  <a:lnTo>
                    <a:pt x="289" y="1097"/>
                  </a:lnTo>
                  <a:lnTo>
                    <a:pt x="1650" y="318"/>
                  </a:lnTo>
                  <a:lnTo>
                    <a:pt x="1650"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
            <p:cNvSpPr/>
            <p:nvPr/>
          </p:nvSpPr>
          <p:spPr>
            <a:xfrm>
              <a:off x="1275975" y="921250"/>
              <a:ext cx="403175" cy="232175"/>
            </a:xfrm>
            <a:custGeom>
              <a:rect b="b" l="l" r="r" t="t"/>
              <a:pathLst>
                <a:path extrusionOk="0" h="9287" w="16127">
                  <a:moveTo>
                    <a:pt x="8064" y="0"/>
                  </a:moveTo>
                  <a:lnTo>
                    <a:pt x="0" y="4642"/>
                  </a:lnTo>
                  <a:lnTo>
                    <a:pt x="8064" y="9287"/>
                  </a:lnTo>
                  <a:lnTo>
                    <a:pt x="16126" y="4644"/>
                  </a:lnTo>
                  <a:lnTo>
                    <a:pt x="806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
            <p:cNvSpPr/>
            <p:nvPr/>
          </p:nvSpPr>
          <p:spPr>
            <a:xfrm>
              <a:off x="1267675" y="1037325"/>
              <a:ext cx="209925" cy="125975"/>
            </a:xfrm>
            <a:custGeom>
              <a:rect b="b" l="l" r="r" t="t"/>
              <a:pathLst>
                <a:path extrusionOk="0" h="5039" w="8397">
                  <a:moveTo>
                    <a:pt x="332" y="1"/>
                  </a:moveTo>
                  <a:lnTo>
                    <a:pt x="0" y="204"/>
                  </a:lnTo>
                  <a:lnTo>
                    <a:pt x="8396" y="5038"/>
                  </a:lnTo>
                  <a:lnTo>
                    <a:pt x="8396" y="4644"/>
                  </a:lnTo>
                  <a:lnTo>
                    <a:pt x="332"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
            <p:cNvSpPr/>
            <p:nvPr/>
          </p:nvSpPr>
          <p:spPr>
            <a:xfrm>
              <a:off x="1477575" y="1037325"/>
              <a:ext cx="209900" cy="125975"/>
            </a:xfrm>
            <a:custGeom>
              <a:rect b="b" l="l" r="r" t="t"/>
              <a:pathLst>
                <a:path extrusionOk="0" h="5039" w="8396">
                  <a:moveTo>
                    <a:pt x="8062" y="1"/>
                  </a:moveTo>
                  <a:lnTo>
                    <a:pt x="0" y="4644"/>
                  </a:lnTo>
                  <a:lnTo>
                    <a:pt x="0" y="5038"/>
                  </a:lnTo>
                  <a:lnTo>
                    <a:pt x="8396" y="204"/>
                  </a:lnTo>
                  <a:lnTo>
                    <a:pt x="8062"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
            <p:cNvSpPr/>
            <p:nvPr/>
          </p:nvSpPr>
          <p:spPr>
            <a:xfrm>
              <a:off x="1309675" y="959850"/>
              <a:ext cx="26600" cy="73700"/>
            </a:xfrm>
            <a:custGeom>
              <a:rect b="b" l="l" r="r" t="t"/>
              <a:pathLst>
                <a:path extrusionOk="0" h="2948" w="1064">
                  <a:moveTo>
                    <a:pt x="1" y="1"/>
                  </a:moveTo>
                  <a:lnTo>
                    <a:pt x="1" y="2332"/>
                  </a:lnTo>
                  <a:lnTo>
                    <a:pt x="1064" y="2947"/>
                  </a:lnTo>
                  <a:lnTo>
                    <a:pt x="1064" y="617"/>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
            <p:cNvSpPr/>
            <p:nvPr/>
          </p:nvSpPr>
          <p:spPr>
            <a:xfrm>
              <a:off x="1336250" y="917475"/>
              <a:ext cx="101175" cy="116075"/>
            </a:xfrm>
            <a:custGeom>
              <a:rect b="b" l="l" r="r" t="t"/>
              <a:pathLst>
                <a:path extrusionOk="0" h="4643" w="4047">
                  <a:moveTo>
                    <a:pt x="4046" y="1"/>
                  </a:moveTo>
                  <a:lnTo>
                    <a:pt x="1" y="2312"/>
                  </a:lnTo>
                  <a:lnTo>
                    <a:pt x="1" y="4642"/>
                  </a:lnTo>
                  <a:lnTo>
                    <a:pt x="4046" y="2332"/>
                  </a:lnTo>
                  <a:lnTo>
                    <a:pt x="4046"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
            <p:cNvSpPr/>
            <p:nvPr/>
          </p:nvSpPr>
          <p:spPr>
            <a:xfrm>
              <a:off x="1336250" y="941775"/>
              <a:ext cx="101175" cy="67525"/>
            </a:xfrm>
            <a:custGeom>
              <a:rect b="b" l="l" r="r" t="t"/>
              <a:pathLst>
                <a:path extrusionOk="0" h="2701" w="4047">
                  <a:moveTo>
                    <a:pt x="4046" y="0"/>
                  </a:moveTo>
                  <a:lnTo>
                    <a:pt x="1" y="2310"/>
                  </a:lnTo>
                  <a:lnTo>
                    <a:pt x="1" y="2700"/>
                  </a:lnTo>
                  <a:lnTo>
                    <a:pt x="4046" y="390"/>
                  </a:lnTo>
                  <a:lnTo>
                    <a:pt x="4046"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
            <p:cNvSpPr/>
            <p:nvPr/>
          </p:nvSpPr>
          <p:spPr>
            <a:xfrm>
              <a:off x="1310150" y="902075"/>
              <a:ext cx="127275" cy="73225"/>
            </a:xfrm>
            <a:custGeom>
              <a:rect b="b" l="l" r="r" t="t"/>
              <a:pathLst>
                <a:path extrusionOk="0" h="2929" w="5091">
                  <a:moveTo>
                    <a:pt x="4046" y="0"/>
                  </a:moveTo>
                  <a:lnTo>
                    <a:pt x="1" y="2312"/>
                  </a:lnTo>
                  <a:lnTo>
                    <a:pt x="1045" y="2928"/>
                  </a:lnTo>
                  <a:lnTo>
                    <a:pt x="5090" y="617"/>
                  </a:lnTo>
                  <a:lnTo>
                    <a:pt x="4046"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
            <p:cNvSpPr/>
            <p:nvPr/>
          </p:nvSpPr>
          <p:spPr>
            <a:xfrm>
              <a:off x="1319825" y="907700"/>
              <a:ext cx="107925" cy="61975"/>
            </a:xfrm>
            <a:custGeom>
              <a:rect b="b" l="l" r="r" t="t"/>
              <a:pathLst>
                <a:path extrusionOk="0" h="2479" w="4317">
                  <a:moveTo>
                    <a:pt x="3658" y="0"/>
                  </a:moveTo>
                  <a:lnTo>
                    <a:pt x="1" y="2090"/>
                  </a:lnTo>
                  <a:lnTo>
                    <a:pt x="659" y="2478"/>
                  </a:lnTo>
                  <a:lnTo>
                    <a:pt x="4316" y="389"/>
                  </a:lnTo>
                  <a:lnTo>
                    <a:pt x="3658"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
            <p:cNvSpPr/>
            <p:nvPr/>
          </p:nvSpPr>
          <p:spPr>
            <a:xfrm>
              <a:off x="1330425" y="844150"/>
              <a:ext cx="61100" cy="78725"/>
            </a:xfrm>
            <a:custGeom>
              <a:rect b="b" l="l" r="r" t="t"/>
              <a:pathLst>
                <a:path extrusionOk="0" h="3149" w="2444">
                  <a:moveTo>
                    <a:pt x="1766" y="0"/>
                  </a:moveTo>
                  <a:cubicBezTo>
                    <a:pt x="1603" y="0"/>
                    <a:pt x="1419" y="53"/>
                    <a:pt x="1224" y="165"/>
                  </a:cubicBezTo>
                  <a:cubicBezTo>
                    <a:pt x="554" y="553"/>
                    <a:pt x="3" y="1504"/>
                    <a:pt x="2" y="2278"/>
                  </a:cubicBezTo>
                  <a:cubicBezTo>
                    <a:pt x="1" y="2829"/>
                    <a:pt x="278" y="3149"/>
                    <a:pt x="680" y="3149"/>
                  </a:cubicBezTo>
                  <a:cubicBezTo>
                    <a:pt x="843" y="3149"/>
                    <a:pt x="1027" y="3096"/>
                    <a:pt x="1221" y="2984"/>
                  </a:cubicBezTo>
                  <a:cubicBezTo>
                    <a:pt x="1893" y="2597"/>
                    <a:pt x="2442" y="1646"/>
                    <a:pt x="2444" y="870"/>
                  </a:cubicBezTo>
                  <a:cubicBezTo>
                    <a:pt x="2444" y="319"/>
                    <a:pt x="2167" y="0"/>
                    <a:pt x="17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
            <p:cNvSpPr/>
            <p:nvPr/>
          </p:nvSpPr>
          <p:spPr>
            <a:xfrm>
              <a:off x="1335300" y="849025"/>
              <a:ext cx="51375" cy="69700"/>
            </a:xfrm>
            <a:custGeom>
              <a:rect b="b" l="l" r="r" t="t"/>
              <a:pathLst>
                <a:path extrusionOk="0" h="2788" w="2055">
                  <a:moveTo>
                    <a:pt x="1571" y="1"/>
                  </a:moveTo>
                  <a:cubicBezTo>
                    <a:pt x="1439" y="1"/>
                    <a:pt x="1284" y="52"/>
                    <a:pt x="1128" y="142"/>
                  </a:cubicBezTo>
                  <a:cubicBezTo>
                    <a:pt x="517" y="494"/>
                    <a:pt x="1" y="1387"/>
                    <a:pt x="1" y="2090"/>
                  </a:cubicBezTo>
                  <a:cubicBezTo>
                    <a:pt x="1" y="2334"/>
                    <a:pt x="65" y="2539"/>
                    <a:pt x="179" y="2653"/>
                  </a:cubicBezTo>
                  <a:cubicBezTo>
                    <a:pt x="259" y="2737"/>
                    <a:pt x="369" y="2786"/>
                    <a:pt x="485" y="2788"/>
                  </a:cubicBezTo>
                  <a:cubicBezTo>
                    <a:pt x="617" y="2788"/>
                    <a:pt x="771" y="2726"/>
                    <a:pt x="929" y="2634"/>
                  </a:cubicBezTo>
                  <a:cubicBezTo>
                    <a:pt x="1538" y="2285"/>
                    <a:pt x="2054" y="1380"/>
                    <a:pt x="2054" y="675"/>
                  </a:cubicBezTo>
                  <a:cubicBezTo>
                    <a:pt x="2054" y="455"/>
                    <a:pt x="2005" y="275"/>
                    <a:pt x="1909" y="156"/>
                  </a:cubicBezTo>
                  <a:cubicBezTo>
                    <a:pt x="1827" y="52"/>
                    <a:pt x="1713" y="1"/>
                    <a:pt x="15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
            <p:cNvSpPr/>
            <p:nvPr/>
          </p:nvSpPr>
          <p:spPr>
            <a:xfrm>
              <a:off x="1335300" y="849000"/>
              <a:ext cx="45450" cy="55275"/>
            </a:xfrm>
            <a:custGeom>
              <a:rect b="b" l="l" r="r" t="t"/>
              <a:pathLst>
                <a:path extrusionOk="0" h="2211" w="1818">
                  <a:moveTo>
                    <a:pt x="1579" y="0"/>
                  </a:moveTo>
                  <a:cubicBezTo>
                    <a:pt x="1576" y="0"/>
                    <a:pt x="1574" y="0"/>
                    <a:pt x="1571" y="0"/>
                  </a:cubicBezTo>
                  <a:cubicBezTo>
                    <a:pt x="1438" y="0"/>
                    <a:pt x="1284" y="50"/>
                    <a:pt x="1126" y="141"/>
                  </a:cubicBezTo>
                  <a:cubicBezTo>
                    <a:pt x="517" y="492"/>
                    <a:pt x="2" y="1385"/>
                    <a:pt x="1" y="2087"/>
                  </a:cubicBezTo>
                  <a:cubicBezTo>
                    <a:pt x="1" y="2131"/>
                    <a:pt x="2" y="2171"/>
                    <a:pt x="7" y="2210"/>
                  </a:cubicBezTo>
                  <a:cubicBezTo>
                    <a:pt x="320" y="1295"/>
                    <a:pt x="967" y="531"/>
                    <a:pt x="1818" y="72"/>
                  </a:cubicBezTo>
                  <a:cubicBezTo>
                    <a:pt x="1747" y="25"/>
                    <a:pt x="1663" y="0"/>
                    <a:pt x="1579"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
            <p:cNvSpPr/>
            <p:nvPr/>
          </p:nvSpPr>
          <p:spPr>
            <a:xfrm>
              <a:off x="1355325" y="858275"/>
              <a:ext cx="31375" cy="58075"/>
            </a:xfrm>
            <a:custGeom>
              <a:rect b="b" l="l" r="r" t="t"/>
              <a:pathLst>
                <a:path extrusionOk="0" h="2323" w="1255">
                  <a:moveTo>
                    <a:pt x="1214" y="1"/>
                  </a:moveTo>
                  <a:cubicBezTo>
                    <a:pt x="1081" y="888"/>
                    <a:pt x="653" y="1706"/>
                    <a:pt x="0" y="2322"/>
                  </a:cubicBezTo>
                  <a:cubicBezTo>
                    <a:pt x="42" y="2303"/>
                    <a:pt x="86" y="2282"/>
                    <a:pt x="128" y="2257"/>
                  </a:cubicBezTo>
                  <a:cubicBezTo>
                    <a:pt x="737" y="1906"/>
                    <a:pt x="1252" y="1010"/>
                    <a:pt x="1253" y="305"/>
                  </a:cubicBezTo>
                  <a:cubicBezTo>
                    <a:pt x="1255" y="202"/>
                    <a:pt x="1242" y="99"/>
                    <a:pt x="1214"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
            <p:cNvSpPr/>
            <p:nvPr/>
          </p:nvSpPr>
          <p:spPr>
            <a:xfrm>
              <a:off x="1560475" y="817900"/>
              <a:ext cx="80900" cy="129225"/>
            </a:xfrm>
            <a:custGeom>
              <a:rect b="b" l="l" r="r" t="t"/>
              <a:pathLst>
                <a:path extrusionOk="0" h="5169" w="3236">
                  <a:moveTo>
                    <a:pt x="0" y="0"/>
                  </a:moveTo>
                  <a:lnTo>
                    <a:pt x="0" y="3317"/>
                  </a:lnTo>
                  <a:lnTo>
                    <a:pt x="3235" y="5168"/>
                  </a:lnTo>
                  <a:lnTo>
                    <a:pt x="3235" y="185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
            <p:cNvSpPr/>
            <p:nvPr/>
          </p:nvSpPr>
          <p:spPr>
            <a:xfrm>
              <a:off x="1566525" y="829050"/>
              <a:ext cx="67775" cy="106950"/>
            </a:xfrm>
            <a:custGeom>
              <a:rect b="b" l="l" r="r" t="t"/>
              <a:pathLst>
                <a:path extrusionOk="0" h="4278" w="2711">
                  <a:moveTo>
                    <a:pt x="0" y="1"/>
                  </a:moveTo>
                  <a:lnTo>
                    <a:pt x="0" y="2720"/>
                  </a:lnTo>
                  <a:lnTo>
                    <a:pt x="2711" y="4277"/>
                  </a:lnTo>
                  <a:lnTo>
                    <a:pt x="2711" y="1557"/>
                  </a:lnTo>
                  <a:lnTo>
                    <a:pt x="0"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
            <p:cNvSpPr/>
            <p:nvPr/>
          </p:nvSpPr>
          <p:spPr>
            <a:xfrm>
              <a:off x="1563550" y="822850"/>
              <a:ext cx="10175" cy="74200"/>
            </a:xfrm>
            <a:custGeom>
              <a:rect b="b" l="l" r="r" t="t"/>
              <a:pathLst>
                <a:path extrusionOk="0" h="2968" w="407">
                  <a:moveTo>
                    <a:pt x="1" y="1"/>
                  </a:moveTo>
                  <a:lnTo>
                    <a:pt x="105" y="2968"/>
                  </a:lnTo>
                  <a:lnTo>
                    <a:pt x="407" y="2794"/>
                  </a:lnTo>
                  <a:lnTo>
                    <a:pt x="405" y="184"/>
                  </a:lnTo>
                  <a:lnTo>
                    <a:pt x="1"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
            <p:cNvSpPr/>
            <p:nvPr/>
          </p:nvSpPr>
          <p:spPr>
            <a:xfrm>
              <a:off x="1566150" y="892675"/>
              <a:ext cx="72675" cy="45350"/>
            </a:xfrm>
            <a:custGeom>
              <a:rect b="b" l="l" r="r" t="t"/>
              <a:pathLst>
                <a:path extrusionOk="0" h="1814" w="2907">
                  <a:moveTo>
                    <a:pt x="303" y="1"/>
                  </a:moveTo>
                  <a:lnTo>
                    <a:pt x="1" y="175"/>
                  </a:lnTo>
                  <a:lnTo>
                    <a:pt x="2782" y="1813"/>
                  </a:lnTo>
                  <a:lnTo>
                    <a:pt x="2907" y="1458"/>
                  </a:lnTo>
                  <a:lnTo>
                    <a:pt x="303"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
            <p:cNvSpPr/>
            <p:nvPr/>
          </p:nvSpPr>
          <p:spPr>
            <a:xfrm>
              <a:off x="1555400" y="810175"/>
              <a:ext cx="90000" cy="91300"/>
            </a:xfrm>
            <a:custGeom>
              <a:rect b="b" l="l" r="r" t="t"/>
              <a:pathLst>
                <a:path extrusionOk="0" h="3652" w="3600">
                  <a:moveTo>
                    <a:pt x="0" y="0"/>
                  </a:moveTo>
                  <a:lnTo>
                    <a:pt x="0" y="1577"/>
                  </a:lnTo>
                  <a:lnTo>
                    <a:pt x="3599" y="3652"/>
                  </a:lnTo>
                  <a:lnTo>
                    <a:pt x="3599" y="2075"/>
                  </a:ln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
            <p:cNvSpPr/>
            <p:nvPr/>
          </p:nvSpPr>
          <p:spPr>
            <a:xfrm>
              <a:off x="1555400" y="810175"/>
              <a:ext cx="90000" cy="64625"/>
            </a:xfrm>
            <a:custGeom>
              <a:rect b="b" l="l" r="r" t="t"/>
              <a:pathLst>
                <a:path extrusionOk="0" h="2585" w="3600">
                  <a:moveTo>
                    <a:pt x="0" y="0"/>
                  </a:moveTo>
                  <a:lnTo>
                    <a:pt x="0" y="509"/>
                  </a:lnTo>
                  <a:lnTo>
                    <a:pt x="3599" y="2584"/>
                  </a:lnTo>
                  <a:lnTo>
                    <a:pt x="3599" y="2075"/>
                  </a:ln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
            <p:cNvSpPr/>
            <p:nvPr/>
          </p:nvSpPr>
          <p:spPr>
            <a:xfrm>
              <a:off x="1356700" y="1028200"/>
              <a:ext cx="170625" cy="97975"/>
            </a:xfrm>
            <a:custGeom>
              <a:rect b="b" l="l" r="r" t="t"/>
              <a:pathLst>
                <a:path extrusionOk="0" h="3919" w="6825">
                  <a:moveTo>
                    <a:pt x="1042" y="0"/>
                  </a:moveTo>
                  <a:lnTo>
                    <a:pt x="0" y="615"/>
                  </a:lnTo>
                  <a:lnTo>
                    <a:pt x="5783" y="3918"/>
                  </a:lnTo>
                  <a:lnTo>
                    <a:pt x="6825" y="3303"/>
                  </a:lnTo>
                  <a:lnTo>
                    <a:pt x="1042"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
            <p:cNvSpPr/>
            <p:nvPr/>
          </p:nvSpPr>
          <p:spPr>
            <a:xfrm>
              <a:off x="1639600" y="961450"/>
              <a:ext cx="8550" cy="63750"/>
            </a:xfrm>
            <a:custGeom>
              <a:rect b="b" l="l" r="r" t="t"/>
              <a:pathLst>
                <a:path extrusionOk="0" h="2550" w="342">
                  <a:moveTo>
                    <a:pt x="342" y="1"/>
                  </a:moveTo>
                  <a:lnTo>
                    <a:pt x="1" y="218"/>
                  </a:lnTo>
                  <a:lnTo>
                    <a:pt x="1" y="2550"/>
                  </a:lnTo>
                  <a:lnTo>
                    <a:pt x="342" y="2332"/>
                  </a:lnTo>
                  <a:lnTo>
                    <a:pt x="34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
            <p:cNvSpPr/>
            <p:nvPr/>
          </p:nvSpPr>
          <p:spPr>
            <a:xfrm>
              <a:off x="1538475" y="909150"/>
              <a:ext cx="101150" cy="116050"/>
            </a:xfrm>
            <a:custGeom>
              <a:rect b="b" l="l" r="r" t="t"/>
              <a:pathLst>
                <a:path extrusionOk="0" h="4642" w="4046">
                  <a:moveTo>
                    <a:pt x="0" y="0"/>
                  </a:moveTo>
                  <a:lnTo>
                    <a:pt x="0" y="2332"/>
                  </a:lnTo>
                  <a:lnTo>
                    <a:pt x="4046" y="4642"/>
                  </a:lnTo>
                  <a:lnTo>
                    <a:pt x="4046" y="2310"/>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
            <p:cNvSpPr/>
            <p:nvPr/>
          </p:nvSpPr>
          <p:spPr>
            <a:xfrm>
              <a:off x="1538475" y="903700"/>
              <a:ext cx="109200" cy="63225"/>
            </a:xfrm>
            <a:custGeom>
              <a:rect b="b" l="l" r="r" t="t"/>
              <a:pathLst>
                <a:path extrusionOk="0" h="2529" w="4368">
                  <a:moveTo>
                    <a:pt x="322" y="1"/>
                  </a:moveTo>
                  <a:lnTo>
                    <a:pt x="0" y="218"/>
                  </a:lnTo>
                  <a:lnTo>
                    <a:pt x="4046" y="2528"/>
                  </a:lnTo>
                  <a:lnTo>
                    <a:pt x="4368" y="2311"/>
                  </a:lnTo>
                  <a:lnTo>
                    <a:pt x="322"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
            <p:cNvSpPr/>
            <p:nvPr/>
          </p:nvSpPr>
          <p:spPr>
            <a:xfrm>
              <a:off x="1531725" y="991175"/>
              <a:ext cx="107900" cy="96275"/>
            </a:xfrm>
            <a:custGeom>
              <a:rect b="b" l="l" r="r" t="t"/>
              <a:pathLst>
                <a:path extrusionOk="0" h="3851" w="4316">
                  <a:moveTo>
                    <a:pt x="4316" y="1"/>
                  </a:moveTo>
                  <a:lnTo>
                    <a:pt x="0" y="2522"/>
                  </a:lnTo>
                  <a:lnTo>
                    <a:pt x="0" y="3851"/>
                  </a:lnTo>
                  <a:lnTo>
                    <a:pt x="4316" y="1361"/>
                  </a:lnTo>
                  <a:lnTo>
                    <a:pt x="431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
            <p:cNvSpPr/>
            <p:nvPr/>
          </p:nvSpPr>
          <p:spPr>
            <a:xfrm>
              <a:off x="1430575" y="996475"/>
              <a:ext cx="101175" cy="90975"/>
            </a:xfrm>
            <a:custGeom>
              <a:rect b="b" l="l" r="r" t="t"/>
              <a:pathLst>
                <a:path extrusionOk="0" h="3639" w="4047">
                  <a:moveTo>
                    <a:pt x="1" y="0"/>
                  </a:moveTo>
                  <a:lnTo>
                    <a:pt x="1" y="1360"/>
                  </a:lnTo>
                  <a:lnTo>
                    <a:pt x="4046" y="3639"/>
                  </a:lnTo>
                  <a:lnTo>
                    <a:pt x="4046" y="2310"/>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
            <p:cNvSpPr/>
            <p:nvPr/>
          </p:nvSpPr>
          <p:spPr>
            <a:xfrm>
              <a:off x="1430575" y="933400"/>
              <a:ext cx="208575" cy="120850"/>
            </a:xfrm>
            <a:custGeom>
              <a:rect b="b" l="l" r="r" t="t"/>
              <a:pathLst>
                <a:path extrusionOk="0" h="4834" w="8343">
                  <a:moveTo>
                    <a:pt x="4297" y="0"/>
                  </a:moveTo>
                  <a:lnTo>
                    <a:pt x="1" y="2523"/>
                  </a:lnTo>
                  <a:lnTo>
                    <a:pt x="4046" y="4833"/>
                  </a:lnTo>
                  <a:lnTo>
                    <a:pt x="8343" y="2312"/>
                  </a:lnTo>
                  <a:lnTo>
                    <a:pt x="4297"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
            <p:cNvSpPr/>
            <p:nvPr/>
          </p:nvSpPr>
          <p:spPr>
            <a:xfrm>
              <a:off x="1523675" y="1044725"/>
              <a:ext cx="8550" cy="47575"/>
            </a:xfrm>
            <a:custGeom>
              <a:rect b="b" l="l" r="r" t="t"/>
              <a:pathLst>
                <a:path extrusionOk="0" h="1903" w="342">
                  <a:moveTo>
                    <a:pt x="341" y="0"/>
                  </a:moveTo>
                  <a:lnTo>
                    <a:pt x="1" y="218"/>
                  </a:lnTo>
                  <a:lnTo>
                    <a:pt x="1" y="1903"/>
                  </a:lnTo>
                  <a:lnTo>
                    <a:pt x="341" y="1697"/>
                  </a:lnTo>
                  <a:lnTo>
                    <a:pt x="34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
            <p:cNvSpPr/>
            <p:nvPr/>
          </p:nvSpPr>
          <p:spPr>
            <a:xfrm>
              <a:off x="1422575" y="992400"/>
              <a:ext cx="101125" cy="99900"/>
            </a:xfrm>
            <a:custGeom>
              <a:rect b="b" l="l" r="r" t="t"/>
              <a:pathLst>
                <a:path extrusionOk="0" h="3996" w="4045">
                  <a:moveTo>
                    <a:pt x="0" y="1"/>
                  </a:moveTo>
                  <a:lnTo>
                    <a:pt x="0" y="1684"/>
                  </a:lnTo>
                  <a:lnTo>
                    <a:pt x="4045" y="3996"/>
                  </a:lnTo>
                  <a:lnTo>
                    <a:pt x="4045" y="2311"/>
                  </a:ln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
            <p:cNvSpPr/>
            <p:nvPr/>
          </p:nvSpPr>
          <p:spPr>
            <a:xfrm>
              <a:off x="1422575" y="986975"/>
              <a:ext cx="109175" cy="63200"/>
            </a:xfrm>
            <a:custGeom>
              <a:rect b="b" l="l" r="r" t="t"/>
              <a:pathLst>
                <a:path extrusionOk="0" h="2528" w="4367">
                  <a:moveTo>
                    <a:pt x="321" y="0"/>
                  </a:moveTo>
                  <a:lnTo>
                    <a:pt x="0" y="218"/>
                  </a:lnTo>
                  <a:lnTo>
                    <a:pt x="4045" y="2528"/>
                  </a:lnTo>
                  <a:lnTo>
                    <a:pt x="4366" y="2310"/>
                  </a:lnTo>
                  <a:lnTo>
                    <a:pt x="321"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
            <p:cNvSpPr/>
            <p:nvPr/>
          </p:nvSpPr>
          <p:spPr>
            <a:xfrm>
              <a:off x="1532275" y="991175"/>
              <a:ext cx="107075" cy="73900"/>
            </a:xfrm>
            <a:custGeom>
              <a:rect b="b" l="l" r="r" t="t"/>
              <a:pathLst>
                <a:path extrusionOk="0" h="2956" w="4283">
                  <a:moveTo>
                    <a:pt x="4282" y="1"/>
                  </a:moveTo>
                  <a:lnTo>
                    <a:pt x="0" y="2515"/>
                  </a:lnTo>
                  <a:lnTo>
                    <a:pt x="0" y="2956"/>
                  </a:lnTo>
                  <a:lnTo>
                    <a:pt x="4282" y="450"/>
                  </a:lnTo>
                  <a:lnTo>
                    <a:pt x="4282"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
            <p:cNvSpPr/>
            <p:nvPr/>
          </p:nvSpPr>
          <p:spPr>
            <a:xfrm>
              <a:off x="1519625" y="929500"/>
              <a:ext cx="119725" cy="70675"/>
            </a:xfrm>
            <a:custGeom>
              <a:rect b="b" l="l" r="r" t="t"/>
              <a:pathLst>
                <a:path extrusionOk="0" h="2827" w="4789">
                  <a:moveTo>
                    <a:pt x="286" y="1"/>
                  </a:moveTo>
                  <a:cubicBezTo>
                    <a:pt x="272" y="1"/>
                    <a:pt x="257" y="5"/>
                    <a:pt x="245" y="13"/>
                  </a:cubicBezTo>
                  <a:cubicBezTo>
                    <a:pt x="94" y="105"/>
                    <a:pt x="2" y="269"/>
                    <a:pt x="0" y="446"/>
                  </a:cubicBezTo>
                  <a:lnTo>
                    <a:pt x="0" y="581"/>
                  </a:lnTo>
                  <a:cubicBezTo>
                    <a:pt x="0" y="610"/>
                    <a:pt x="16" y="636"/>
                    <a:pt x="41" y="651"/>
                  </a:cubicBezTo>
                  <a:lnTo>
                    <a:pt x="3702" y="2739"/>
                  </a:lnTo>
                  <a:cubicBezTo>
                    <a:pt x="3805" y="2797"/>
                    <a:pt x="3920" y="2827"/>
                    <a:pt x="4035" y="2827"/>
                  </a:cubicBezTo>
                  <a:cubicBezTo>
                    <a:pt x="4153" y="2827"/>
                    <a:pt x="4271" y="2796"/>
                    <a:pt x="4376" y="2733"/>
                  </a:cubicBezTo>
                  <a:lnTo>
                    <a:pt x="4749" y="2510"/>
                  </a:lnTo>
                  <a:cubicBezTo>
                    <a:pt x="4774" y="2494"/>
                    <a:pt x="4788" y="2468"/>
                    <a:pt x="4788" y="2440"/>
                  </a:cubicBezTo>
                  <a:lnTo>
                    <a:pt x="4788" y="2125"/>
                  </a:lnTo>
                  <a:cubicBezTo>
                    <a:pt x="4788" y="2079"/>
                    <a:pt x="4751" y="2045"/>
                    <a:pt x="4709" y="2045"/>
                  </a:cubicBezTo>
                  <a:cubicBezTo>
                    <a:pt x="4702" y="2045"/>
                    <a:pt x="4695" y="2045"/>
                    <a:pt x="4688" y="2047"/>
                  </a:cubicBezTo>
                  <a:lnTo>
                    <a:pt x="4044" y="2212"/>
                  </a:lnTo>
                  <a:lnTo>
                    <a:pt x="4044" y="2237"/>
                  </a:lnTo>
                  <a:lnTo>
                    <a:pt x="326" y="13"/>
                  </a:lnTo>
                  <a:cubicBezTo>
                    <a:pt x="314" y="5"/>
                    <a:pt x="300" y="1"/>
                    <a:pt x="286" y="1"/>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
            <p:cNvSpPr/>
            <p:nvPr/>
          </p:nvSpPr>
          <p:spPr>
            <a:xfrm>
              <a:off x="1620975" y="980000"/>
              <a:ext cx="18375" cy="20125"/>
            </a:xfrm>
            <a:custGeom>
              <a:rect b="b" l="l" r="r" t="t"/>
              <a:pathLst>
                <a:path extrusionOk="0" h="805" w="735">
                  <a:moveTo>
                    <a:pt x="734" y="1"/>
                  </a:moveTo>
                  <a:lnTo>
                    <a:pt x="0" y="190"/>
                  </a:lnTo>
                  <a:lnTo>
                    <a:pt x="0" y="804"/>
                  </a:lnTo>
                  <a:cubicBezTo>
                    <a:pt x="114" y="801"/>
                    <a:pt x="224" y="770"/>
                    <a:pt x="321" y="712"/>
                  </a:cubicBezTo>
                  <a:lnTo>
                    <a:pt x="695" y="490"/>
                  </a:lnTo>
                  <a:cubicBezTo>
                    <a:pt x="720" y="474"/>
                    <a:pt x="734" y="448"/>
                    <a:pt x="734" y="420"/>
                  </a:cubicBezTo>
                  <a:lnTo>
                    <a:pt x="734"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
            <p:cNvSpPr/>
            <p:nvPr/>
          </p:nvSpPr>
          <p:spPr>
            <a:xfrm>
              <a:off x="1522400" y="922275"/>
              <a:ext cx="116750" cy="67375"/>
            </a:xfrm>
            <a:custGeom>
              <a:rect b="b" l="l" r="r" t="t"/>
              <a:pathLst>
                <a:path extrusionOk="0" h="2695" w="4670">
                  <a:moveTo>
                    <a:pt x="624" y="0"/>
                  </a:moveTo>
                  <a:lnTo>
                    <a:pt x="83" y="336"/>
                  </a:lnTo>
                  <a:cubicBezTo>
                    <a:pt x="1" y="387"/>
                    <a:pt x="4" y="509"/>
                    <a:pt x="88" y="557"/>
                  </a:cubicBezTo>
                  <a:lnTo>
                    <a:pt x="3749" y="2645"/>
                  </a:lnTo>
                  <a:cubicBezTo>
                    <a:pt x="3806" y="2678"/>
                    <a:pt x="3870" y="2694"/>
                    <a:pt x="3934" y="2694"/>
                  </a:cubicBezTo>
                  <a:cubicBezTo>
                    <a:pt x="4001" y="2694"/>
                    <a:pt x="4069" y="2676"/>
                    <a:pt x="4129" y="2639"/>
                  </a:cubicBezTo>
                  <a:lnTo>
                    <a:pt x="4670" y="2310"/>
                  </a:lnTo>
                  <a:lnTo>
                    <a:pt x="624"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
            <p:cNvSpPr/>
            <p:nvPr/>
          </p:nvSpPr>
          <p:spPr>
            <a:xfrm>
              <a:off x="1449725" y="969975"/>
              <a:ext cx="127775" cy="72875"/>
            </a:xfrm>
            <a:custGeom>
              <a:rect b="b" l="l" r="r" t="t"/>
              <a:pathLst>
                <a:path extrusionOk="0" h="2915" w="5111">
                  <a:moveTo>
                    <a:pt x="1042" y="0"/>
                  </a:moveTo>
                  <a:lnTo>
                    <a:pt x="0" y="615"/>
                  </a:lnTo>
                  <a:lnTo>
                    <a:pt x="4068" y="2915"/>
                  </a:lnTo>
                  <a:lnTo>
                    <a:pt x="5110" y="2300"/>
                  </a:lnTo>
                  <a:lnTo>
                    <a:pt x="104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
            <p:cNvSpPr/>
            <p:nvPr/>
          </p:nvSpPr>
          <p:spPr>
            <a:xfrm>
              <a:off x="1551375" y="1027475"/>
              <a:ext cx="26300" cy="26725"/>
            </a:xfrm>
            <a:custGeom>
              <a:rect b="b" l="l" r="r" t="t"/>
              <a:pathLst>
                <a:path extrusionOk="0" h="1069" w="1052">
                  <a:moveTo>
                    <a:pt x="1052" y="0"/>
                  </a:moveTo>
                  <a:lnTo>
                    <a:pt x="0" y="615"/>
                  </a:lnTo>
                  <a:lnTo>
                    <a:pt x="0" y="1069"/>
                  </a:lnTo>
                  <a:lnTo>
                    <a:pt x="1052" y="445"/>
                  </a:lnTo>
                  <a:lnTo>
                    <a:pt x="1052"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
            <p:cNvSpPr/>
            <p:nvPr/>
          </p:nvSpPr>
          <p:spPr>
            <a:xfrm>
              <a:off x="1451325" y="884375"/>
              <a:ext cx="49875" cy="69825"/>
            </a:xfrm>
            <a:custGeom>
              <a:rect b="b" l="l" r="r" t="t"/>
              <a:pathLst>
                <a:path extrusionOk="0" h="2793" w="1995">
                  <a:moveTo>
                    <a:pt x="0" y="1"/>
                  </a:moveTo>
                  <a:lnTo>
                    <a:pt x="0" y="2299"/>
                  </a:lnTo>
                  <a:cubicBezTo>
                    <a:pt x="0" y="2572"/>
                    <a:pt x="453" y="2792"/>
                    <a:pt x="996" y="2792"/>
                  </a:cubicBezTo>
                  <a:cubicBezTo>
                    <a:pt x="1542" y="2792"/>
                    <a:pt x="1994" y="2572"/>
                    <a:pt x="1994" y="2299"/>
                  </a:cubicBezTo>
                  <a:cubicBezTo>
                    <a:pt x="1994" y="2286"/>
                    <a:pt x="1985" y="4"/>
                    <a:pt x="1985" y="4"/>
                  </a:cubicBez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
            <p:cNvSpPr/>
            <p:nvPr/>
          </p:nvSpPr>
          <p:spPr>
            <a:xfrm>
              <a:off x="1465425" y="884375"/>
              <a:ext cx="35775" cy="69825"/>
            </a:xfrm>
            <a:custGeom>
              <a:rect b="b" l="l" r="r" t="t"/>
              <a:pathLst>
                <a:path extrusionOk="0" h="2793" w="1431">
                  <a:moveTo>
                    <a:pt x="0" y="1"/>
                  </a:moveTo>
                  <a:lnTo>
                    <a:pt x="0" y="2746"/>
                  </a:lnTo>
                  <a:cubicBezTo>
                    <a:pt x="134" y="2776"/>
                    <a:pt x="270" y="2792"/>
                    <a:pt x="406" y="2792"/>
                  </a:cubicBezTo>
                  <a:cubicBezTo>
                    <a:pt x="412" y="2792"/>
                    <a:pt x="418" y="2792"/>
                    <a:pt x="424" y="2792"/>
                  </a:cubicBezTo>
                  <a:cubicBezTo>
                    <a:pt x="969" y="2792"/>
                    <a:pt x="1430" y="2572"/>
                    <a:pt x="1430" y="2299"/>
                  </a:cubicBezTo>
                  <a:cubicBezTo>
                    <a:pt x="1430" y="2286"/>
                    <a:pt x="1411" y="4"/>
                    <a:pt x="1411" y="4"/>
                  </a:cubicBez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
            <p:cNvSpPr/>
            <p:nvPr/>
          </p:nvSpPr>
          <p:spPr>
            <a:xfrm>
              <a:off x="1477575" y="884425"/>
              <a:ext cx="23625" cy="69775"/>
            </a:xfrm>
            <a:custGeom>
              <a:rect b="b" l="l" r="r" t="t"/>
              <a:pathLst>
                <a:path extrusionOk="0" h="2791" w="945">
                  <a:moveTo>
                    <a:pt x="0" y="0"/>
                  </a:moveTo>
                  <a:lnTo>
                    <a:pt x="0" y="2790"/>
                  </a:lnTo>
                  <a:cubicBezTo>
                    <a:pt x="518" y="2774"/>
                    <a:pt x="944" y="2560"/>
                    <a:pt x="944" y="2297"/>
                  </a:cubicBezTo>
                  <a:cubicBezTo>
                    <a:pt x="944" y="2284"/>
                    <a:pt x="925" y="2"/>
                    <a:pt x="925" y="2"/>
                  </a:cubicBez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
            <p:cNvSpPr/>
            <p:nvPr/>
          </p:nvSpPr>
          <p:spPr>
            <a:xfrm>
              <a:off x="1490500" y="884450"/>
              <a:ext cx="10700" cy="67450"/>
            </a:xfrm>
            <a:custGeom>
              <a:rect b="b" l="l" r="r" t="t"/>
              <a:pathLst>
                <a:path extrusionOk="0" h="2698" w="428">
                  <a:moveTo>
                    <a:pt x="1" y="1"/>
                  </a:moveTo>
                  <a:lnTo>
                    <a:pt x="1" y="2698"/>
                  </a:lnTo>
                  <a:cubicBezTo>
                    <a:pt x="256" y="2608"/>
                    <a:pt x="427" y="2463"/>
                    <a:pt x="427" y="2296"/>
                  </a:cubicBezTo>
                  <a:cubicBezTo>
                    <a:pt x="427" y="2283"/>
                    <a:pt x="408" y="1"/>
                    <a:pt x="408" y="1"/>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
            <p:cNvSpPr/>
            <p:nvPr/>
          </p:nvSpPr>
          <p:spPr>
            <a:xfrm>
              <a:off x="1450850" y="871800"/>
              <a:ext cx="49875" cy="25050"/>
            </a:xfrm>
            <a:custGeom>
              <a:rect b="b" l="l" r="r" t="t"/>
              <a:pathLst>
                <a:path extrusionOk="0" h="1002" w="1995">
                  <a:moveTo>
                    <a:pt x="1994" y="501"/>
                  </a:moveTo>
                  <a:cubicBezTo>
                    <a:pt x="1994" y="776"/>
                    <a:pt x="1549" y="1001"/>
                    <a:pt x="998" y="1001"/>
                  </a:cubicBezTo>
                  <a:cubicBezTo>
                    <a:pt x="447" y="1001"/>
                    <a:pt x="0" y="776"/>
                    <a:pt x="0" y="501"/>
                  </a:cubicBezTo>
                  <a:cubicBezTo>
                    <a:pt x="0" y="224"/>
                    <a:pt x="447" y="1"/>
                    <a:pt x="998" y="1"/>
                  </a:cubicBezTo>
                  <a:cubicBezTo>
                    <a:pt x="1549" y="1"/>
                    <a:pt x="1994" y="224"/>
                    <a:pt x="1994" y="501"/>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
            <p:cNvSpPr/>
            <p:nvPr/>
          </p:nvSpPr>
          <p:spPr>
            <a:xfrm>
              <a:off x="1462600" y="874400"/>
              <a:ext cx="26450" cy="13350"/>
            </a:xfrm>
            <a:custGeom>
              <a:rect b="b" l="l" r="r" t="t"/>
              <a:pathLst>
                <a:path extrusionOk="0" h="534" w="1058">
                  <a:moveTo>
                    <a:pt x="1057" y="266"/>
                  </a:moveTo>
                  <a:cubicBezTo>
                    <a:pt x="1057" y="414"/>
                    <a:pt x="821" y="533"/>
                    <a:pt x="528" y="533"/>
                  </a:cubicBezTo>
                  <a:cubicBezTo>
                    <a:pt x="236" y="533"/>
                    <a:pt x="0" y="414"/>
                    <a:pt x="0" y="266"/>
                  </a:cubicBezTo>
                  <a:cubicBezTo>
                    <a:pt x="0" y="120"/>
                    <a:pt x="236" y="1"/>
                    <a:pt x="528" y="1"/>
                  </a:cubicBezTo>
                  <a:cubicBezTo>
                    <a:pt x="821" y="1"/>
                    <a:pt x="1057" y="120"/>
                    <a:pt x="1057" y="266"/>
                  </a:cubicBezTo>
                  <a:close/>
                </a:path>
              </a:pathLst>
            </a:custGeom>
            <a:solidFill>
              <a:srgbClr val="F0C0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
            <p:cNvSpPr/>
            <p:nvPr/>
          </p:nvSpPr>
          <p:spPr>
            <a:xfrm>
              <a:off x="1472475" y="864650"/>
              <a:ext cx="6125" cy="16575"/>
            </a:xfrm>
            <a:custGeom>
              <a:rect b="b" l="l" r="r" t="t"/>
              <a:pathLst>
                <a:path extrusionOk="0" h="663" w="245">
                  <a:moveTo>
                    <a:pt x="1" y="1"/>
                  </a:moveTo>
                  <a:lnTo>
                    <a:pt x="1" y="600"/>
                  </a:lnTo>
                  <a:cubicBezTo>
                    <a:pt x="1" y="635"/>
                    <a:pt x="55" y="662"/>
                    <a:pt x="123" y="662"/>
                  </a:cubicBezTo>
                  <a:cubicBezTo>
                    <a:pt x="191" y="662"/>
                    <a:pt x="245" y="635"/>
                    <a:pt x="245" y="600"/>
                  </a:cubicBezTo>
                  <a:lnTo>
                    <a:pt x="245"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
            <p:cNvSpPr/>
            <p:nvPr/>
          </p:nvSpPr>
          <p:spPr>
            <a:xfrm>
              <a:off x="1457375" y="835375"/>
              <a:ext cx="36850" cy="31950"/>
            </a:xfrm>
            <a:custGeom>
              <a:rect b="b" l="l" r="r" t="t"/>
              <a:pathLst>
                <a:path extrusionOk="0" h="1278" w="1474">
                  <a:moveTo>
                    <a:pt x="383" y="0"/>
                  </a:moveTo>
                  <a:cubicBezTo>
                    <a:pt x="196" y="358"/>
                    <a:pt x="0" y="912"/>
                    <a:pt x="0" y="921"/>
                  </a:cubicBezTo>
                  <a:cubicBezTo>
                    <a:pt x="0" y="1118"/>
                    <a:pt x="334" y="1278"/>
                    <a:pt x="737" y="1278"/>
                  </a:cubicBezTo>
                  <a:cubicBezTo>
                    <a:pt x="1142" y="1278"/>
                    <a:pt x="1474" y="1118"/>
                    <a:pt x="1474" y="921"/>
                  </a:cubicBezTo>
                  <a:cubicBezTo>
                    <a:pt x="1474" y="917"/>
                    <a:pt x="1266" y="360"/>
                    <a:pt x="10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
            <p:cNvSpPr/>
            <p:nvPr/>
          </p:nvSpPr>
          <p:spPr>
            <a:xfrm>
              <a:off x="1466975" y="832000"/>
              <a:ext cx="17075" cy="7550"/>
            </a:xfrm>
            <a:custGeom>
              <a:rect b="b" l="l" r="r" t="t"/>
              <a:pathLst>
                <a:path extrusionOk="0" h="302" w="683">
                  <a:moveTo>
                    <a:pt x="341" y="0"/>
                  </a:moveTo>
                  <a:cubicBezTo>
                    <a:pt x="154" y="0"/>
                    <a:pt x="1" y="69"/>
                    <a:pt x="1" y="151"/>
                  </a:cubicBezTo>
                  <a:cubicBezTo>
                    <a:pt x="1" y="234"/>
                    <a:pt x="154" y="302"/>
                    <a:pt x="341" y="302"/>
                  </a:cubicBezTo>
                  <a:cubicBezTo>
                    <a:pt x="530" y="302"/>
                    <a:pt x="682" y="234"/>
                    <a:pt x="682" y="151"/>
                  </a:cubicBezTo>
                  <a:cubicBezTo>
                    <a:pt x="682" y="69"/>
                    <a:pt x="530" y="0"/>
                    <a:pt x="341"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
            <p:cNvSpPr/>
            <p:nvPr/>
          </p:nvSpPr>
          <p:spPr>
            <a:xfrm>
              <a:off x="1366425" y="1191575"/>
              <a:ext cx="171425" cy="98825"/>
            </a:xfrm>
            <a:custGeom>
              <a:rect b="b" l="l" r="r" t="t"/>
              <a:pathLst>
                <a:path extrusionOk="0" h="3953" w="6857">
                  <a:moveTo>
                    <a:pt x="4437" y="1"/>
                  </a:moveTo>
                  <a:lnTo>
                    <a:pt x="0" y="2557"/>
                  </a:lnTo>
                  <a:lnTo>
                    <a:pt x="2419" y="3952"/>
                  </a:lnTo>
                  <a:lnTo>
                    <a:pt x="6856" y="1396"/>
                  </a:lnTo>
                  <a:lnTo>
                    <a:pt x="4437"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
            <p:cNvSpPr/>
            <p:nvPr/>
          </p:nvSpPr>
          <p:spPr>
            <a:xfrm>
              <a:off x="1397050" y="1234025"/>
              <a:ext cx="26600" cy="38125"/>
            </a:xfrm>
            <a:custGeom>
              <a:rect b="b" l="l" r="r" t="t"/>
              <a:pathLst>
                <a:path extrusionOk="0" h="1525" w="1064">
                  <a:moveTo>
                    <a:pt x="0" y="1"/>
                  </a:moveTo>
                  <a:lnTo>
                    <a:pt x="0" y="908"/>
                  </a:lnTo>
                  <a:lnTo>
                    <a:pt x="1063" y="1525"/>
                  </a:lnTo>
                  <a:lnTo>
                    <a:pt x="1063" y="617"/>
                  </a:ln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
            <p:cNvSpPr/>
            <p:nvPr/>
          </p:nvSpPr>
          <p:spPr>
            <a:xfrm>
              <a:off x="1423625" y="1201375"/>
              <a:ext cx="81725" cy="70775"/>
            </a:xfrm>
            <a:custGeom>
              <a:rect b="b" l="l" r="r" t="t"/>
              <a:pathLst>
                <a:path extrusionOk="0" h="2831" w="3269">
                  <a:moveTo>
                    <a:pt x="3269" y="0"/>
                  </a:moveTo>
                  <a:lnTo>
                    <a:pt x="0" y="1923"/>
                  </a:lnTo>
                  <a:lnTo>
                    <a:pt x="0" y="2831"/>
                  </a:lnTo>
                  <a:lnTo>
                    <a:pt x="3269" y="909"/>
                  </a:lnTo>
                  <a:lnTo>
                    <a:pt x="326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
            <p:cNvSpPr/>
            <p:nvPr/>
          </p:nvSpPr>
          <p:spPr>
            <a:xfrm>
              <a:off x="1397525" y="1186000"/>
              <a:ext cx="107825" cy="63450"/>
            </a:xfrm>
            <a:custGeom>
              <a:rect b="b" l="l" r="r" t="t"/>
              <a:pathLst>
                <a:path extrusionOk="0" h="2538" w="4313">
                  <a:moveTo>
                    <a:pt x="3269" y="0"/>
                  </a:moveTo>
                  <a:lnTo>
                    <a:pt x="0" y="1922"/>
                  </a:lnTo>
                  <a:lnTo>
                    <a:pt x="1044" y="2538"/>
                  </a:lnTo>
                  <a:lnTo>
                    <a:pt x="4313" y="615"/>
                  </a:lnTo>
                  <a:lnTo>
                    <a:pt x="326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
            <p:cNvSpPr/>
            <p:nvPr/>
          </p:nvSpPr>
          <p:spPr>
            <a:xfrm>
              <a:off x="1407200" y="1191575"/>
              <a:ext cx="88475" cy="52275"/>
            </a:xfrm>
            <a:custGeom>
              <a:rect b="b" l="l" r="r" t="t"/>
              <a:pathLst>
                <a:path extrusionOk="0" h="2091" w="3539">
                  <a:moveTo>
                    <a:pt x="2880" y="1"/>
                  </a:moveTo>
                  <a:lnTo>
                    <a:pt x="0" y="1702"/>
                  </a:lnTo>
                  <a:lnTo>
                    <a:pt x="657" y="2090"/>
                  </a:lnTo>
                  <a:lnTo>
                    <a:pt x="3539" y="391"/>
                  </a:lnTo>
                  <a:lnTo>
                    <a:pt x="28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
            <p:cNvSpPr/>
            <p:nvPr/>
          </p:nvSpPr>
          <p:spPr>
            <a:xfrm>
              <a:off x="1329875" y="950500"/>
              <a:ext cx="9950" cy="14300"/>
            </a:xfrm>
            <a:custGeom>
              <a:rect b="b" l="l" r="r" t="t"/>
              <a:pathLst>
                <a:path extrusionOk="0" h="572" w="398">
                  <a:moveTo>
                    <a:pt x="0" y="1"/>
                  </a:moveTo>
                  <a:lnTo>
                    <a:pt x="0" y="341"/>
                  </a:lnTo>
                  <a:lnTo>
                    <a:pt x="398" y="572"/>
                  </a:lnTo>
                  <a:lnTo>
                    <a:pt x="398" y="231"/>
                  </a:ln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
            <p:cNvSpPr/>
            <p:nvPr/>
          </p:nvSpPr>
          <p:spPr>
            <a:xfrm>
              <a:off x="1339800" y="946725"/>
              <a:ext cx="16225" cy="18075"/>
            </a:xfrm>
            <a:custGeom>
              <a:rect b="b" l="l" r="r" t="t"/>
              <a:pathLst>
                <a:path extrusionOk="0" h="723" w="649">
                  <a:moveTo>
                    <a:pt x="649" y="1"/>
                  </a:moveTo>
                  <a:lnTo>
                    <a:pt x="1" y="382"/>
                  </a:lnTo>
                  <a:lnTo>
                    <a:pt x="1" y="723"/>
                  </a:lnTo>
                  <a:lnTo>
                    <a:pt x="649" y="340"/>
                  </a:lnTo>
                  <a:lnTo>
                    <a:pt x="64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
            <p:cNvSpPr/>
            <p:nvPr/>
          </p:nvSpPr>
          <p:spPr>
            <a:xfrm>
              <a:off x="1330050" y="940975"/>
              <a:ext cx="25975" cy="15325"/>
            </a:xfrm>
            <a:custGeom>
              <a:rect b="b" l="l" r="r" t="t"/>
              <a:pathLst>
                <a:path extrusionOk="0" h="613" w="1039">
                  <a:moveTo>
                    <a:pt x="647" y="0"/>
                  </a:moveTo>
                  <a:lnTo>
                    <a:pt x="1" y="382"/>
                  </a:lnTo>
                  <a:lnTo>
                    <a:pt x="391" y="612"/>
                  </a:lnTo>
                  <a:lnTo>
                    <a:pt x="1039" y="231"/>
                  </a:lnTo>
                  <a:lnTo>
                    <a:pt x="64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
            <p:cNvSpPr/>
            <p:nvPr/>
          </p:nvSpPr>
          <p:spPr>
            <a:xfrm>
              <a:off x="1582700" y="1221200"/>
              <a:ext cx="40725" cy="13350"/>
            </a:xfrm>
            <a:custGeom>
              <a:rect b="b" l="l" r="r" t="t"/>
              <a:pathLst>
                <a:path extrusionOk="0" h="534" w="1629">
                  <a:moveTo>
                    <a:pt x="0" y="0"/>
                  </a:moveTo>
                  <a:lnTo>
                    <a:pt x="0" y="134"/>
                  </a:lnTo>
                  <a:cubicBezTo>
                    <a:pt x="0" y="354"/>
                    <a:pt x="371" y="534"/>
                    <a:pt x="815" y="534"/>
                  </a:cubicBezTo>
                  <a:cubicBezTo>
                    <a:pt x="1257" y="534"/>
                    <a:pt x="1629" y="354"/>
                    <a:pt x="1629" y="134"/>
                  </a:cubicBezTo>
                  <a:cubicBezTo>
                    <a:pt x="1629" y="122"/>
                    <a:pt x="1617" y="3"/>
                    <a:pt x="1617" y="3"/>
                  </a:cubicBez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
            <p:cNvSpPr/>
            <p:nvPr/>
          </p:nvSpPr>
          <p:spPr>
            <a:xfrm>
              <a:off x="1582575" y="1210975"/>
              <a:ext cx="40500" cy="20350"/>
            </a:xfrm>
            <a:custGeom>
              <a:rect b="b" l="l" r="r" t="t"/>
              <a:pathLst>
                <a:path extrusionOk="0" h="814" w="1620">
                  <a:moveTo>
                    <a:pt x="1619" y="408"/>
                  </a:moveTo>
                  <a:cubicBezTo>
                    <a:pt x="1619" y="631"/>
                    <a:pt x="1257" y="814"/>
                    <a:pt x="810" y="814"/>
                  </a:cubicBezTo>
                  <a:cubicBezTo>
                    <a:pt x="363" y="814"/>
                    <a:pt x="1" y="633"/>
                    <a:pt x="1" y="408"/>
                  </a:cubicBezTo>
                  <a:cubicBezTo>
                    <a:pt x="1" y="182"/>
                    <a:pt x="363" y="0"/>
                    <a:pt x="810" y="0"/>
                  </a:cubicBezTo>
                  <a:cubicBezTo>
                    <a:pt x="1257" y="0"/>
                    <a:pt x="1619" y="183"/>
                    <a:pt x="1619" y="408"/>
                  </a:cubicBezTo>
                  <a:close/>
                </a:path>
              </a:pathLst>
            </a:custGeom>
            <a:solidFill>
              <a:srgbClr val="C6B3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
            <p:cNvSpPr/>
            <p:nvPr/>
          </p:nvSpPr>
          <p:spPr>
            <a:xfrm>
              <a:off x="1597875" y="1197275"/>
              <a:ext cx="9125" cy="25275"/>
            </a:xfrm>
            <a:custGeom>
              <a:rect b="b" l="l" r="r" t="t"/>
              <a:pathLst>
                <a:path extrusionOk="0" h="1011" w="365">
                  <a:moveTo>
                    <a:pt x="1" y="0"/>
                  </a:moveTo>
                  <a:lnTo>
                    <a:pt x="1" y="915"/>
                  </a:lnTo>
                  <a:cubicBezTo>
                    <a:pt x="1" y="967"/>
                    <a:pt x="79" y="1011"/>
                    <a:pt x="184" y="1011"/>
                  </a:cubicBezTo>
                  <a:cubicBezTo>
                    <a:pt x="288" y="1011"/>
                    <a:pt x="365" y="967"/>
                    <a:pt x="365" y="915"/>
                  </a:cubicBezTo>
                  <a:lnTo>
                    <a:pt x="365"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
            <p:cNvSpPr/>
            <p:nvPr/>
          </p:nvSpPr>
          <p:spPr>
            <a:xfrm>
              <a:off x="1577650" y="1192525"/>
              <a:ext cx="50525" cy="19700"/>
            </a:xfrm>
            <a:custGeom>
              <a:rect b="b" l="l" r="r" t="t"/>
              <a:pathLst>
                <a:path extrusionOk="0" h="788" w="2021">
                  <a:moveTo>
                    <a:pt x="1" y="0"/>
                  </a:moveTo>
                  <a:lnTo>
                    <a:pt x="1" y="293"/>
                  </a:lnTo>
                  <a:cubicBezTo>
                    <a:pt x="1" y="566"/>
                    <a:pt x="465" y="788"/>
                    <a:pt x="1010" y="788"/>
                  </a:cubicBezTo>
                  <a:cubicBezTo>
                    <a:pt x="1555" y="788"/>
                    <a:pt x="2021" y="566"/>
                    <a:pt x="2021" y="293"/>
                  </a:cubicBezTo>
                  <a:cubicBezTo>
                    <a:pt x="2021" y="280"/>
                    <a:pt x="1997" y="3"/>
                    <a:pt x="1997" y="3"/>
                  </a:cubicBez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
            <p:cNvSpPr/>
            <p:nvPr/>
          </p:nvSpPr>
          <p:spPr>
            <a:xfrm>
              <a:off x="1577825" y="1179950"/>
              <a:ext cx="49875" cy="25075"/>
            </a:xfrm>
            <a:custGeom>
              <a:rect b="b" l="l" r="r" t="t"/>
              <a:pathLst>
                <a:path extrusionOk="0" h="1003" w="1995">
                  <a:moveTo>
                    <a:pt x="1995" y="500"/>
                  </a:moveTo>
                  <a:cubicBezTo>
                    <a:pt x="1995" y="777"/>
                    <a:pt x="1548" y="1002"/>
                    <a:pt x="999" y="1002"/>
                  </a:cubicBezTo>
                  <a:cubicBezTo>
                    <a:pt x="448" y="1002"/>
                    <a:pt x="1" y="777"/>
                    <a:pt x="1" y="500"/>
                  </a:cubicBezTo>
                  <a:cubicBezTo>
                    <a:pt x="1" y="225"/>
                    <a:pt x="448" y="0"/>
                    <a:pt x="999" y="0"/>
                  </a:cubicBezTo>
                  <a:cubicBezTo>
                    <a:pt x="1548" y="0"/>
                    <a:pt x="1995" y="225"/>
                    <a:pt x="1995" y="500"/>
                  </a:cubicBezTo>
                  <a:close/>
                </a:path>
              </a:pathLst>
            </a:custGeom>
            <a:solidFill>
              <a:srgbClr val="C6B3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
            <p:cNvSpPr/>
            <p:nvPr/>
          </p:nvSpPr>
          <p:spPr>
            <a:xfrm>
              <a:off x="1596025" y="1168300"/>
              <a:ext cx="9925" cy="4375"/>
            </a:xfrm>
            <a:custGeom>
              <a:rect b="b" l="l" r="r" t="t"/>
              <a:pathLst>
                <a:path extrusionOk="0" h="175" w="397">
                  <a:moveTo>
                    <a:pt x="198" y="1"/>
                  </a:moveTo>
                  <a:cubicBezTo>
                    <a:pt x="89" y="1"/>
                    <a:pt x="1" y="40"/>
                    <a:pt x="1" y="88"/>
                  </a:cubicBezTo>
                  <a:cubicBezTo>
                    <a:pt x="1" y="136"/>
                    <a:pt x="89" y="175"/>
                    <a:pt x="198" y="175"/>
                  </a:cubicBezTo>
                  <a:cubicBezTo>
                    <a:pt x="308" y="175"/>
                    <a:pt x="397" y="136"/>
                    <a:pt x="397" y="88"/>
                  </a:cubicBezTo>
                  <a:cubicBezTo>
                    <a:pt x="397" y="40"/>
                    <a:pt x="308" y="1"/>
                    <a:pt x="198"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
            <p:cNvSpPr/>
            <p:nvPr/>
          </p:nvSpPr>
          <p:spPr>
            <a:xfrm>
              <a:off x="1577475" y="1142275"/>
              <a:ext cx="25625" cy="34325"/>
            </a:xfrm>
            <a:custGeom>
              <a:rect b="b" l="l" r="r" t="t"/>
              <a:pathLst>
                <a:path extrusionOk="0" h="1373" w="1025">
                  <a:moveTo>
                    <a:pt x="1024" y="1372"/>
                  </a:moveTo>
                  <a:cubicBezTo>
                    <a:pt x="1024" y="1372"/>
                    <a:pt x="865" y="3"/>
                    <a:pt x="0" y="1"/>
                  </a:cubicBezTo>
                  <a:cubicBezTo>
                    <a:pt x="0" y="1"/>
                    <a:pt x="622" y="657"/>
                    <a:pt x="1024" y="1372"/>
                  </a:cubicBezTo>
                  <a:close/>
                </a:path>
              </a:pathLst>
            </a:custGeom>
            <a:solidFill>
              <a:srgbClr val="A3A3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
            <p:cNvSpPr/>
            <p:nvPr/>
          </p:nvSpPr>
          <p:spPr>
            <a:xfrm>
              <a:off x="1589325" y="1124700"/>
              <a:ext cx="24450" cy="51850"/>
            </a:xfrm>
            <a:custGeom>
              <a:rect b="b" l="l" r="r" t="t"/>
              <a:pathLst>
                <a:path extrusionOk="0" h="2074" w="978">
                  <a:moveTo>
                    <a:pt x="463" y="2074"/>
                  </a:moveTo>
                  <a:cubicBezTo>
                    <a:pt x="463" y="2074"/>
                    <a:pt x="978" y="442"/>
                    <a:pt x="1" y="0"/>
                  </a:cubicBezTo>
                  <a:cubicBezTo>
                    <a:pt x="1" y="0"/>
                    <a:pt x="372" y="1060"/>
                    <a:pt x="463" y="2074"/>
                  </a:cubicBezTo>
                  <a:close/>
                </a:path>
              </a:pathLst>
            </a:custGeom>
            <a:solidFill>
              <a:srgbClr val="A3A3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
            <p:cNvSpPr/>
            <p:nvPr/>
          </p:nvSpPr>
          <p:spPr>
            <a:xfrm>
              <a:off x="1595500" y="1137025"/>
              <a:ext cx="20900" cy="39650"/>
            </a:xfrm>
            <a:custGeom>
              <a:rect b="b" l="l" r="r" t="t"/>
              <a:pathLst>
                <a:path extrusionOk="0" h="1586" w="836">
                  <a:moveTo>
                    <a:pt x="190" y="1585"/>
                  </a:moveTo>
                  <a:cubicBezTo>
                    <a:pt x="190" y="1585"/>
                    <a:pt x="0" y="221"/>
                    <a:pt x="835" y="0"/>
                  </a:cubicBezTo>
                  <a:cubicBezTo>
                    <a:pt x="835" y="0"/>
                    <a:pt x="735" y="860"/>
                    <a:pt x="190" y="1585"/>
                  </a:cubicBezTo>
                  <a:close/>
                </a:path>
              </a:pathLst>
            </a:custGeom>
            <a:solidFill>
              <a:srgbClr val="A3A3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
            <p:cNvSpPr/>
            <p:nvPr/>
          </p:nvSpPr>
          <p:spPr>
            <a:xfrm>
              <a:off x="1590850" y="1170125"/>
              <a:ext cx="20800" cy="27750"/>
            </a:xfrm>
            <a:custGeom>
              <a:rect b="b" l="l" r="r" t="t"/>
              <a:pathLst>
                <a:path extrusionOk="0" h="1110" w="832">
                  <a:moveTo>
                    <a:pt x="217" y="0"/>
                  </a:moveTo>
                  <a:cubicBezTo>
                    <a:pt x="111" y="334"/>
                    <a:pt x="0" y="851"/>
                    <a:pt x="0" y="859"/>
                  </a:cubicBezTo>
                  <a:cubicBezTo>
                    <a:pt x="0" y="1043"/>
                    <a:pt x="189" y="1109"/>
                    <a:pt x="417" y="1109"/>
                  </a:cubicBezTo>
                  <a:cubicBezTo>
                    <a:pt x="644" y="1109"/>
                    <a:pt x="831" y="1043"/>
                    <a:pt x="831" y="859"/>
                  </a:cubicBezTo>
                  <a:cubicBezTo>
                    <a:pt x="831" y="854"/>
                    <a:pt x="715" y="335"/>
                    <a:pt x="604" y="0"/>
                  </a:cubicBezTo>
                  <a:cubicBezTo>
                    <a:pt x="604" y="0"/>
                    <a:pt x="556" y="102"/>
                    <a:pt x="405" y="102"/>
                  </a:cubicBezTo>
                  <a:cubicBezTo>
                    <a:pt x="256" y="102"/>
                    <a:pt x="217" y="0"/>
                    <a:pt x="21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
            <p:cNvSpPr/>
            <p:nvPr/>
          </p:nvSpPr>
          <p:spPr>
            <a:xfrm>
              <a:off x="1401800" y="891700"/>
              <a:ext cx="10350" cy="2350"/>
            </a:xfrm>
            <a:custGeom>
              <a:rect b="b" l="l" r="r" t="t"/>
              <a:pathLst>
                <a:path extrusionOk="0" h="94" w="414">
                  <a:moveTo>
                    <a:pt x="208" y="1"/>
                  </a:moveTo>
                  <a:cubicBezTo>
                    <a:pt x="93" y="1"/>
                    <a:pt x="0" y="21"/>
                    <a:pt x="0" y="47"/>
                  </a:cubicBezTo>
                  <a:cubicBezTo>
                    <a:pt x="0" y="72"/>
                    <a:pt x="93" y="93"/>
                    <a:pt x="208" y="93"/>
                  </a:cubicBezTo>
                  <a:cubicBezTo>
                    <a:pt x="322" y="93"/>
                    <a:pt x="414" y="72"/>
                    <a:pt x="414" y="47"/>
                  </a:cubicBezTo>
                  <a:cubicBezTo>
                    <a:pt x="414" y="21"/>
                    <a:pt x="322" y="1"/>
                    <a:pt x="208"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
            <p:cNvSpPr/>
            <p:nvPr/>
          </p:nvSpPr>
          <p:spPr>
            <a:xfrm>
              <a:off x="1382550" y="859125"/>
              <a:ext cx="24700" cy="39025"/>
            </a:xfrm>
            <a:custGeom>
              <a:rect b="b" l="l" r="r" t="t"/>
              <a:pathLst>
                <a:path extrusionOk="0" h="1561" w="988">
                  <a:moveTo>
                    <a:pt x="988" y="1560"/>
                  </a:moveTo>
                  <a:cubicBezTo>
                    <a:pt x="988" y="1560"/>
                    <a:pt x="611" y="297"/>
                    <a:pt x="0" y="145"/>
                  </a:cubicBezTo>
                  <a:cubicBezTo>
                    <a:pt x="2" y="145"/>
                    <a:pt x="817" y="0"/>
                    <a:pt x="988" y="1560"/>
                  </a:cubicBezTo>
                  <a:close/>
                </a:path>
              </a:pathLst>
            </a:custGeom>
            <a:solidFill>
              <a:srgbClr val="A3A3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
            <p:cNvSpPr/>
            <p:nvPr/>
          </p:nvSpPr>
          <p:spPr>
            <a:xfrm>
              <a:off x="1404875" y="858925"/>
              <a:ext cx="20725" cy="39225"/>
            </a:xfrm>
            <a:custGeom>
              <a:rect b="b" l="l" r="r" t="t"/>
              <a:pathLst>
                <a:path extrusionOk="0" h="1569" w="829">
                  <a:moveTo>
                    <a:pt x="95" y="1568"/>
                  </a:moveTo>
                  <a:cubicBezTo>
                    <a:pt x="95" y="1568"/>
                    <a:pt x="254" y="260"/>
                    <a:pt x="829" y="5"/>
                  </a:cubicBezTo>
                  <a:cubicBezTo>
                    <a:pt x="829" y="5"/>
                    <a:pt x="1" y="1"/>
                    <a:pt x="95" y="1568"/>
                  </a:cubicBezTo>
                  <a:close/>
                </a:path>
              </a:pathLst>
            </a:custGeom>
            <a:solidFill>
              <a:srgbClr val="A3A3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
            <p:cNvSpPr/>
            <p:nvPr/>
          </p:nvSpPr>
          <p:spPr>
            <a:xfrm>
              <a:off x="1393100" y="846100"/>
              <a:ext cx="16725" cy="52050"/>
            </a:xfrm>
            <a:custGeom>
              <a:rect b="b" l="l" r="r" t="t"/>
              <a:pathLst>
                <a:path extrusionOk="0" h="2082" w="669">
                  <a:moveTo>
                    <a:pt x="576" y="2013"/>
                  </a:moveTo>
                  <a:cubicBezTo>
                    <a:pt x="576" y="2013"/>
                    <a:pt x="569" y="683"/>
                    <a:pt x="0" y="0"/>
                  </a:cubicBezTo>
                  <a:cubicBezTo>
                    <a:pt x="0" y="0"/>
                    <a:pt x="447" y="259"/>
                    <a:pt x="557" y="914"/>
                  </a:cubicBezTo>
                  <a:cubicBezTo>
                    <a:pt x="669" y="1568"/>
                    <a:pt x="566" y="2081"/>
                    <a:pt x="566" y="2081"/>
                  </a:cubicBezTo>
                </a:path>
              </a:pathLst>
            </a:custGeom>
            <a:solidFill>
              <a:srgbClr val="A3A3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
            <p:cNvSpPr/>
            <p:nvPr/>
          </p:nvSpPr>
          <p:spPr>
            <a:xfrm>
              <a:off x="1401825" y="892975"/>
              <a:ext cx="10375" cy="28725"/>
            </a:xfrm>
            <a:custGeom>
              <a:rect b="b" l="l" r="r" t="t"/>
              <a:pathLst>
                <a:path extrusionOk="0" h="1149" w="415">
                  <a:moveTo>
                    <a:pt x="4" y="0"/>
                  </a:moveTo>
                  <a:cubicBezTo>
                    <a:pt x="4" y="3"/>
                    <a:pt x="2" y="6"/>
                    <a:pt x="1" y="9"/>
                  </a:cubicBezTo>
                  <a:lnTo>
                    <a:pt x="1" y="1085"/>
                  </a:lnTo>
                  <a:cubicBezTo>
                    <a:pt x="46" y="1127"/>
                    <a:pt x="146" y="1149"/>
                    <a:pt x="228" y="1149"/>
                  </a:cubicBezTo>
                  <a:cubicBezTo>
                    <a:pt x="294" y="1149"/>
                    <a:pt x="414" y="1111"/>
                    <a:pt x="414" y="1059"/>
                  </a:cubicBezTo>
                  <a:lnTo>
                    <a:pt x="414" y="3"/>
                  </a:lnTo>
                  <a:cubicBezTo>
                    <a:pt x="372" y="28"/>
                    <a:pt x="321" y="42"/>
                    <a:pt x="217" y="42"/>
                  </a:cubicBezTo>
                  <a:cubicBezTo>
                    <a:pt x="49" y="42"/>
                    <a:pt x="4" y="0"/>
                    <a:pt x="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2" name="Google Shape;452;p2"/>
          <p:cNvGrpSpPr/>
          <p:nvPr/>
        </p:nvGrpSpPr>
        <p:grpSpPr>
          <a:xfrm>
            <a:off x="7889770" y="922822"/>
            <a:ext cx="2500846" cy="3750376"/>
            <a:chOff x="1766175" y="726675"/>
            <a:chExt cx="420600" cy="630750"/>
          </a:xfrm>
        </p:grpSpPr>
        <p:sp>
          <p:nvSpPr>
            <p:cNvPr id="453" name="Google Shape;453;p2"/>
            <p:cNvSpPr/>
            <p:nvPr/>
          </p:nvSpPr>
          <p:spPr>
            <a:xfrm>
              <a:off x="2083850" y="1108150"/>
              <a:ext cx="25075" cy="14000"/>
            </a:xfrm>
            <a:custGeom>
              <a:rect b="b" l="l" r="r" t="t"/>
              <a:pathLst>
                <a:path extrusionOk="0" h="560" w="1003">
                  <a:moveTo>
                    <a:pt x="502" y="1"/>
                  </a:moveTo>
                  <a:cubicBezTo>
                    <a:pt x="225" y="1"/>
                    <a:pt x="0" y="126"/>
                    <a:pt x="0" y="281"/>
                  </a:cubicBezTo>
                  <a:cubicBezTo>
                    <a:pt x="0" y="435"/>
                    <a:pt x="225" y="559"/>
                    <a:pt x="502" y="559"/>
                  </a:cubicBezTo>
                  <a:cubicBezTo>
                    <a:pt x="779" y="559"/>
                    <a:pt x="1002" y="435"/>
                    <a:pt x="1002" y="281"/>
                  </a:cubicBezTo>
                  <a:cubicBezTo>
                    <a:pt x="1002" y="126"/>
                    <a:pt x="779" y="1"/>
                    <a:pt x="502"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
            <p:cNvSpPr/>
            <p:nvPr/>
          </p:nvSpPr>
          <p:spPr>
            <a:xfrm>
              <a:off x="2083850" y="1107625"/>
              <a:ext cx="25075" cy="13975"/>
            </a:xfrm>
            <a:custGeom>
              <a:rect b="b" l="l" r="r" t="t"/>
              <a:pathLst>
                <a:path extrusionOk="0" h="559" w="1003">
                  <a:moveTo>
                    <a:pt x="502" y="0"/>
                  </a:moveTo>
                  <a:cubicBezTo>
                    <a:pt x="225" y="0"/>
                    <a:pt x="0" y="125"/>
                    <a:pt x="0" y="279"/>
                  </a:cubicBezTo>
                  <a:cubicBezTo>
                    <a:pt x="0" y="434"/>
                    <a:pt x="225" y="559"/>
                    <a:pt x="502" y="559"/>
                  </a:cubicBezTo>
                  <a:cubicBezTo>
                    <a:pt x="779" y="559"/>
                    <a:pt x="1002" y="434"/>
                    <a:pt x="1002" y="279"/>
                  </a:cubicBezTo>
                  <a:cubicBezTo>
                    <a:pt x="1002" y="125"/>
                    <a:pt x="779" y="0"/>
                    <a:pt x="5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
            <p:cNvSpPr/>
            <p:nvPr/>
          </p:nvSpPr>
          <p:spPr>
            <a:xfrm>
              <a:off x="2095450" y="1039925"/>
              <a:ext cx="1900" cy="75125"/>
            </a:xfrm>
            <a:custGeom>
              <a:rect b="b" l="l" r="r" t="t"/>
              <a:pathLst>
                <a:path extrusionOk="0" h="3005" w="76">
                  <a:moveTo>
                    <a:pt x="13" y="1"/>
                  </a:moveTo>
                  <a:cubicBezTo>
                    <a:pt x="6" y="1"/>
                    <a:pt x="0" y="7"/>
                    <a:pt x="0" y="14"/>
                  </a:cubicBezTo>
                  <a:lnTo>
                    <a:pt x="0" y="2991"/>
                  </a:lnTo>
                  <a:cubicBezTo>
                    <a:pt x="0" y="2998"/>
                    <a:pt x="6" y="3004"/>
                    <a:pt x="13" y="3004"/>
                  </a:cubicBezTo>
                  <a:lnTo>
                    <a:pt x="62" y="3004"/>
                  </a:lnTo>
                  <a:cubicBezTo>
                    <a:pt x="70" y="3004"/>
                    <a:pt x="75" y="2998"/>
                    <a:pt x="75" y="2991"/>
                  </a:cubicBezTo>
                  <a:lnTo>
                    <a:pt x="75" y="14"/>
                  </a:lnTo>
                  <a:cubicBezTo>
                    <a:pt x="75" y="7"/>
                    <a:pt x="70" y="1"/>
                    <a:pt x="62"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
            <p:cNvSpPr/>
            <p:nvPr/>
          </p:nvSpPr>
          <p:spPr>
            <a:xfrm>
              <a:off x="2079850" y="1010675"/>
              <a:ext cx="33075" cy="40150"/>
            </a:xfrm>
            <a:custGeom>
              <a:rect b="b" l="l" r="r" t="t"/>
              <a:pathLst>
                <a:path extrusionOk="0" h="1606" w="1323">
                  <a:moveTo>
                    <a:pt x="1194" y="1"/>
                  </a:moveTo>
                  <a:lnTo>
                    <a:pt x="128" y="21"/>
                  </a:lnTo>
                  <a:lnTo>
                    <a:pt x="3" y="1204"/>
                  </a:lnTo>
                  <a:cubicBezTo>
                    <a:pt x="1" y="1216"/>
                    <a:pt x="1" y="1228"/>
                    <a:pt x="1" y="1238"/>
                  </a:cubicBezTo>
                  <a:cubicBezTo>
                    <a:pt x="1" y="1442"/>
                    <a:pt x="296" y="1606"/>
                    <a:pt x="662" y="1606"/>
                  </a:cubicBezTo>
                  <a:cubicBezTo>
                    <a:pt x="1026" y="1606"/>
                    <a:pt x="1323" y="1442"/>
                    <a:pt x="1323" y="1238"/>
                  </a:cubicBezTo>
                  <a:cubicBezTo>
                    <a:pt x="1323" y="1228"/>
                    <a:pt x="1322" y="1216"/>
                    <a:pt x="1320" y="1206"/>
                  </a:cubicBezTo>
                  <a:lnTo>
                    <a:pt x="1323" y="1204"/>
                  </a:lnTo>
                  <a:lnTo>
                    <a:pt x="1194"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
            <p:cNvSpPr/>
            <p:nvPr/>
          </p:nvSpPr>
          <p:spPr>
            <a:xfrm>
              <a:off x="2083050" y="1003750"/>
              <a:ext cx="26650" cy="14850"/>
            </a:xfrm>
            <a:custGeom>
              <a:rect b="b" l="l" r="r" t="t"/>
              <a:pathLst>
                <a:path extrusionOk="0" h="594" w="1066">
                  <a:moveTo>
                    <a:pt x="534" y="1"/>
                  </a:moveTo>
                  <a:cubicBezTo>
                    <a:pt x="239" y="1"/>
                    <a:pt x="0" y="134"/>
                    <a:pt x="0" y="298"/>
                  </a:cubicBezTo>
                  <a:cubicBezTo>
                    <a:pt x="0" y="462"/>
                    <a:pt x="239" y="594"/>
                    <a:pt x="534" y="594"/>
                  </a:cubicBezTo>
                  <a:cubicBezTo>
                    <a:pt x="828" y="594"/>
                    <a:pt x="1066" y="462"/>
                    <a:pt x="1066" y="298"/>
                  </a:cubicBezTo>
                  <a:cubicBezTo>
                    <a:pt x="1066" y="134"/>
                    <a:pt x="828" y="1"/>
                    <a:pt x="534" y="1"/>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
            <p:cNvSpPr/>
            <p:nvPr/>
          </p:nvSpPr>
          <p:spPr>
            <a:xfrm>
              <a:off x="2084925" y="1004800"/>
              <a:ext cx="22900" cy="12750"/>
            </a:xfrm>
            <a:custGeom>
              <a:rect b="b" l="l" r="r" t="t"/>
              <a:pathLst>
                <a:path extrusionOk="0" h="510" w="916">
                  <a:moveTo>
                    <a:pt x="459" y="1"/>
                  </a:moveTo>
                  <a:cubicBezTo>
                    <a:pt x="206" y="1"/>
                    <a:pt x="1" y="115"/>
                    <a:pt x="1" y="256"/>
                  </a:cubicBezTo>
                  <a:cubicBezTo>
                    <a:pt x="1" y="397"/>
                    <a:pt x="206" y="510"/>
                    <a:pt x="459" y="510"/>
                  </a:cubicBezTo>
                  <a:cubicBezTo>
                    <a:pt x="711" y="510"/>
                    <a:pt x="916" y="397"/>
                    <a:pt x="916" y="256"/>
                  </a:cubicBezTo>
                  <a:cubicBezTo>
                    <a:pt x="916" y="115"/>
                    <a:pt x="711" y="1"/>
                    <a:pt x="459" y="1"/>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
            <p:cNvSpPr/>
            <p:nvPr/>
          </p:nvSpPr>
          <p:spPr>
            <a:xfrm>
              <a:off x="1766175" y="847550"/>
              <a:ext cx="9125" cy="389000"/>
            </a:xfrm>
            <a:custGeom>
              <a:rect b="b" l="l" r="r" t="t"/>
              <a:pathLst>
                <a:path extrusionOk="0" h="15560" w="365">
                  <a:moveTo>
                    <a:pt x="0" y="0"/>
                  </a:moveTo>
                  <a:lnTo>
                    <a:pt x="0" y="15560"/>
                  </a:lnTo>
                  <a:lnTo>
                    <a:pt x="364" y="15355"/>
                  </a:lnTo>
                  <a:lnTo>
                    <a:pt x="364" y="20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
            <p:cNvSpPr/>
            <p:nvPr/>
          </p:nvSpPr>
          <p:spPr>
            <a:xfrm>
              <a:off x="1766550" y="1231450"/>
              <a:ext cx="209925" cy="125975"/>
            </a:xfrm>
            <a:custGeom>
              <a:rect b="b" l="l" r="r" t="t"/>
              <a:pathLst>
                <a:path extrusionOk="0" h="5039" w="8397">
                  <a:moveTo>
                    <a:pt x="335" y="1"/>
                  </a:moveTo>
                  <a:lnTo>
                    <a:pt x="1" y="204"/>
                  </a:lnTo>
                  <a:lnTo>
                    <a:pt x="8397" y="5038"/>
                  </a:lnTo>
                  <a:lnTo>
                    <a:pt x="8397" y="4642"/>
                  </a:lnTo>
                  <a:lnTo>
                    <a:pt x="3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
            <p:cNvSpPr/>
            <p:nvPr/>
          </p:nvSpPr>
          <p:spPr>
            <a:xfrm>
              <a:off x="1774900" y="736575"/>
              <a:ext cx="201575" cy="494875"/>
            </a:xfrm>
            <a:custGeom>
              <a:rect b="b" l="l" r="r" t="t"/>
              <a:pathLst>
                <a:path extrusionOk="0" h="19795" w="8063">
                  <a:moveTo>
                    <a:pt x="8063" y="1"/>
                  </a:moveTo>
                  <a:lnTo>
                    <a:pt x="1" y="4642"/>
                  </a:lnTo>
                  <a:lnTo>
                    <a:pt x="1" y="19794"/>
                  </a:lnTo>
                  <a:lnTo>
                    <a:pt x="8063" y="15151"/>
                  </a:lnTo>
                  <a:lnTo>
                    <a:pt x="8063"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
            <p:cNvSpPr/>
            <p:nvPr/>
          </p:nvSpPr>
          <p:spPr>
            <a:xfrm>
              <a:off x="1766550" y="726675"/>
              <a:ext cx="419825" cy="125975"/>
            </a:xfrm>
            <a:custGeom>
              <a:rect b="b" l="l" r="r" t="t"/>
              <a:pathLst>
                <a:path extrusionOk="0" h="5039" w="16793">
                  <a:moveTo>
                    <a:pt x="8397" y="1"/>
                  </a:moveTo>
                  <a:lnTo>
                    <a:pt x="1" y="4835"/>
                  </a:lnTo>
                  <a:lnTo>
                    <a:pt x="335" y="5038"/>
                  </a:lnTo>
                  <a:lnTo>
                    <a:pt x="8397" y="397"/>
                  </a:lnTo>
                  <a:lnTo>
                    <a:pt x="16461" y="5038"/>
                  </a:lnTo>
                  <a:lnTo>
                    <a:pt x="16793" y="4835"/>
                  </a:lnTo>
                  <a:lnTo>
                    <a:pt x="8397"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
            <p:cNvSpPr/>
            <p:nvPr/>
          </p:nvSpPr>
          <p:spPr>
            <a:xfrm>
              <a:off x="2177650" y="847550"/>
              <a:ext cx="9125" cy="389000"/>
            </a:xfrm>
            <a:custGeom>
              <a:rect b="b" l="l" r="r" t="t"/>
              <a:pathLst>
                <a:path extrusionOk="0" h="15560" w="365">
                  <a:moveTo>
                    <a:pt x="365" y="0"/>
                  </a:moveTo>
                  <a:lnTo>
                    <a:pt x="1" y="203"/>
                  </a:lnTo>
                  <a:lnTo>
                    <a:pt x="1" y="15355"/>
                  </a:lnTo>
                  <a:lnTo>
                    <a:pt x="365" y="15560"/>
                  </a:lnTo>
                  <a:lnTo>
                    <a:pt x="365"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
            <p:cNvSpPr/>
            <p:nvPr/>
          </p:nvSpPr>
          <p:spPr>
            <a:xfrm>
              <a:off x="1976450" y="1231450"/>
              <a:ext cx="209925" cy="125975"/>
            </a:xfrm>
            <a:custGeom>
              <a:rect b="b" l="l" r="r" t="t"/>
              <a:pathLst>
                <a:path extrusionOk="0" h="5039" w="8397">
                  <a:moveTo>
                    <a:pt x="8065" y="1"/>
                  </a:moveTo>
                  <a:lnTo>
                    <a:pt x="1" y="4642"/>
                  </a:lnTo>
                  <a:lnTo>
                    <a:pt x="1" y="5038"/>
                  </a:lnTo>
                  <a:lnTo>
                    <a:pt x="8397" y="204"/>
                  </a:lnTo>
                  <a:lnTo>
                    <a:pt x="8065"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
            <p:cNvSpPr/>
            <p:nvPr/>
          </p:nvSpPr>
          <p:spPr>
            <a:xfrm>
              <a:off x="1774900" y="1115350"/>
              <a:ext cx="403175" cy="232175"/>
            </a:xfrm>
            <a:custGeom>
              <a:rect b="b" l="l" r="r" t="t"/>
              <a:pathLst>
                <a:path extrusionOk="0" h="9287" w="16127">
                  <a:moveTo>
                    <a:pt x="8063" y="0"/>
                  </a:moveTo>
                  <a:lnTo>
                    <a:pt x="1" y="4643"/>
                  </a:lnTo>
                  <a:lnTo>
                    <a:pt x="8063" y="9286"/>
                  </a:lnTo>
                  <a:lnTo>
                    <a:pt x="16127" y="4645"/>
                  </a:lnTo>
                  <a:lnTo>
                    <a:pt x="806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
            <p:cNvSpPr/>
            <p:nvPr/>
          </p:nvSpPr>
          <p:spPr>
            <a:xfrm>
              <a:off x="1976450" y="736575"/>
              <a:ext cx="201625" cy="494875"/>
            </a:xfrm>
            <a:custGeom>
              <a:rect b="b" l="l" r="r" t="t"/>
              <a:pathLst>
                <a:path extrusionOk="0" h="19795" w="8065">
                  <a:moveTo>
                    <a:pt x="1" y="1"/>
                  </a:moveTo>
                  <a:lnTo>
                    <a:pt x="1" y="15151"/>
                  </a:lnTo>
                  <a:lnTo>
                    <a:pt x="8065" y="19794"/>
                  </a:lnTo>
                  <a:lnTo>
                    <a:pt x="8065" y="4642"/>
                  </a:lnTo>
                  <a:lnTo>
                    <a:pt x="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
            <p:cNvSpPr/>
            <p:nvPr/>
          </p:nvSpPr>
          <p:spPr>
            <a:xfrm>
              <a:off x="2059375" y="1035475"/>
              <a:ext cx="80900" cy="129225"/>
            </a:xfrm>
            <a:custGeom>
              <a:rect b="b" l="l" r="r" t="t"/>
              <a:pathLst>
                <a:path extrusionOk="0" h="5169" w="3236">
                  <a:moveTo>
                    <a:pt x="0" y="1"/>
                  </a:moveTo>
                  <a:lnTo>
                    <a:pt x="0" y="3315"/>
                  </a:lnTo>
                  <a:lnTo>
                    <a:pt x="3235" y="5169"/>
                  </a:lnTo>
                  <a:lnTo>
                    <a:pt x="3235" y="185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
            <p:cNvSpPr/>
            <p:nvPr/>
          </p:nvSpPr>
          <p:spPr>
            <a:xfrm>
              <a:off x="2065450" y="1046650"/>
              <a:ext cx="67750" cy="106900"/>
            </a:xfrm>
            <a:custGeom>
              <a:rect b="b" l="l" r="r" t="t"/>
              <a:pathLst>
                <a:path extrusionOk="0" h="4276" w="2710">
                  <a:moveTo>
                    <a:pt x="1" y="0"/>
                  </a:moveTo>
                  <a:lnTo>
                    <a:pt x="1" y="2719"/>
                  </a:lnTo>
                  <a:lnTo>
                    <a:pt x="2710" y="4275"/>
                  </a:lnTo>
                  <a:lnTo>
                    <a:pt x="2710" y="1556"/>
                  </a:lnTo>
                  <a:lnTo>
                    <a:pt x="1"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
            <p:cNvSpPr/>
            <p:nvPr/>
          </p:nvSpPr>
          <p:spPr>
            <a:xfrm>
              <a:off x="2062475" y="1040400"/>
              <a:ext cx="10175" cy="74250"/>
            </a:xfrm>
            <a:custGeom>
              <a:rect b="b" l="l" r="r" t="t"/>
              <a:pathLst>
                <a:path extrusionOk="0" h="2970" w="407">
                  <a:moveTo>
                    <a:pt x="1" y="1"/>
                  </a:moveTo>
                  <a:lnTo>
                    <a:pt x="105" y="2969"/>
                  </a:lnTo>
                  <a:lnTo>
                    <a:pt x="407" y="2795"/>
                  </a:lnTo>
                  <a:lnTo>
                    <a:pt x="406" y="185"/>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
            <p:cNvSpPr/>
            <p:nvPr/>
          </p:nvSpPr>
          <p:spPr>
            <a:xfrm>
              <a:off x="2065100" y="1110275"/>
              <a:ext cx="72675" cy="45325"/>
            </a:xfrm>
            <a:custGeom>
              <a:rect b="b" l="l" r="r" t="t"/>
              <a:pathLst>
                <a:path extrusionOk="0" h="1813" w="2907">
                  <a:moveTo>
                    <a:pt x="302" y="0"/>
                  </a:moveTo>
                  <a:lnTo>
                    <a:pt x="0" y="174"/>
                  </a:lnTo>
                  <a:lnTo>
                    <a:pt x="2780" y="1813"/>
                  </a:lnTo>
                  <a:lnTo>
                    <a:pt x="2906" y="1457"/>
                  </a:lnTo>
                  <a:lnTo>
                    <a:pt x="302"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
            <p:cNvSpPr/>
            <p:nvPr/>
          </p:nvSpPr>
          <p:spPr>
            <a:xfrm>
              <a:off x="2054325" y="1027750"/>
              <a:ext cx="90000" cy="91275"/>
            </a:xfrm>
            <a:custGeom>
              <a:rect b="b" l="l" r="r" t="t"/>
              <a:pathLst>
                <a:path extrusionOk="0" h="3651" w="3600">
                  <a:moveTo>
                    <a:pt x="1" y="1"/>
                  </a:moveTo>
                  <a:lnTo>
                    <a:pt x="1" y="1577"/>
                  </a:lnTo>
                  <a:lnTo>
                    <a:pt x="3600" y="3651"/>
                  </a:lnTo>
                  <a:lnTo>
                    <a:pt x="3600" y="2074"/>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
            <p:cNvSpPr/>
            <p:nvPr/>
          </p:nvSpPr>
          <p:spPr>
            <a:xfrm>
              <a:off x="2054325" y="1027750"/>
              <a:ext cx="90000" cy="64600"/>
            </a:xfrm>
            <a:custGeom>
              <a:rect b="b" l="l" r="r" t="t"/>
              <a:pathLst>
                <a:path extrusionOk="0" h="2584" w="3600">
                  <a:moveTo>
                    <a:pt x="1" y="1"/>
                  </a:moveTo>
                  <a:lnTo>
                    <a:pt x="1" y="510"/>
                  </a:lnTo>
                  <a:lnTo>
                    <a:pt x="3600" y="2583"/>
                  </a:lnTo>
                  <a:lnTo>
                    <a:pt x="3600" y="2074"/>
                  </a:lnTo>
                  <a:lnTo>
                    <a:pt x="1"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
            <p:cNvSpPr/>
            <p:nvPr/>
          </p:nvSpPr>
          <p:spPr>
            <a:xfrm>
              <a:off x="2082900" y="1206950"/>
              <a:ext cx="7275" cy="18150"/>
            </a:xfrm>
            <a:custGeom>
              <a:rect b="b" l="l" r="r" t="t"/>
              <a:pathLst>
                <a:path extrusionOk="0" h="726" w="291">
                  <a:moveTo>
                    <a:pt x="19" y="1"/>
                  </a:moveTo>
                  <a:cubicBezTo>
                    <a:pt x="7" y="1"/>
                    <a:pt x="0" y="10"/>
                    <a:pt x="0" y="35"/>
                  </a:cubicBezTo>
                  <a:lnTo>
                    <a:pt x="0" y="580"/>
                  </a:lnTo>
                  <a:cubicBezTo>
                    <a:pt x="0" y="660"/>
                    <a:pt x="64" y="725"/>
                    <a:pt x="145" y="725"/>
                  </a:cubicBezTo>
                  <a:cubicBezTo>
                    <a:pt x="146" y="725"/>
                    <a:pt x="147" y="725"/>
                    <a:pt x="148" y="725"/>
                  </a:cubicBezTo>
                  <a:cubicBezTo>
                    <a:pt x="225" y="725"/>
                    <a:pt x="289" y="661"/>
                    <a:pt x="290" y="583"/>
                  </a:cubicBezTo>
                  <a:lnTo>
                    <a:pt x="290" y="37"/>
                  </a:lnTo>
                  <a:cubicBezTo>
                    <a:pt x="290" y="11"/>
                    <a:pt x="283" y="2"/>
                    <a:pt x="271" y="2"/>
                  </a:cubicBezTo>
                  <a:cubicBezTo>
                    <a:pt x="246" y="2"/>
                    <a:pt x="198" y="41"/>
                    <a:pt x="145" y="41"/>
                  </a:cubicBezTo>
                  <a:cubicBezTo>
                    <a:pt x="91" y="40"/>
                    <a:pt x="44" y="1"/>
                    <a:pt x="19" y="1"/>
                  </a:cubicBez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
            <p:cNvSpPr/>
            <p:nvPr/>
          </p:nvSpPr>
          <p:spPr>
            <a:xfrm>
              <a:off x="1961825" y="1138300"/>
              <a:ext cx="7275" cy="14075"/>
            </a:xfrm>
            <a:custGeom>
              <a:rect b="b" l="l" r="r" t="t"/>
              <a:pathLst>
                <a:path extrusionOk="0" h="563" w="291">
                  <a:moveTo>
                    <a:pt x="7" y="0"/>
                  </a:moveTo>
                  <a:cubicBezTo>
                    <a:pt x="3" y="0"/>
                    <a:pt x="0" y="6"/>
                    <a:pt x="0" y="22"/>
                  </a:cubicBezTo>
                  <a:lnTo>
                    <a:pt x="0" y="418"/>
                  </a:lnTo>
                  <a:cubicBezTo>
                    <a:pt x="0" y="497"/>
                    <a:pt x="64" y="561"/>
                    <a:pt x="145" y="563"/>
                  </a:cubicBezTo>
                  <a:cubicBezTo>
                    <a:pt x="223" y="563"/>
                    <a:pt x="289" y="499"/>
                    <a:pt x="290" y="421"/>
                  </a:cubicBezTo>
                  <a:lnTo>
                    <a:pt x="290" y="23"/>
                  </a:lnTo>
                  <a:cubicBezTo>
                    <a:pt x="290" y="8"/>
                    <a:pt x="288" y="2"/>
                    <a:pt x="283" y="2"/>
                  </a:cubicBezTo>
                  <a:cubicBezTo>
                    <a:pt x="264" y="2"/>
                    <a:pt x="208" y="107"/>
                    <a:pt x="145" y="107"/>
                  </a:cubicBezTo>
                  <a:cubicBezTo>
                    <a:pt x="81" y="107"/>
                    <a:pt x="26" y="0"/>
                    <a:pt x="7" y="0"/>
                  </a:cubicBez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
            <p:cNvSpPr/>
            <p:nvPr/>
          </p:nvSpPr>
          <p:spPr>
            <a:xfrm>
              <a:off x="2116825" y="1192150"/>
              <a:ext cx="7275" cy="17625"/>
            </a:xfrm>
            <a:custGeom>
              <a:rect b="b" l="l" r="r" t="t"/>
              <a:pathLst>
                <a:path extrusionOk="0" h="705" w="291">
                  <a:moveTo>
                    <a:pt x="3" y="1"/>
                  </a:moveTo>
                  <a:cubicBezTo>
                    <a:pt x="1" y="1"/>
                    <a:pt x="1" y="5"/>
                    <a:pt x="1" y="14"/>
                  </a:cubicBezTo>
                  <a:lnTo>
                    <a:pt x="1" y="559"/>
                  </a:lnTo>
                  <a:cubicBezTo>
                    <a:pt x="1" y="639"/>
                    <a:pt x="66" y="704"/>
                    <a:pt x="146" y="704"/>
                  </a:cubicBezTo>
                  <a:cubicBezTo>
                    <a:pt x="147" y="704"/>
                    <a:pt x="147" y="704"/>
                    <a:pt x="148" y="704"/>
                  </a:cubicBezTo>
                  <a:cubicBezTo>
                    <a:pt x="227" y="704"/>
                    <a:pt x="291" y="641"/>
                    <a:pt x="291" y="562"/>
                  </a:cubicBezTo>
                  <a:lnTo>
                    <a:pt x="291" y="17"/>
                  </a:lnTo>
                  <a:cubicBezTo>
                    <a:pt x="291" y="8"/>
                    <a:pt x="290" y="4"/>
                    <a:pt x="288" y="4"/>
                  </a:cubicBezTo>
                  <a:cubicBezTo>
                    <a:pt x="276" y="4"/>
                    <a:pt x="216" y="250"/>
                    <a:pt x="146" y="250"/>
                  </a:cubicBezTo>
                  <a:cubicBezTo>
                    <a:pt x="75" y="250"/>
                    <a:pt x="15" y="1"/>
                    <a:pt x="3" y="1"/>
                  </a:cubicBez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
            <p:cNvSpPr/>
            <p:nvPr/>
          </p:nvSpPr>
          <p:spPr>
            <a:xfrm>
              <a:off x="1966425" y="1114500"/>
              <a:ext cx="134225" cy="82650"/>
            </a:xfrm>
            <a:custGeom>
              <a:rect b="b" l="l" r="r" t="t"/>
              <a:pathLst>
                <a:path extrusionOk="0" h="3306" w="5369">
                  <a:moveTo>
                    <a:pt x="1054" y="1"/>
                  </a:moveTo>
                  <a:lnTo>
                    <a:pt x="71" y="555"/>
                  </a:lnTo>
                  <a:lnTo>
                    <a:pt x="39" y="572"/>
                  </a:lnTo>
                  <a:lnTo>
                    <a:pt x="0" y="621"/>
                  </a:lnTo>
                  <a:lnTo>
                    <a:pt x="4678" y="3305"/>
                  </a:lnTo>
                  <a:lnTo>
                    <a:pt x="5368" y="2515"/>
                  </a:lnTo>
                  <a:lnTo>
                    <a:pt x="1054"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
            <p:cNvSpPr/>
            <p:nvPr/>
          </p:nvSpPr>
          <p:spPr>
            <a:xfrm>
              <a:off x="1959125" y="1124125"/>
              <a:ext cx="132275" cy="85825"/>
            </a:xfrm>
            <a:custGeom>
              <a:rect b="b" l="l" r="r" t="t"/>
              <a:pathLst>
                <a:path extrusionOk="0" h="3433" w="5291">
                  <a:moveTo>
                    <a:pt x="1" y="0"/>
                  </a:moveTo>
                  <a:lnTo>
                    <a:pt x="1" y="479"/>
                  </a:lnTo>
                  <a:lnTo>
                    <a:pt x="5291" y="3432"/>
                  </a:lnTo>
                  <a:lnTo>
                    <a:pt x="5291" y="3012"/>
                  </a:lnTo>
                  <a:lnTo>
                    <a:pt x="1"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
            <p:cNvSpPr/>
            <p:nvPr/>
          </p:nvSpPr>
          <p:spPr>
            <a:xfrm>
              <a:off x="1959125" y="1131250"/>
              <a:ext cx="132275" cy="85825"/>
            </a:xfrm>
            <a:custGeom>
              <a:rect b="b" l="l" r="r" t="t"/>
              <a:pathLst>
                <a:path extrusionOk="0" h="3433" w="5291">
                  <a:moveTo>
                    <a:pt x="1" y="1"/>
                  </a:moveTo>
                  <a:lnTo>
                    <a:pt x="1" y="330"/>
                  </a:lnTo>
                  <a:lnTo>
                    <a:pt x="5291" y="3433"/>
                  </a:lnTo>
                  <a:lnTo>
                    <a:pt x="5291" y="3031"/>
                  </a:lnTo>
                  <a:lnTo>
                    <a:pt x="1"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
            <p:cNvSpPr/>
            <p:nvPr/>
          </p:nvSpPr>
          <p:spPr>
            <a:xfrm>
              <a:off x="1959050" y="1063150"/>
              <a:ext cx="43525" cy="81250"/>
            </a:xfrm>
            <a:custGeom>
              <a:rect b="b" l="l" r="r" t="t"/>
              <a:pathLst>
                <a:path extrusionOk="0" h="3250" w="1741">
                  <a:moveTo>
                    <a:pt x="1407" y="0"/>
                  </a:moveTo>
                  <a:lnTo>
                    <a:pt x="1020" y="233"/>
                  </a:lnTo>
                  <a:lnTo>
                    <a:pt x="1020" y="1044"/>
                  </a:lnTo>
                  <a:lnTo>
                    <a:pt x="198" y="1508"/>
                  </a:lnTo>
                  <a:cubicBezTo>
                    <a:pt x="76" y="1576"/>
                    <a:pt x="1" y="1705"/>
                    <a:pt x="1" y="1844"/>
                  </a:cubicBezTo>
                  <a:lnTo>
                    <a:pt x="1" y="3054"/>
                  </a:lnTo>
                  <a:lnTo>
                    <a:pt x="334" y="3250"/>
                  </a:lnTo>
                  <a:lnTo>
                    <a:pt x="334" y="2047"/>
                  </a:lnTo>
                  <a:lnTo>
                    <a:pt x="1354" y="1689"/>
                  </a:lnTo>
                  <a:lnTo>
                    <a:pt x="1354" y="429"/>
                  </a:lnTo>
                  <a:lnTo>
                    <a:pt x="1741" y="196"/>
                  </a:lnTo>
                  <a:lnTo>
                    <a:pt x="140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
            <p:cNvSpPr/>
            <p:nvPr/>
          </p:nvSpPr>
          <p:spPr>
            <a:xfrm>
              <a:off x="1992875" y="1068025"/>
              <a:ext cx="125400" cy="72650"/>
            </a:xfrm>
            <a:custGeom>
              <a:rect b="b" l="l" r="r" t="t"/>
              <a:pathLst>
                <a:path extrusionOk="0" h="2906" w="5016">
                  <a:moveTo>
                    <a:pt x="388" y="1"/>
                  </a:moveTo>
                  <a:lnTo>
                    <a:pt x="1" y="234"/>
                  </a:lnTo>
                  <a:lnTo>
                    <a:pt x="4628" y="2905"/>
                  </a:lnTo>
                  <a:lnTo>
                    <a:pt x="5015" y="2672"/>
                  </a:lnTo>
                  <a:lnTo>
                    <a:pt x="388"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
            <p:cNvSpPr/>
            <p:nvPr/>
          </p:nvSpPr>
          <p:spPr>
            <a:xfrm>
              <a:off x="1992875" y="1073875"/>
              <a:ext cx="115700" cy="108400"/>
            </a:xfrm>
            <a:custGeom>
              <a:rect b="b" l="l" r="r" t="t"/>
              <a:pathLst>
                <a:path extrusionOk="0" h="4336" w="4628">
                  <a:moveTo>
                    <a:pt x="1" y="0"/>
                  </a:moveTo>
                  <a:lnTo>
                    <a:pt x="1" y="1624"/>
                  </a:lnTo>
                  <a:lnTo>
                    <a:pt x="4628" y="4336"/>
                  </a:lnTo>
                  <a:lnTo>
                    <a:pt x="4628" y="2671"/>
                  </a:lnTo>
                  <a:lnTo>
                    <a:pt x="1"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
            <p:cNvSpPr/>
            <p:nvPr/>
          </p:nvSpPr>
          <p:spPr>
            <a:xfrm>
              <a:off x="1967400" y="1094175"/>
              <a:ext cx="25500" cy="34650"/>
            </a:xfrm>
            <a:custGeom>
              <a:rect b="b" l="l" r="r" t="t"/>
              <a:pathLst>
                <a:path extrusionOk="0" h="1386" w="1020">
                  <a:moveTo>
                    <a:pt x="1020" y="0"/>
                  </a:moveTo>
                  <a:lnTo>
                    <a:pt x="164" y="482"/>
                  </a:lnTo>
                  <a:cubicBezTo>
                    <a:pt x="63" y="538"/>
                    <a:pt x="0" y="647"/>
                    <a:pt x="0" y="763"/>
                  </a:cubicBezTo>
                  <a:lnTo>
                    <a:pt x="0" y="1385"/>
                  </a:lnTo>
                  <a:lnTo>
                    <a:pt x="1020" y="812"/>
                  </a:lnTo>
                  <a:lnTo>
                    <a:pt x="1020"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
            <p:cNvSpPr/>
            <p:nvPr/>
          </p:nvSpPr>
          <p:spPr>
            <a:xfrm>
              <a:off x="2083075" y="1134775"/>
              <a:ext cx="43500" cy="82300"/>
            </a:xfrm>
            <a:custGeom>
              <a:rect b="b" l="l" r="r" t="t"/>
              <a:pathLst>
                <a:path extrusionOk="0" h="3292" w="1740">
                  <a:moveTo>
                    <a:pt x="1406" y="0"/>
                  </a:moveTo>
                  <a:lnTo>
                    <a:pt x="1019" y="234"/>
                  </a:lnTo>
                  <a:lnTo>
                    <a:pt x="1019" y="1086"/>
                  </a:lnTo>
                  <a:lnTo>
                    <a:pt x="185" y="1558"/>
                  </a:lnTo>
                  <a:cubicBezTo>
                    <a:pt x="70" y="1622"/>
                    <a:pt x="1" y="1743"/>
                    <a:pt x="1" y="1875"/>
                  </a:cubicBezTo>
                  <a:lnTo>
                    <a:pt x="1" y="3096"/>
                  </a:lnTo>
                  <a:lnTo>
                    <a:pt x="333" y="3292"/>
                  </a:lnTo>
                  <a:lnTo>
                    <a:pt x="1407" y="2419"/>
                  </a:lnTo>
                  <a:lnTo>
                    <a:pt x="1739" y="196"/>
                  </a:lnTo>
                  <a:lnTo>
                    <a:pt x="140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
            <p:cNvSpPr/>
            <p:nvPr/>
          </p:nvSpPr>
          <p:spPr>
            <a:xfrm>
              <a:off x="2091375" y="1139700"/>
              <a:ext cx="35200" cy="77375"/>
            </a:xfrm>
            <a:custGeom>
              <a:rect b="b" l="l" r="r" t="t"/>
              <a:pathLst>
                <a:path extrusionOk="0" h="3095" w="1408">
                  <a:moveTo>
                    <a:pt x="1407" y="1"/>
                  </a:moveTo>
                  <a:lnTo>
                    <a:pt x="1020" y="234"/>
                  </a:lnTo>
                  <a:lnTo>
                    <a:pt x="1020" y="1087"/>
                  </a:lnTo>
                  <a:lnTo>
                    <a:pt x="205" y="1546"/>
                  </a:lnTo>
                  <a:cubicBezTo>
                    <a:pt x="79" y="1617"/>
                    <a:pt x="1" y="1751"/>
                    <a:pt x="1" y="1897"/>
                  </a:cubicBezTo>
                  <a:lnTo>
                    <a:pt x="1" y="3095"/>
                  </a:lnTo>
                  <a:lnTo>
                    <a:pt x="1407" y="2418"/>
                  </a:lnTo>
                  <a:lnTo>
                    <a:pt x="1407"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
            <p:cNvSpPr/>
            <p:nvPr/>
          </p:nvSpPr>
          <p:spPr>
            <a:xfrm>
              <a:off x="2023525" y="1139050"/>
              <a:ext cx="25150" cy="19850"/>
            </a:xfrm>
            <a:custGeom>
              <a:rect b="b" l="l" r="r" t="t"/>
              <a:pathLst>
                <a:path extrusionOk="0" h="794" w="1006">
                  <a:moveTo>
                    <a:pt x="1005" y="0"/>
                  </a:moveTo>
                  <a:lnTo>
                    <a:pt x="988" y="28"/>
                  </a:lnTo>
                  <a:lnTo>
                    <a:pt x="61" y="576"/>
                  </a:lnTo>
                  <a:lnTo>
                    <a:pt x="0" y="557"/>
                  </a:lnTo>
                  <a:lnTo>
                    <a:pt x="0" y="794"/>
                  </a:lnTo>
                  <a:cubicBezTo>
                    <a:pt x="18" y="792"/>
                    <a:pt x="35" y="788"/>
                    <a:pt x="49" y="779"/>
                  </a:cubicBezTo>
                  <a:lnTo>
                    <a:pt x="985" y="225"/>
                  </a:lnTo>
                  <a:cubicBezTo>
                    <a:pt x="998" y="218"/>
                    <a:pt x="1005" y="203"/>
                    <a:pt x="1005" y="189"/>
                  </a:cubicBezTo>
                  <a:lnTo>
                    <a:pt x="1005"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
            <p:cNvSpPr/>
            <p:nvPr/>
          </p:nvSpPr>
          <p:spPr>
            <a:xfrm>
              <a:off x="1970400" y="1123675"/>
              <a:ext cx="53150" cy="35200"/>
            </a:xfrm>
            <a:custGeom>
              <a:rect b="b" l="l" r="r" t="t"/>
              <a:pathLst>
                <a:path extrusionOk="0" h="1408" w="2126">
                  <a:moveTo>
                    <a:pt x="2" y="1"/>
                  </a:moveTo>
                  <a:lnTo>
                    <a:pt x="2" y="189"/>
                  </a:lnTo>
                  <a:cubicBezTo>
                    <a:pt x="1" y="204"/>
                    <a:pt x="9" y="217"/>
                    <a:pt x="23" y="225"/>
                  </a:cubicBezTo>
                  <a:lnTo>
                    <a:pt x="2076" y="1391"/>
                  </a:lnTo>
                  <a:lnTo>
                    <a:pt x="2077" y="1393"/>
                  </a:lnTo>
                  <a:lnTo>
                    <a:pt x="2092" y="1400"/>
                  </a:lnTo>
                  <a:cubicBezTo>
                    <a:pt x="2102" y="1406"/>
                    <a:pt x="2114" y="1407"/>
                    <a:pt x="2125" y="1407"/>
                  </a:cubicBezTo>
                  <a:lnTo>
                    <a:pt x="2125" y="1185"/>
                  </a:lnTo>
                  <a:lnTo>
                    <a:pt x="2058" y="1185"/>
                  </a:lnTo>
                  <a:lnTo>
                    <a:pt x="20" y="28"/>
                  </a:lnTo>
                  <a:lnTo>
                    <a:pt x="2"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
            <p:cNvSpPr/>
            <p:nvPr/>
          </p:nvSpPr>
          <p:spPr>
            <a:xfrm>
              <a:off x="1970300" y="1108825"/>
              <a:ext cx="78550" cy="44950"/>
            </a:xfrm>
            <a:custGeom>
              <a:rect b="b" l="l" r="r" t="t"/>
              <a:pathLst>
                <a:path extrusionOk="0" h="1798" w="3142">
                  <a:moveTo>
                    <a:pt x="1012" y="1"/>
                  </a:moveTo>
                  <a:cubicBezTo>
                    <a:pt x="987" y="1"/>
                    <a:pt x="962" y="8"/>
                    <a:pt x="940" y="20"/>
                  </a:cubicBezTo>
                  <a:lnTo>
                    <a:pt x="28" y="554"/>
                  </a:lnTo>
                  <a:cubicBezTo>
                    <a:pt x="0" y="570"/>
                    <a:pt x="0" y="608"/>
                    <a:pt x="28" y="624"/>
                  </a:cubicBezTo>
                  <a:lnTo>
                    <a:pt x="2058" y="1776"/>
                  </a:lnTo>
                  <a:cubicBezTo>
                    <a:pt x="2080" y="1790"/>
                    <a:pt x="2106" y="1797"/>
                    <a:pt x="2131" y="1797"/>
                  </a:cubicBezTo>
                  <a:cubicBezTo>
                    <a:pt x="2156" y="1797"/>
                    <a:pt x="2181" y="1791"/>
                    <a:pt x="2203" y="1778"/>
                  </a:cubicBezTo>
                  <a:lnTo>
                    <a:pt x="3114" y="1238"/>
                  </a:lnTo>
                  <a:cubicBezTo>
                    <a:pt x="3140" y="1222"/>
                    <a:pt x="3141" y="1185"/>
                    <a:pt x="3115" y="1169"/>
                  </a:cubicBezTo>
                  <a:lnTo>
                    <a:pt x="1085" y="22"/>
                  </a:lnTo>
                  <a:cubicBezTo>
                    <a:pt x="1062" y="8"/>
                    <a:pt x="1037" y="1"/>
                    <a:pt x="1012"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
            <p:cNvSpPr/>
            <p:nvPr/>
          </p:nvSpPr>
          <p:spPr>
            <a:xfrm>
              <a:off x="2081600" y="1185475"/>
              <a:ext cx="1500" cy="5900"/>
            </a:xfrm>
            <a:custGeom>
              <a:rect b="b" l="l" r="r" t="t"/>
              <a:pathLst>
                <a:path extrusionOk="0" h="236" w="60">
                  <a:moveTo>
                    <a:pt x="0" y="1"/>
                  </a:moveTo>
                  <a:lnTo>
                    <a:pt x="0" y="236"/>
                  </a:lnTo>
                  <a:cubicBezTo>
                    <a:pt x="18" y="236"/>
                    <a:pt x="35" y="230"/>
                    <a:pt x="49" y="221"/>
                  </a:cubicBezTo>
                  <a:lnTo>
                    <a:pt x="60" y="216"/>
                  </a:lnTo>
                  <a:lnTo>
                    <a:pt x="60" y="18"/>
                  </a:lnTo>
                  <a:lnTo>
                    <a:pt x="0"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
            <p:cNvSpPr/>
            <p:nvPr/>
          </p:nvSpPr>
          <p:spPr>
            <a:xfrm>
              <a:off x="2026450" y="1155000"/>
              <a:ext cx="55175" cy="36375"/>
            </a:xfrm>
            <a:custGeom>
              <a:rect b="b" l="l" r="r" t="t"/>
              <a:pathLst>
                <a:path extrusionOk="0" h="1455" w="2207">
                  <a:moveTo>
                    <a:pt x="1" y="0"/>
                  </a:moveTo>
                  <a:lnTo>
                    <a:pt x="1" y="189"/>
                  </a:lnTo>
                  <a:cubicBezTo>
                    <a:pt x="1" y="203"/>
                    <a:pt x="9" y="217"/>
                    <a:pt x="21" y="225"/>
                  </a:cubicBezTo>
                  <a:lnTo>
                    <a:pt x="2157" y="1439"/>
                  </a:lnTo>
                  <a:lnTo>
                    <a:pt x="2171" y="1448"/>
                  </a:lnTo>
                  <a:cubicBezTo>
                    <a:pt x="2183" y="1452"/>
                    <a:pt x="2195" y="1455"/>
                    <a:pt x="2206" y="1455"/>
                  </a:cubicBezTo>
                  <a:lnTo>
                    <a:pt x="2206" y="1233"/>
                  </a:lnTo>
                  <a:lnTo>
                    <a:pt x="2139" y="1233"/>
                  </a:lnTo>
                  <a:lnTo>
                    <a:pt x="19" y="28"/>
                  </a:lnTo>
                  <a:lnTo>
                    <a:pt x="1"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
            <p:cNvSpPr/>
            <p:nvPr/>
          </p:nvSpPr>
          <p:spPr>
            <a:xfrm>
              <a:off x="2026350" y="1140150"/>
              <a:ext cx="73350" cy="46100"/>
            </a:xfrm>
            <a:custGeom>
              <a:rect b="b" l="l" r="r" t="t"/>
              <a:pathLst>
                <a:path extrusionOk="0" h="1844" w="2934">
                  <a:moveTo>
                    <a:pt x="1011" y="1"/>
                  </a:moveTo>
                  <a:cubicBezTo>
                    <a:pt x="987" y="1"/>
                    <a:pt x="962" y="7"/>
                    <a:pt x="940" y="20"/>
                  </a:cubicBezTo>
                  <a:lnTo>
                    <a:pt x="28" y="554"/>
                  </a:lnTo>
                  <a:cubicBezTo>
                    <a:pt x="0" y="570"/>
                    <a:pt x="0" y="608"/>
                    <a:pt x="28" y="625"/>
                  </a:cubicBezTo>
                  <a:lnTo>
                    <a:pt x="2138" y="1824"/>
                  </a:lnTo>
                  <a:cubicBezTo>
                    <a:pt x="2160" y="1837"/>
                    <a:pt x="2186" y="1844"/>
                    <a:pt x="2211" y="1844"/>
                  </a:cubicBezTo>
                  <a:cubicBezTo>
                    <a:pt x="2231" y="1844"/>
                    <a:pt x="2251" y="1840"/>
                    <a:pt x="2270" y="1831"/>
                  </a:cubicBezTo>
                  <a:lnTo>
                    <a:pt x="2270" y="1697"/>
                  </a:lnTo>
                  <a:lnTo>
                    <a:pt x="2270" y="1660"/>
                  </a:lnTo>
                  <a:cubicBezTo>
                    <a:pt x="2270" y="1528"/>
                    <a:pt x="2339" y="1407"/>
                    <a:pt x="2454" y="1343"/>
                  </a:cubicBezTo>
                  <a:lnTo>
                    <a:pt x="2934" y="1072"/>
                  </a:lnTo>
                  <a:lnTo>
                    <a:pt x="1085" y="22"/>
                  </a:lnTo>
                  <a:cubicBezTo>
                    <a:pt x="1062" y="8"/>
                    <a:pt x="1037" y="1"/>
                    <a:pt x="1011"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
            <p:cNvSpPr/>
            <p:nvPr/>
          </p:nvSpPr>
          <p:spPr>
            <a:xfrm>
              <a:off x="1994550" y="1091450"/>
              <a:ext cx="20350" cy="35850"/>
            </a:xfrm>
            <a:custGeom>
              <a:rect b="b" l="l" r="r" t="t"/>
              <a:pathLst>
                <a:path extrusionOk="0" h="1434" w="814">
                  <a:moveTo>
                    <a:pt x="1" y="1"/>
                  </a:moveTo>
                  <a:lnTo>
                    <a:pt x="1" y="982"/>
                  </a:lnTo>
                  <a:lnTo>
                    <a:pt x="814" y="1433"/>
                  </a:lnTo>
                  <a:lnTo>
                    <a:pt x="814" y="451"/>
                  </a:lnTo>
                  <a:lnTo>
                    <a:pt x="1"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
            <p:cNvSpPr/>
            <p:nvPr/>
          </p:nvSpPr>
          <p:spPr>
            <a:xfrm>
              <a:off x="2014875" y="1098950"/>
              <a:ext cx="6375" cy="28350"/>
            </a:xfrm>
            <a:custGeom>
              <a:rect b="b" l="l" r="r" t="t"/>
              <a:pathLst>
                <a:path extrusionOk="0" h="1134" w="255">
                  <a:moveTo>
                    <a:pt x="255" y="1"/>
                  </a:moveTo>
                  <a:lnTo>
                    <a:pt x="1" y="151"/>
                  </a:lnTo>
                  <a:lnTo>
                    <a:pt x="1" y="1133"/>
                  </a:lnTo>
                  <a:lnTo>
                    <a:pt x="255" y="982"/>
                  </a:lnTo>
                  <a:lnTo>
                    <a:pt x="255"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
            <p:cNvSpPr/>
            <p:nvPr/>
          </p:nvSpPr>
          <p:spPr>
            <a:xfrm>
              <a:off x="1994550" y="1087800"/>
              <a:ext cx="26675" cy="14950"/>
            </a:xfrm>
            <a:custGeom>
              <a:rect b="b" l="l" r="r" t="t"/>
              <a:pathLst>
                <a:path extrusionOk="0" h="598" w="1067">
                  <a:moveTo>
                    <a:pt x="254" y="0"/>
                  </a:moveTo>
                  <a:lnTo>
                    <a:pt x="1" y="147"/>
                  </a:lnTo>
                  <a:lnTo>
                    <a:pt x="814" y="597"/>
                  </a:lnTo>
                  <a:lnTo>
                    <a:pt x="1066" y="447"/>
                  </a:lnTo>
                  <a:lnTo>
                    <a:pt x="254"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
            <p:cNvSpPr/>
            <p:nvPr/>
          </p:nvSpPr>
          <p:spPr>
            <a:xfrm>
              <a:off x="2035300" y="1114225"/>
              <a:ext cx="20350" cy="35825"/>
            </a:xfrm>
            <a:custGeom>
              <a:rect b="b" l="l" r="r" t="t"/>
              <a:pathLst>
                <a:path extrusionOk="0" h="1433" w="814">
                  <a:moveTo>
                    <a:pt x="0" y="0"/>
                  </a:moveTo>
                  <a:lnTo>
                    <a:pt x="0" y="980"/>
                  </a:lnTo>
                  <a:lnTo>
                    <a:pt x="814" y="1433"/>
                  </a:lnTo>
                  <a:lnTo>
                    <a:pt x="814" y="451"/>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
            <p:cNvSpPr/>
            <p:nvPr/>
          </p:nvSpPr>
          <p:spPr>
            <a:xfrm>
              <a:off x="2055625" y="1121725"/>
              <a:ext cx="6375" cy="28325"/>
            </a:xfrm>
            <a:custGeom>
              <a:rect b="b" l="l" r="r" t="t"/>
              <a:pathLst>
                <a:path extrusionOk="0" h="1133" w="255">
                  <a:moveTo>
                    <a:pt x="255" y="0"/>
                  </a:moveTo>
                  <a:lnTo>
                    <a:pt x="1" y="151"/>
                  </a:lnTo>
                  <a:lnTo>
                    <a:pt x="1" y="1133"/>
                  </a:lnTo>
                  <a:lnTo>
                    <a:pt x="255" y="982"/>
                  </a:lnTo>
                  <a:lnTo>
                    <a:pt x="25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
            <p:cNvSpPr/>
            <p:nvPr/>
          </p:nvSpPr>
          <p:spPr>
            <a:xfrm>
              <a:off x="2035300" y="1110550"/>
              <a:ext cx="26675" cy="14975"/>
            </a:xfrm>
            <a:custGeom>
              <a:rect b="b" l="l" r="r" t="t"/>
              <a:pathLst>
                <a:path extrusionOk="0" h="599" w="1067">
                  <a:moveTo>
                    <a:pt x="254" y="1"/>
                  </a:moveTo>
                  <a:lnTo>
                    <a:pt x="0" y="146"/>
                  </a:lnTo>
                  <a:lnTo>
                    <a:pt x="814" y="598"/>
                  </a:lnTo>
                  <a:lnTo>
                    <a:pt x="1066" y="447"/>
                  </a:lnTo>
                  <a:lnTo>
                    <a:pt x="25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
            <p:cNvSpPr/>
            <p:nvPr/>
          </p:nvSpPr>
          <p:spPr>
            <a:xfrm>
              <a:off x="2069550" y="1133200"/>
              <a:ext cx="20325" cy="35900"/>
            </a:xfrm>
            <a:custGeom>
              <a:rect b="b" l="l" r="r" t="t"/>
              <a:pathLst>
                <a:path extrusionOk="0" h="1436" w="813">
                  <a:moveTo>
                    <a:pt x="1" y="1"/>
                  </a:moveTo>
                  <a:lnTo>
                    <a:pt x="1" y="983"/>
                  </a:lnTo>
                  <a:lnTo>
                    <a:pt x="813" y="1435"/>
                  </a:lnTo>
                  <a:lnTo>
                    <a:pt x="813" y="453"/>
                  </a:lnTo>
                  <a:lnTo>
                    <a:pt x="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
            <p:cNvSpPr/>
            <p:nvPr/>
          </p:nvSpPr>
          <p:spPr>
            <a:xfrm>
              <a:off x="2089850" y="1140750"/>
              <a:ext cx="6375" cy="28350"/>
            </a:xfrm>
            <a:custGeom>
              <a:rect b="b" l="l" r="r" t="t"/>
              <a:pathLst>
                <a:path extrusionOk="0" h="1134" w="255">
                  <a:moveTo>
                    <a:pt x="255" y="1"/>
                  </a:moveTo>
                  <a:lnTo>
                    <a:pt x="1" y="151"/>
                  </a:lnTo>
                  <a:lnTo>
                    <a:pt x="1" y="1133"/>
                  </a:lnTo>
                  <a:lnTo>
                    <a:pt x="255" y="982"/>
                  </a:lnTo>
                  <a:lnTo>
                    <a:pt x="255"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
            <p:cNvSpPr/>
            <p:nvPr/>
          </p:nvSpPr>
          <p:spPr>
            <a:xfrm>
              <a:off x="2069550" y="1129550"/>
              <a:ext cx="26675" cy="15000"/>
            </a:xfrm>
            <a:custGeom>
              <a:rect b="b" l="l" r="r" t="t"/>
              <a:pathLst>
                <a:path extrusionOk="0" h="600" w="1067">
                  <a:moveTo>
                    <a:pt x="254" y="1"/>
                  </a:moveTo>
                  <a:lnTo>
                    <a:pt x="1" y="147"/>
                  </a:lnTo>
                  <a:lnTo>
                    <a:pt x="813" y="599"/>
                  </a:lnTo>
                  <a:lnTo>
                    <a:pt x="1067" y="449"/>
                  </a:lnTo>
                  <a:lnTo>
                    <a:pt x="25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
            <p:cNvSpPr/>
            <p:nvPr/>
          </p:nvSpPr>
          <p:spPr>
            <a:xfrm>
              <a:off x="1819575" y="1139550"/>
              <a:ext cx="40225" cy="23925"/>
            </a:xfrm>
            <a:custGeom>
              <a:rect b="b" l="l" r="r" t="t"/>
              <a:pathLst>
                <a:path extrusionOk="0" h="957" w="1609">
                  <a:moveTo>
                    <a:pt x="1011" y="1"/>
                  </a:moveTo>
                  <a:lnTo>
                    <a:pt x="0" y="534"/>
                  </a:lnTo>
                  <a:lnTo>
                    <a:pt x="0" y="614"/>
                  </a:lnTo>
                  <a:lnTo>
                    <a:pt x="596" y="956"/>
                  </a:lnTo>
                  <a:lnTo>
                    <a:pt x="1608" y="375"/>
                  </a:lnTo>
                  <a:lnTo>
                    <a:pt x="1608" y="297"/>
                  </a:lnTo>
                  <a:lnTo>
                    <a:pt x="101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
            <p:cNvSpPr/>
            <p:nvPr/>
          </p:nvSpPr>
          <p:spPr>
            <a:xfrm>
              <a:off x="1819575" y="1138400"/>
              <a:ext cx="40225" cy="23075"/>
            </a:xfrm>
            <a:custGeom>
              <a:rect b="b" l="l" r="r" t="t"/>
              <a:pathLst>
                <a:path extrusionOk="0" h="923" w="1609">
                  <a:moveTo>
                    <a:pt x="1011" y="0"/>
                  </a:moveTo>
                  <a:lnTo>
                    <a:pt x="0" y="580"/>
                  </a:lnTo>
                  <a:lnTo>
                    <a:pt x="596" y="923"/>
                  </a:lnTo>
                  <a:lnTo>
                    <a:pt x="1608" y="343"/>
                  </a:lnTo>
                  <a:lnTo>
                    <a:pt x="1011"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
            <p:cNvSpPr/>
            <p:nvPr/>
          </p:nvSpPr>
          <p:spPr>
            <a:xfrm>
              <a:off x="1819575" y="1082375"/>
              <a:ext cx="40225" cy="23925"/>
            </a:xfrm>
            <a:custGeom>
              <a:rect b="b" l="l" r="r" t="t"/>
              <a:pathLst>
                <a:path extrusionOk="0" h="957" w="1609">
                  <a:moveTo>
                    <a:pt x="1011" y="1"/>
                  </a:moveTo>
                  <a:lnTo>
                    <a:pt x="0" y="535"/>
                  </a:lnTo>
                  <a:lnTo>
                    <a:pt x="0" y="614"/>
                  </a:lnTo>
                  <a:lnTo>
                    <a:pt x="596" y="957"/>
                  </a:lnTo>
                  <a:lnTo>
                    <a:pt x="1608" y="375"/>
                  </a:lnTo>
                  <a:lnTo>
                    <a:pt x="1608" y="297"/>
                  </a:lnTo>
                  <a:lnTo>
                    <a:pt x="101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
            <p:cNvSpPr/>
            <p:nvPr/>
          </p:nvSpPr>
          <p:spPr>
            <a:xfrm>
              <a:off x="1819575" y="1081200"/>
              <a:ext cx="40225" cy="23100"/>
            </a:xfrm>
            <a:custGeom>
              <a:rect b="b" l="l" r="r" t="t"/>
              <a:pathLst>
                <a:path extrusionOk="0" h="924" w="1609">
                  <a:moveTo>
                    <a:pt x="1011" y="0"/>
                  </a:moveTo>
                  <a:lnTo>
                    <a:pt x="0" y="582"/>
                  </a:lnTo>
                  <a:lnTo>
                    <a:pt x="596" y="924"/>
                  </a:lnTo>
                  <a:lnTo>
                    <a:pt x="1608" y="344"/>
                  </a:lnTo>
                  <a:lnTo>
                    <a:pt x="1011"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
            <p:cNvSpPr/>
            <p:nvPr/>
          </p:nvSpPr>
          <p:spPr>
            <a:xfrm>
              <a:off x="1823725" y="1065050"/>
              <a:ext cx="6700" cy="32200"/>
            </a:xfrm>
            <a:custGeom>
              <a:rect b="b" l="l" r="r" t="t"/>
              <a:pathLst>
                <a:path extrusionOk="0" h="1288" w="268">
                  <a:moveTo>
                    <a:pt x="1" y="1"/>
                  </a:moveTo>
                  <a:lnTo>
                    <a:pt x="1" y="1126"/>
                  </a:lnTo>
                  <a:lnTo>
                    <a:pt x="268" y="1287"/>
                  </a:lnTo>
                  <a:lnTo>
                    <a:pt x="268" y="163"/>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
            <p:cNvSpPr/>
            <p:nvPr/>
          </p:nvSpPr>
          <p:spPr>
            <a:xfrm>
              <a:off x="1824575" y="1067600"/>
              <a:ext cx="5025" cy="21150"/>
            </a:xfrm>
            <a:custGeom>
              <a:rect b="b" l="l" r="r" t="t"/>
              <a:pathLst>
                <a:path extrusionOk="0" h="846" w="201">
                  <a:moveTo>
                    <a:pt x="0" y="0"/>
                  </a:moveTo>
                  <a:lnTo>
                    <a:pt x="0" y="725"/>
                  </a:lnTo>
                  <a:lnTo>
                    <a:pt x="200" y="846"/>
                  </a:lnTo>
                  <a:lnTo>
                    <a:pt x="200" y="121"/>
                  </a:ln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
            <p:cNvSpPr/>
            <p:nvPr/>
          </p:nvSpPr>
          <p:spPr>
            <a:xfrm>
              <a:off x="1824575" y="1087025"/>
              <a:ext cx="5025" cy="8300"/>
            </a:xfrm>
            <a:custGeom>
              <a:rect b="b" l="l" r="r" t="t"/>
              <a:pathLst>
                <a:path extrusionOk="0" h="332" w="201">
                  <a:moveTo>
                    <a:pt x="0" y="1"/>
                  </a:moveTo>
                  <a:lnTo>
                    <a:pt x="0" y="211"/>
                  </a:lnTo>
                  <a:lnTo>
                    <a:pt x="200" y="331"/>
                  </a:lnTo>
                  <a:lnTo>
                    <a:pt x="200" y="121"/>
                  </a:ln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
            <p:cNvSpPr/>
            <p:nvPr/>
          </p:nvSpPr>
          <p:spPr>
            <a:xfrm>
              <a:off x="1825425" y="1055300"/>
              <a:ext cx="17550" cy="11750"/>
            </a:xfrm>
            <a:custGeom>
              <a:rect b="b" l="l" r="r" t="t"/>
              <a:pathLst>
                <a:path extrusionOk="0" h="470" w="702">
                  <a:moveTo>
                    <a:pt x="701" y="1"/>
                  </a:moveTo>
                  <a:lnTo>
                    <a:pt x="1" y="391"/>
                  </a:lnTo>
                  <a:lnTo>
                    <a:pt x="39" y="433"/>
                  </a:lnTo>
                  <a:lnTo>
                    <a:pt x="111" y="469"/>
                  </a:lnTo>
                  <a:lnTo>
                    <a:pt x="590" y="175"/>
                  </a:lnTo>
                  <a:lnTo>
                    <a:pt x="701" y="107"/>
                  </a:lnTo>
                  <a:lnTo>
                    <a:pt x="70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
            <p:cNvSpPr/>
            <p:nvPr/>
          </p:nvSpPr>
          <p:spPr>
            <a:xfrm>
              <a:off x="1826200" y="1057050"/>
              <a:ext cx="20400" cy="11525"/>
            </a:xfrm>
            <a:custGeom>
              <a:rect b="b" l="l" r="r" t="t"/>
              <a:pathLst>
                <a:path extrusionOk="0" h="461" w="816">
                  <a:moveTo>
                    <a:pt x="627" y="0"/>
                  </a:moveTo>
                  <a:lnTo>
                    <a:pt x="0" y="359"/>
                  </a:lnTo>
                  <a:lnTo>
                    <a:pt x="170" y="460"/>
                  </a:lnTo>
                  <a:lnTo>
                    <a:pt x="815" y="98"/>
                  </a:lnTo>
                  <a:lnTo>
                    <a:pt x="62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
            <p:cNvSpPr/>
            <p:nvPr/>
          </p:nvSpPr>
          <p:spPr>
            <a:xfrm>
              <a:off x="1830400" y="1058775"/>
              <a:ext cx="18375" cy="38475"/>
            </a:xfrm>
            <a:custGeom>
              <a:rect b="b" l="l" r="r" t="t"/>
              <a:pathLst>
                <a:path extrusionOk="0" h="1539" w="735">
                  <a:moveTo>
                    <a:pt x="734" y="1"/>
                  </a:moveTo>
                  <a:lnTo>
                    <a:pt x="1" y="414"/>
                  </a:lnTo>
                  <a:lnTo>
                    <a:pt x="1" y="1538"/>
                  </a:lnTo>
                  <a:lnTo>
                    <a:pt x="734" y="1126"/>
                  </a:lnTo>
                  <a:lnTo>
                    <a:pt x="734"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
            <p:cNvSpPr/>
            <p:nvPr/>
          </p:nvSpPr>
          <p:spPr>
            <a:xfrm>
              <a:off x="1830400" y="1064225"/>
              <a:ext cx="18375" cy="24525"/>
            </a:xfrm>
            <a:custGeom>
              <a:rect b="b" l="l" r="r" t="t"/>
              <a:pathLst>
                <a:path extrusionOk="0" h="981" w="735">
                  <a:moveTo>
                    <a:pt x="734" y="1"/>
                  </a:moveTo>
                  <a:lnTo>
                    <a:pt x="1" y="415"/>
                  </a:lnTo>
                  <a:lnTo>
                    <a:pt x="1" y="981"/>
                  </a:lnTo>
                  <a:lnTo>
                    <a:pt x="734" y="566"/>
                  </a:lnTo>
                  <a:lnTo>
                    <a:pt x="734"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
            <p:cNvSpPr/>
            <p:nvPr/>
          </p:nvSpPr>
          <p:spPr>
            <a:xfrm>
              <a:off x="1830400" y="1080200"/>
              <a:ext cx="18375" cy="12900"/>
            </a:xfrm>
            <a:custGeom>
              <a:rect b="b" l="l" r="r" t="t"/>
              <a:pathLst>
                <a:path extrusionOk="0" h="516" w="735">
                  <a:moveTo>
                    <a:pt x="734" y="1"/>
                  </a:moveTo>
                  <a:lnTo>
                    <a:pt x="1" y="416"/>
                  </a:lnTo>
                  <a:lnTo>
                    <a:pt x="1" y="516"/>
                  </a:lnTo>
                  <a:lnTo>
                    <a:pt x="734" y="100"/>
                  </a:lnTo>
                  <a:lnTo>
                    <a:pt x="734"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
            <p:cNvSpPr/>
            <p:nvPr/>
          </p:nvSpPr>
          <p:spPr>
            <a:xfrm>
              <a:off x="1823725" y="1054550"/>
              <a:ext cx="25050" cy="14600"/>
            </a:xfrm>
            <a:custGeom>
              <a:rect b="b" l="l" r="r" t="t"/>
              <a:pathLst>
                <a:path extrusionOk="0" h="584" w="1002">
                  <a:moveTo>
                    <a:pt x="720" y="0"/>
                  </a:moveTo>
                  <a:lnTo>
                    <a:pt x="1" y="421"/>
                  </a:lnTo>
                  <a:lnTo>
                    <a:pt x="268" y="583"/>
                  </a:lnTo>
                  <a:lnTo>
                    <a:pt x="1001" y="171"/>
                  </a:lnTo>
                  <a:lnTo>
                    <a:pt x="952" y="141"/>
                  </a:lnTo>
                  <a:lnTo>
                    <a:pt x="269" y="525"/>
                  </a:lnTo>
                  <a:lnTo>
                    <a:pt x="99" y="422"/>
                  </a:lnTo>
                  <a:lnTo>
                    <a:pt x="769" y="31"/>
                  </a:lnTo>
                  <a:lnTo>
                    <a:pt x="72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
            <p:cNvSpPr/>
            <p:nvPr/>
          </p:nvSpPr>
          <p:spPr>
            <a:xfrm>
              <a:off x="1832325" y="1076250"/>
              <a:ext cx="5250" cy="25200"/>
            </a:xfrm>
            <a:custGeom>
              <a:rect b="b" l="l" r="r" t="t"/>
              <a:pathLst>
                <a:path extrusionOk="0" h="1008" w="210">
                  <a:moveTo>
                    <a:pt x="0" y="1"/>
                  </a:moveTo>
                  <a:lnTo>
                    <a:pt x="0" y="881"/>
                  </a:lnTo>
                  <a:lnTo>
                    <a:pt x="209" y="1007"/>
                  </a:lnTo>
                  <a:lnTo>
                    <a:pt x="209" y="127"/>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
            <p:cNvSpPr/>
            <p:nvPr/>
          </p:nvSpPr>
          <p:spPr>
            <a:xfrm>
              <a:off x="1833675" y="1068650"/>
              <a:ext cx="13675" cy="9150"/>
            </a:xfrm>
            <a:custGeom>
              <a:rect b="b" l="l" r="r" t="t"/>
              <a:pathLst>
                <a:path extrusionOk="0" h="366" w="547">
                  <a:moveTo>
                    <a:pt x="547" y="0"/>
                  </a:moveTo>
                  <a:lnTo>
                    <a:pt x="0" y="305"/>
                  </a:lnTo>
                  <a:lnTo>
                    <a:pt x="29" y="338"/>
                  </a:lnTo>
                  <a:lnTo>
                    <a:pt x="87" y="366"/>
                  </a:lnTo>
                  <a:lnTo>
                    <a:pt x="460" y="137"/>
                  </a:lnTo>
                  <a:lnTo>
                    <a:pt x="547" y="83"/>
                  </a:lnTo>
                  <a:lnTo>
                    <a:pt x="547"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
            <p:cNvSpPr/>
            <p:nvPr/>
          </p:nvSpPr>
          <p:spPr>
            <a:xfrm>
              <a:off x="1834250" y="1070000"/>
              <a:ext cx="15975" cy="9050"/>
            </a:xfrm>
            <a:custGeom>
              <a:rect b="b" l="l" r="r" t="t"/>
              <a:pathLst>
                <a:path extrusionOk="0" h="362" w="639">
                  <a:moveTo>
                    <a:pt x="490" y="0"/>
                  </a:moveTo>
                  <a:lnTo>
                    <a:pt x="0" y="280"/>
                  </a:lnTo>
                  <a:lnTo>
                    <a:pt x="134" y="361"/>
                  </a:lnTo>
                  <a:lnTo>
                    <a:pt x="638" y="77"/>
                  </a:lnTo>
                  <a:lnTo>
                    <a:pt x="490"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
            <p:cNvSpPr/>
            <p:nvPr/>
          </p:nvSpPr>
          <p:spPr>
            <a:xfrm>
              <a:off x="1837550" y="1071375"/>
              <a:ext cx="14375" cy="30075"/>
            </a:xfrm>
            <a:custGeom>
              <a:rect b="b" l="l" r="r" t="t"/>
              <a:pathLst>
                <a:path extrusionOk="0" h="1203" w="575">
                  <a:moveTo>
                    <a:pt x="574" y="0"/>
                  </a:moveTo>
                  <a:lnTo>
                    <a:pt x="0" y="322"/>
                  </a:lnTo>
                  <a:lnTo>
                    <a:pt x="0" y="1202"/>
                  </a:lnTo>
                  <a:lnTo>
                    <a:pt x="574" y="880"/>
                  </a:lnTo>
                  <a:lnTo>
                    <a:pt x="57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
            <p:cNvSpPr/>
            <p:nvPr/>
          </p:nvSpPr>
          <p:spPr>
            <a:xfrm>
              <a:off x="1837550" y="1075600"/>
              <a:ext cx="14375" cy="19200"/>
            </a:xfrm>
            <a:custGeom>
              <a:rect b="b" l="l" r="r" t="t"/>
              <a:pathLst>
                <a:path extrusionOk="0" h="768" w="575">
                  <a:moveTo>
                    <a:pt x="574" y="1"/>
                  </a:moveTo>
                  <a:lnTo>
                    <a:pt x="0" y="326"/>
                  </a:lnTo>
                  <a:lnTo>
                    <a:pt x="0" y="768"/>
                  </a:lnTo>
                  <a:lnTo>
                    <a:pt x="574" y="443"/>
                  </a:lnTo>
                  <a:lnTo>
                    <a:pt x="574"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
            <p:cNvSpPr/>
            <p:nvPr/>
          </p:nvSpPr>
          <p:spPr>
            <a:xfrm>
              <a:off x="1832325" y="1068075"/>
              <a:ext cx="19600" cy="11400"/>
            </a:xfrm>
            <a:custGeom>
              <a:rect b="b" l="l" r="r" t="t"/>
              <a:pathLst>
                <a:path extrusionOk="0" h="456" w="784">
                  <a:moveTo>
                    <a:pt x="563" y="0"/>
                  </a:moveTo>
                  <a:lnTo>
                    <a:pt x="0" y="328"/>
                  </a:lnTo>
                  <a:lnTo>
                    <a:pt x="209" y="456"/>
                  </a:lnTo>
                  <a:lnTo>
                    <a:pt x="783" y="132"/>
                  </a:lnTo>
                  <a:lnTo>
                    <a:pt x="744" y="109"/>
                  </a:lnTo>
                  <a:lnTo>
                    <a:pt x="211" y="409"/>
                  </a:lnTo>
                  <a:lnTo>
                    <a:pt x="77" y="329"/>
                  </a:lnTo>
                  <a:lnTo>
                    <a:pt x="601" y="23"/>
                  </a:lnTo>
                  <a:lnTo>
                    <a:pt x="563"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
            <p:cNvSpPr/>
            <p:nvPr/>
          </p:nvSpPr>
          <p:spPr>
            <a:xfrm>
              <a:off x="1823925" y="1124775"/>
              <a:ext cx="6175" cy="29625"/>
            </a:xfrm>
            <a:custGeom>
              <a:rect b="b" l="l" r="r" t="t"/>
              <a:pathLst>
                <a:path extrusionOk="0" h="1185" w="247">
                  <a:moveTo>
                    <a:pt x="0" y="0"/>
                  </a:moveTo>
                  <a:lnTo>
                    <a:pt x="0" y="1035"/>
                  </a:lnTo>
                  <a:lnTo>
                    <a:pt x="247" y="1185"/>
                  </a:lnTo>
                  <a:lnTo>
                    <a:pt x="247" y="149"/>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
            <p:cNvSpPr/>
            <p:nvPr/>
          </p:nvSpPr>
          <p:spPr>
            <a:xfrm>
              <a:off x="1825475" y="1115775"/>
              <a:ext cx="16150" cy="10825"/>
            </a:xfrm>
            <a:custGeom>
              <a:rect b="b" l="l" r="r" t="t"/>
              <a:pathLst>
                <a:path extrusionOk="0" h="433" w="646">
                  <a:moveTo>
                    <a:pt x="646" y="1"/>
                  </a:moveTo>
                  <a:lnTo>
                    <a:pt x="0" y="360"/>
                  </a:lnTo>
                  <a:lnTo>
                    <a:pt x="35" y="399"/>
                  </a:lnTo>
                  <a:lnTo>
                    <a:pt x="103" y="433"/>
                  </a:lnTo>
                  <a:lnTo>
                    <a:pt x="543" y="161"/>
                  </a:lnTo>
                  <a:lnTo>
                    <a:pt x="646" y="98"/>
                  </a:lnTo>
                  <a:lnTo>
                    <a:pt x="646"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
            <p:cNvSpPr/>
            <p:nvPr/>
          </p:nvSpPr>
          <p:spPr>
            <a:xfrm>
              <a:off x="1826200" y="1117375"/>
              <a:ext cx="18800" cy="10650"/>
            </a:xfrm>
            <a:custGeom>
              <a:rect b="b" l="l" r="r" t="t"/>
              <a:pathLst>
                <a:path extrusionOk="0" h="426" w="752">
                  <a:moveTo>
                    <a:pt x="577" y="0"/>
                  </a:moveTo>
                  <a:lnTo>
                    <a:pt x="0" y="329"/>
                  </a:lnTo>
                  <a:lnTo>
                    <a:pt x="157" y="425"/>
                  </a:lnTo>
                  <a:lnTo>
                    <a:pt x="752" y="90"/>
                  </a:lnTo>
                  <a:lnTo>
                    <a:pt x="577"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
            <p:cNvSpPr/>
            <p:nvPr/>
          </p:nvSpPr>
          <p:spPr>
            <a:xfrm>
              <a:off x="1830075" y="1119000"/>
              <a:ext cx="16925" cy="35400"/>
            </a:xfrm>
            <a:custGeom>
              <a:rect b="b" l="l" r="r" t="t"/>
              <a:pathLst>
                <a:path extrusionOk="0" h="1416" w="677">
                  <a:moveTo>
                    <a:pt x="676" y="1"/>
                  </a:moveTo>
                  <a:lnTo>
                    <a:pt x="1" y="380"/>
                  </a:lnTo>
                  <a:lnTo>
                    <a:pt x="1" y="1416"/>
                  </a:lnTo>
                  <a:lnTo>
                    <a:pt x="676" y="1036"/>
                  </a:lnTo>
                  <a:lnTo>
                    <a:pt x="67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
            <p:cNvSpPr/>
            <p:nvPr/>
          </p:nvSpPr>
          <p:spPr>
            <a:xfrm>
              <a:off x="1830075" y="1138725"/>
              <a:ext cx="16925" cy="11875"/>
            </a:xfrm>
            <a:custGeom>
              <a:rect b="b" l="l" r="r" t="t"/>
              <a:pathLst>
                <a:path extrusionOk="0" h="475" w="677">
                  <a:moveTo>
                    <a:pt x="676" y="0"/>
                  </a:moveTo>
                  <a:lnTo>
                    <a:pt x="1" y="383"/>
                  </a:lnTo>
                  <a:lnTo>
                    <a:pt x="1" y="475"/>
                  </a:lnTo>
                  <a:lnTo>
                    <a:pt x="676" y="92"/>
                  </a:lnTo>
                  <a:lnTo>
                    <a:pt x="676"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
            <p:cNvSpPr/>
            <p:nvPr/>
          </p:nvSpPr>
          <p:spPr>
            <a:xfrm>
              <a:off x="1830075" y="1134625"/>
              <a:ext cx="16925" cy="11875"/>
            </a:xfrm>
            <a:custGeom>
              <a:rect b="b" l="l" r="r" t="t"/>
              <a:pathLst>
                <a:path extrusionOk="0" h="475" w="677">
                  <a:moveTo>
                    <a:pt x="676" y="1"/>
                  </a:moveTo>
                  <a:lnTo>
                    <a:pt x="1" y="383"/>
                  </a:lnTo>
                  <a:lnTo>
                    <a:pt x="1" y="475"/>
                  </a:lnTo>
                  <a:lnTo>
                    <a:pt x="676" y="92"/>
                  </a:lnTo>
                  <a:lnTo>
                    <a:pt x="676"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
            <p:cNvSpPr/>
            <p:nvPr/>
          </p:nvSpPr>
          <p:spPr>
            <a:xfrm>
              <a:off x="1830075" y="1130525"/>
              <a:ext cx="16925" cy="11875"/>
            </a:xfrm>
            <a:custGeom>
              <a:rect b="b" l="l" r="r" t="t"/>
              <a:pathLst>
                <a:path extrusionOk="0" h="475" w="677">
                  <a:moveTo>
                    <a:pt x="676" y="1"/>
                  </a:moveTo>
                  <a:lnTo>
                    <a:pt x="1" y="383"/>
                  </a:lnTo>
                  <a:lnTo>
                    <a:pt x="1" y="475"/>
                  </a:lnTo>
                  <a:lnTo>
                    <a:pt x="676" y="92"/>
                  </a:lnTo>
                  <a:lnTo>
                    <a:pt x="676"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
            <p:cNvSpPr/>
            <p:nvPr/>
          </p:nvSpPr>
          <p:spPr>
            <a:xfrm>
              <a:off x="1823925" y="1115075"/>
              <a:ext cx="23075" cy="13450"/>
            </a:xfrm>
            <a:custGeom>
              <a:rect b="b" l="l" r="r" t="t"/>
              <a:pathLst>
                <a:path extrusionOk="0" h="538" w="923">
                  <a:moveTo>
                    <a:pt x="663" y="1"/>
                  </a:moveTo>
                  <a:lnTo>
                    <a:pt x="0" y="388"/>
                  </a:lnTo>
                  <a:lnTo>
                    <a:pt x="247" y="537"/>
                  </a:lnTo>
                  <a:lnTo>
                    <a:pt x="922" y="158"/>
                  </a:lnTo>
                  <a:lnTo>
                    <a:pt x="877" y="130"/>
                  </a:lnTo>
                  <a:lnTo>
                    <a:pt x="248" y="484"/>
                  </a:lnTo>
                  <a:lnTo>
                    <a:pt x="91" y="390"/>
                  </a:lnTo>
                  <a:lnTo>
                    <a:pt x="708" y="29"/>
                  </a:lnTo>
                  <a:lnTo>
                    <a:pt x="663"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
            <p:cNvSpPr/>
            <p:nvPr/>
          </p:nvSpPr>
          <p:spPr>
            <a:xfrm>
              <a:off x="1825000" y="1127200"/>
              <a:ext cx="3400" cy="5600"/>
            </a:xfrm>
            <a:custGeom>
              <a:rect b="b" l="l" r="r" t="t"/>
              <a:pathLst>
                <a:path extrusionOk="0" h="224" w="136">
                  <a:moveTo>
                    <a:pt x="1" y="0"/>
                  </a:moveTo>
                  <a:lnTo>
                    <a:pt x="1" y="142"/>
                  </a:lnTo>
                  <a:lnTo>
                    <a:pt x="135" y="224"/>
                  </a:lnTo>
                  <a:lnTo>
                    <a:pt x="135" y="81"/>
                  </a:lnTo>
                  <a:lnTo>
                    <a:pt x="1"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
            <p:cNvSpPr/>
            <p:nvPr/>
          </p:nvSpPr>
          <p:spPr>
            <a:xfrm>
              <a:off x="1825000" y="1149525"/>
              <a:ext cx="3400" cy="2575"/>
            </a:xfrm>
            <a:custGeom>
              <a:rect b="b" l="l" r="r" t="t"/>
              <a:pathLst>
                <a:path extrusionOk="0" h="103" w="136">
                  <a:moveTo>
                    <a:pt x="1" y="1"/>
                  </a:moveTo>
                  <a:lnTo>
                    <a:pt x="1" y="21"/>
                  </a:lnTo>
                  <a:lnTo>
                    <a:pt x="135" y="102"/>
                  </a:lnTo>
                  <a:lnTo>
                    <a:pt x="135" y="83"/>
                  </a:lnTo>
                  <a:lnTo>
                    <a:pt x="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
            <p:cNvSpPr/>
            <p:nvPr/>
          </p:nvSpPr>
          <p:spPr>
            <a:xfrm>
              <a:off x="1774900" y="921250"/>
              <a:ext cx="403175" cy="232175"/>
            </a:xfrm>
            <a:custGeom>
              <a:rect b="b" l="l" r="r" t="t"/>
              <a:pathLst>
                <a:path extrusionOk="0" h="9287" w="16127">
                  <a:moveTo>
                    <a:pt x="8063" y="0"/>
                  </a:moveTo>
                  <a:lnTo>
                    <a:pt x="1" y="4642"/>
                  </a:lnTo>
                  <a:lnTo>
                    <a:pt x="8063" y="9287"/>
                  </a:lnTo>
                  <a:lnTo>
                    <a:pt x="16127" y="4644"/>
                  </a:lnTo>
                  <a:lnTo>
                    <a:pt x="8063"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
            <p:cNvSpPr/>
            <p:nvPr/>
          </p:nvSpPr>
          <p:spPr>
            <a:xfrm>
              <a:off x="1766550" y="1037325"/>
              <a:ext cx="209925" cy="125975"/>
            </a:xfrm>
            <a:custGeom>
              <a:rect b="b" l="l" r="r" t="t"/>
              <a:pathLst>
                <a:path extrusionOk="0" h="5039" w="8397">
                  <a:moveTo>
                    <a:pt x="335" y="1"/>
                  </a:moveTo>
                  <a:lnTo>
                    <a:pt x="1" y="204"/>
                  </a:lnTo>
                  <a:lnTo>
                    <a:pt x="8397" y="5038"/>
                  </a:lnTo>
                  <a:lnTo>
                    <a:pt x="8397" y="4644"/>
                  </a:lnTo>
                  <a:lnTo>
                    <a:pt x="3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
            <p:cNvSpPr/>
            <p:nvPr/>
          </p:nvSpPr>
          <p:spPr>
            <a:xfrm>
              <a:off x="1976450" y="1037325"/>
              <a:ext cx="209925" cy="125975"/>
            </a:xfrm>
            <a:custGeom>
              <a:rect b="b" l="l" r="r" t="t"/>
              <a:pathLst>
                <a:path extrusionOk="0" h="5039" w="8397">
                  <a:moveTo>
                    <a:pt x="8065" y="1"/>
                  </a:moveTo>
                  <a:lnTo>
                    <a:pt x="1" y="4644"/>
                  </a:lnTo>
                  <a:lnTo>
                    <a:pt x="1" y="5038"/>
                  </a:lnTo>
                  <a:lnTo>
                    <a:pt x="8397" y="204"/>
                  </a:lnTo>
                  <a:lnTo>
                    <a:pt x="8065"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
            <p:cNvSpPr/>
            <p:nvPr/>
          </p:nvSpPr>
          <p:spPr>
            <a:xfrm>
              <a:off x="2059375" y="817900"/>
              <a:ext cx="80900" cy="129225"/>
            </a:xfrm>
            <a:custGeom>
              <a:rect b="b" l="l" r="r" t="t"/>
              <a:pathLst>
                <a:path extrusionOk="0" h="5169" w="3236">
                  <a:moveTo>
                    <a:pt x="0" y="0"/>
                  </a:moveTo>
                  <a:lnTo>
                    <a:pt x="0" y="3317"/>
                  </a:lnTo>
                  <a:lnTo>
                    <a:pt x="3235" y="5168"/>
                  </a:lnTo>
                  <a:lnTo>
                    <a:pt x="3235" y="185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
            <p:cNvSpPr/>
            <p:nvPr/>
          </p:nvSpPr>
          <p:spPr>
            <a:xfrm>
              <a:off x="2065450" y="829050"/>
              <a:ext cx="67750" cy="106950"/>
            </a:xfrm>
            <a:custGeom>
              <a:rect b="b" l="l" r="r" t="t"/>
              <a:pathLst>
                <a:path extrusionOk="0" h="4278" w="2710">
                  <a:moveTo>
                    <a:pt x="1" y="1"/>
                  </a:moveTo>
                  <a:lnTo>
                    <a:pt x="1" y="2720"/>
                  </a:lnTo>
                  <a:lnTo>
                    <a:pt x="2710" y="4277"/>
                  </a:lnTo>
                  <a:lnTo>
                    <a:pt x="2710" y="1557"/>
                  </a:lnTo>
                  <a:lnTo>
                    <a:pt x="1"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
            <p:cNvSpPr/>
            <p:nvPr/>
          </p:nvSpPr>
          <p:spPr>
            <a:xfrm>
              <a:off x="2062475" y="822850"/>
              <a:ext cx="10175" cy="74200"/>
            </a:xfrm>
            <a:custGeom>
              <a:rect b="b" l="l" r="r" t="t"/>
              <a:pathLst>
                <a:path extrusionOk="0" h="2968" w="407">
                  <a:moveTo>
                    <a:pt x="1" y="1"/>
                  </a:moveTo>
                  <a:lnTo>
                    <a:pt x="105" y="2968"/>
                  </a:lnTo>
                  <a:lnTo>
                    <a:pt x="407" y="2794"/>
                  </a:lnTo>
                  <a:lnTo>
                    <a:pt x="406" y="184"/>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
            <p:cNvSpPr/>
            <p:nvPr/>
          </p:nvSpPr>
          <p:spPr>
            <a:xfrm>
              <a:off x="2065100" y="892675"/>
              <a:ext cx="72675" cy="45350"/>
            </a:xfrm>
            <a:custGeom>
              <a:rect b="b" l="l" r="r" t="t"/>
              <a:pathLst>
                <a:path extrusionOk="0" h="1814" w="2907">
                  <a:moveTo>
                    <a:pt x="302" y="1"/>
                  </a:moveTo>
                  <a:lnTo>
                    <a:pt x="0" y="175"/>
                  </a:lnTo>
                  <a:lnTo>
                    <a:pt x="2780" y="1813"/>
                  </a:lnTo>
                  <a:lnTo>
                    <a:pt x="2906" y="1458"/>
                  </a:lnTo>
                  <a:lnTo>
                    <a:pt x="302"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
            <p:cNvSpPr/>
            <p:nvPr/>
          </p:nvSpPr>
          <p:spPr>
            <a:xfrm>
              <a:off x="2054325" y="810175"/>
              <a:ext cx="90000" cy="91300"/>
            </a:xfrm>
            <a:custGeom>
              <a:rect b="b" l="l" r="r" t="t"/>
              <a:pathLst>
                <a:path extrusionOk="0" h="3652" w="3600">
                  <a:moveTo>
                    <a:pt x="1" y="0"/>
                  </a:moveTo>
                  <a:lnTo>
                    <a:pt x="1" y="1577"/>
                  </a:lnTo>
                  <a:lnTo>
                    <a:pt x="3600" y="3652"/>
                  </a:lnTo>
                  <a:lnTo>
                    <a:pt x="3600" y="2075"/>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
            <p:cNvSpPr/>
            <p:nvPr/>
          </p:nvSpPr>
          <p:spPr>
            <a:xfrm>
              <a:off x="2054325" y="810175"/>
              <a:ext cx="90000" cy="64625"/>
            </a:xfrm>
            <a:custGeom>
              <a:rect b="b" l="l" r="r" t="t"/>
              <a:pathLst>
                <a:path extrusionOk="0" h="2585" w="3600">
                  <a:moveTo>
                    <a:pt x="1" y="0"/>
                  </a:moveTo>
                  <a:lnTo>
                    <a:pt x="1" y="509"/>
                  </a:lnTo>
                  <a:lnTo>
                    <a:pt x="3600" y="2584"/>
                  </a:lnTo>
                  <a:lnTo>
                    <a:pt x="3600" y="2075"/>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
            <p:cNvSpPr/>
            <p:nvPr/>
          </p:nvSpPr>
          <p:spPr>
            <a:xfrm>
              <a:off x="1931500" y="1294650"/>
              <a:ext cx="1150" cy="14875"/>
            </a:xfrm>
            <a:custGeom>
              <a:rect b="b" l="l" r="r" t="t"/>
              <a:pathLst>
                <a:path extrusionOk="0" h="595" w="46">
                  <a:moveTo>
                    <a:pt x="8" y="0"/>
                  </a:moveTo>
                  <a:cubicBezTo>
                    <a:pt x="4" y="0"/>
                    <a:pt x="1" y="3"/>
                    <a:pt x="1" y="7"/>
                  </a:cubicBezTo>
                  <a:lnTo>
                    <a:pt x="1" y="587"/>
                  </a:lnTo>
                  <a:cubicBezTo>
                    <a:pt x="1" y="592"/>
                    <a:pt x="4" y="595"/>
                    <a:pt x="8" y="595"/>
                  </a:cubicBezTo>
                  <a:lnTo>
                    <a:pt x="37" y="595"/>
                  </a:lnTo>
                  <a:cubicBezTo>
                    <a:pt x="43" y="595"/>
                    <a:pt x="46" y="592"/>
                    <a:pt x="46" y="587"/>
                  </a:cubicBezTo>
                  <a:lnTo>
                    <a:pt x="46" y="7"/>
                  </a:lnTo>
                  <a:cubicBezTo>
                    <a:pt x="46" y="3"/>
                    <a:pt x="43" y="0"/>
                    <a:pt x="37" y="0"/>
                  </a:cubicBez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
            <p:cNvSpPr/>
            <p:nvPr/>
          </p:nvSpPr>
          <p:spPr>
            <a:xfrm>
              <a:off x="1952025" y="1285175"/>
              <a:ext cx="1175" cy="14900"/>
            </a:xfrm>
            <a:custGeom>
              <a:rect b="b" l="l" r="r" t="t"/>
              <a:pathLst>
                <a:path extrusionOk="0" h="596" w="47">
                  <a:moveTo>
                    <a:pt x="9" y="1"/>
                  </a:moveTo>
                  <a:cubicBezTo>
                    <a:pt x="5" y="1"/>
                    <a:pt x="1" y="4"/>
                    <a:pt x="1" y="8"/>
                  </a:cubicBezTo>
                  <a:lnTo>
                    <a:pt x="1" y="586"/>
                  </a:lnTo>
                  <a:cubicBezTo>
                    <a:pt x="1" y="592"/>
                    <a:pt x="5" y="595"/>
                    <a:pt x="9" y="595"/>
                  </a:cubicBezTo>
                  <a:lnTo>
                    <a:pt x="38" y="595"/>
                  </a:lnTo>
                  <a:cubicBezTo>
                    <a:pt x="43" y="595"/>
                    <a:pt x="47" y="592"/>
                    <a:pt x="47" y="586"/>
                  </a:cubicBezTo>
                  <a:lnTo>
                    <a:pt x="47" y="8"/>
                  </a:lnTo>
                  <a:cubicBezTo>
                    <a:pt x="47" y="4"/>
                    <a:pt x="43" y="1"/>
                    <a:pt x="38" y="1"/>
                  </a:cubicBez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
            <p:cNvSpPr/>
            <p:nvPr/>
          </p:nvSpPr>
          <p:spPr>
            <a:xfrm>
              <a:off x="1816000" y="1228050"/>
              <a:ext cx="1150" cy="14875"/>
            </a:xfrm>
            <a:custGeom>
              <a:rect b="b" l="l" r="r" t="t"/>
              <a:pathLst>
                <a:path extrusionOk="0" h="595" w="46">
                  <a:moveTo>
                    <a:pt x="8" y="0"/>
                  </a:moveTo>
                  <a:cubicBezTo>
                    <a:pt x="4" y="0"/>
                    <a:pt x="1" y="3"/>
                    <a:pt x="1" y="8"/>
                  </a:cubicBezTo>
                  <a:lnTo>
                    <a:pt x="1" y="588"/>
                  </a:lnTo>
                  <a:cubicBezTo>
                    <a:pt x="1" y="592"/>
                    <a:pt x="4" y="595"/>
                    <a:pt x="8" y="595"/>
                  </a:cubicBezTo>
                  <a:lnTo>
                    <a:pt x="37" y="595"/>
                  </a:lnTo>
                  <a:cubicBezTo>
                    <a:pt x="41" y="595"/>
                    <a:pt x="46" y="592"/>
                    <a:pt x="46" y="588"/>
                  </a:cubicBezTo>
                  <a:lnTo>
                    <a:pt x="46" y="8"/>
                  </a:lnTo>
                  <a:cubicBezTo>
                    <a:pt x="46" y="3"/>
                    <a:pt x="41" y="0"/>
                    <a:pt x="37" y="0"/>
                  </a:cubicBez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
            <p:cNvSpPr/>
            <p:nvPr/>
          </p:nvSpPr>
          <p:spPr>
            <a:xfrm>
              <a:off x="1836525" y="1218575"/>
              <a:ext cx="1150" cy="14900"/>
            </a:xfrm>
            <a:custGeom>
              <a:rect b="b" l="l" r="r" t="t"/>
              <a:pathLst>
                <a:path extrusionOk="0" h="596" w="46">
                  <a:moveTo>
                    <a:pt x="9" y="1"/>
                  </a:moveTo>
                  <a:cubicBezTo>
                    <a:pt x="5" y="1"/>
                    <a:pt x="1" y="4"/>
                    <a:pt x="1" y="8"/>
                  </a:cubicBezTo>
                  <a:lnTo>
                    <a:pt x="1" y="588"/>
                  </a:lnTo>
                  <a:cubicBezTo>
                    <a:pt x="1" y="593"/>
                    <a:pt x="5" y="595"/>
                    <a:pt x="9" y="595"/>
                  </a:cubicBezTo>
                  <a:lnTo>
                    <a:pt x="38" y="595"/>
                  </a:lnTo>
                  <a:cubicBezTo>
                    <a:pt x="43" y="595"/>
                    <a:pt x="46" y="593"/>
                    <a:pt x="46" y="588"/>
                  </a:cubicBezTo>
                  <a:lnTo>
                    <a:pt x="46" y="8"/>
                  </a:lnTo>
                  <a:cubicBezTo>
                    <a:pt x="46" y="4"/>
                    <a:pt x="43" y="1"/>
                    <a:pt x="38" y="1"/>
                  </a:cubicBez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
            <p:cNvSpPr/>
            <p:nvPr/>
          </p:nvSpPr>
          <p:spPr>
            <a:xfrm>
              <a:off x="1814925" y="1215500"/>
              <a:ext cx="139000" cy="82075"/>
            </a:xfrm>
            <a:custGeom>
              <a:rect b="b" l="l" r="r" t="t"/>
              <a:pathLst>
                <a:path extrusionOk="0" h="3283" w="5560">
                  <a:moveTo>
                    <a:pt x="876" y="1"/>
                  </a:moveTo>
                  <a:lnTo>
                    <a:pt x="0" y="456"/>
                  </a:lnTo>
                  <a:lnTo>
                    <a:pt x="0" y="530"/>
                  </a:lnTo>
                  <a:lnTo>
                    <a:pt x="4684" y="3282"/>
                  </a:lnTo>
                  <a:lnTo>
                    <a:pt x="5560" y="2780"/>
                  </a:lnTo>
                  <a:lnTo>
                    <a:pt x="5560" y="2706"/>
                  </a:lnTo>
                  <a:lnTo>
                    <a:pt x="87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
            <p:cNvSpPr/>
            <p:nvPr/>
          </p:nvSpPr>
          <p:spPr>
            <a:xfrm>
              <a:off x="1814925" y="1214350"/>
              <a:ext cx="139000" cy="81375"/>
            </a:xfrm>
            <a:custGeom>
              <a:rect b="b" l="l" r="r" t="t"/>
              <a:pathLst>
                <a:path extrusionOk="0" h="3255" w="5560">
                  <a:moveTo>
                    <a:pt x="876" y="0"/>
                  </a:moveTo>
                  <a:lnTo>
                    <a:pt x="0" y="502"/>
                  </a:lnTo>
                  <a:lnTo>
                    <a:pt x="4684" y="3254"/>
                  </a:lnTo>
                  <a:lnTo>
                    <a:pt x="5560" y="2752"/>
                  </a:lnTo>
                  <a:lnTo>
                    <a:pt x="87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
            <p:cNvSpPr/>
            <p:nvPr/>
          </p:nvSpPr>
          <p:spPr>
            <a:xfrm>
              <a:off x="1930650" y="1277500"/>
              <a:ext cx="15650" cy="11775"/>
            </a:xfrm>
            <a:custGeom>
              <a:rect b="b" l="l" r="r" t="t"/>
              <a:pathLst>
                <a:path extrusionOk="0" fill="none" h="471" w="626">
                  <a:moveTo>
                    <a:pt x="0" y="470"/>
                  </a:moveTo>
                  <a:cubicBezTo>
                    <a:pt x="0" y="470"/>
                    <a:pt x="171" y="0"/>
                    <a:pt x="625" y="92"/>
                  </a:cubicBezTo>
                </a:path>
              </a:pathLst>
            </a:custGeom>
            <a:noFill/>
            <a:ln cap="rnd" cmpd="sng" w="9525">
              <a:solidFill>
                <a:srgbClr val="0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
            <p:cNvSpPr/>
            <p:nvPr/>
          </p:nvSpPr>
          <p:spPr>
            <a:xfrm>
              <a:off x="1822525" y="1215475"/>
              <a:ext cx="17150" cy="11725"/>
            </a:xfrm>
            <a:custGeom>
              <a:rect b="b" l="l" r="r" t="t"/>
              <a:pathLst>
                <a:path extrusionOk="0" fill="none" h="469" w="686">
                  <a:moveTo>
                    <a:pt x="1" y="469"/>
                  </a:moveTo>
                  <a:cubicBezTo>
                    <a:pt x="1" y="469"/>
                    <a:pt x="233" y="0"/>
                    <a:pt x="685" y="183"/>
                  </a:cubicBezTo>
                </a:path>
              </a:pathLst>
            </a:custGeom>
            <a:noFill/>
            <a:ln cap="rnd" cmpd="sng" w="9525">
              <a:solidFill>
                <a:srgbClr val="0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
            <p:cNvSpPr/>
            <p:nvPr/>
          </p:nvSpPr>
          <p:spPr>
            <a:xfrm>
              <a:off x="1815000" y="1129550"/>
              <a:ext cx="144275" cy="164350"/>
            </a:xfrm>
            <a:custGeom>
              <a:rect b="b" l="l" r="r" t="t"/>
              <a:pathLst>
                <a:path extrusionOk="0" h="6574" w="5771">
                  <a:moveTo>
                    <a:pt x="0" y="1"/>
                  </a:moveTo>
                  <a:lnTo>
                    <a:pt x="0" y="3123"/>
                  </a:lnTo>
                  <a:lnTo>
                    <a:pt x="5770" y="6574"/>
                  </a:lnTo>
                  <a:lnTo>
                    <a:pt x="5770" y="3452"/>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
            <p:cNvSpPr/>
            <p:nvPr/>
          </p:nvSpPr>
          <p:spPr>
            <a:xfrm>
              <a:off x="1951525" y="1259350"/>
              <a:ext cx="1900" cy="2525"/>
            </a:xfrm>
            <a:custGeom>
              <a:rect b="b" l="l" r="r" t="t"/>
              <a:pathLst>
                <a:path extrusionOk="0" h="101" w="76">
                  <a:moveTo>
                    <a:pt x="22" y="1"/>
                  </a:moveTo>
                  <a:cubicBezTo>
                    <a:pt x="9" y="1"/>
                    <a:pt x="0" y="11"/>
                    <a:pt x="0" y="29"/>
                  </a:cubicBezTo>
                  <a:cubicBezTo>
                    <a:pt x="2" y="55"/>
                    <a:pt x="16" y="80"/>
                    <a:pt x="38" y="95"/>
                  </a:cubicBezTo>
                  <a:cubicBezTo>
                    <a:pt x="44" y="99"/>
                    <a:pt x="49" y="100"/>
                    <a:pt x="54" y="100"/>
                  </a:cubicBezTo>
                  <a:cubicBezTo>
                    <a:pt x="67" y="100"/>
                    <a:pt x="76" y="90"/>
                    <a:pt x="76" y="72"/>
                  </a:cubicBezTo>
                  <a:cubicBezTo>
                    <a:pt x="74" y="46"/>
                    <a:pt x="60" y="22"/>
                    <a:pt x="38" y="6"/>
                  </a:cubicBezTo>
                  <a:cubicBezTo>
                    <a:pt x="32" y="2"/>
                    <a:pt x="27" y="1"/>
                    <a:pt x="22" y="1"/>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
            <p:cNvSpPr/>
            <p:nvPr/>
          </p:nvSpPr>
          <p:spPr>
            <a:xfrm>
              <a:off x="1951525" y="1262800"/>
              <a:ext cx="1900" cy="2500"/>
            </a:xfrm>
            <a:custGeom>
              <a:rect b="b" l="l" r="r" t="t"/>
              <a:pathLst>
                <a:path extrusionOk="0" h="100" w="76">
                  <a:moveTo>
                    <a:pt x="22" y="1"/>
                  </a:moveTo>
                  <a:cubicBezTo>
                    <a:pt x="9" y="1"/>
                    <a:pt x="0" y="11"/>
                    <a:pt x="0" y="29"/>
                  </a:cubicBezTo>
                  <a:cubicBezTo>
                    <a:pt x="2" y="55"/>
                    <a:pt x="16" y="79"/>
                    <a:pt x="38" y="94"/>
                  </a:cubicBezTo>
                  <a:cubicBezTo>
                    <a:pt x="44" y="98"/>
                    <a:pt x="50" y="99"/>
                    <a:pt x="55" y="99"/>
                  </a:cubicBezTo>
                  <a:cubicBezTo>
                    <a:pt x="67" y="99"/>
                    <a:pt x="76" y="89"/>
                    <a:pt x="76" y="72"/>
                  </a:cubicBezTo>
                  <a:cubicBezTo>
                    <a:pt x="74" y="46"/>
                    <a:pt x="60" y="21"/>
                    <a:pt x="38" y="5"/>
                  </a:cubicBezTo>
                  <a:cubicBezTo>
                    <a:pt x="32" y="2"/>
                    <a:pt x="27" y="1"/>
                    <a:pt x="22" y="1"/>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
            <p:cNvSpPr/>
            <p:nvPr/>
          </p:nvSpPr>
          <p:spPr>
            <a:xfrm>
              <a:off x="1951525" y="1265950"/>
              <a:ext cx="1900" cy="2525"/>
            </a:xfrm>
            <a:custGeom>
              <a:rect b="b" l="l" r="r" t="t"/>
              <a:pathLst>
                <a:path extrusionOk="0" h="101" w="76">
                  <a:moveTo>
                    <a:pt x="22" y="1"/>
                  </a:moveTo>
                  <a:cubicBezTo>
                    <a:pt x="9" y="1"/>
                    <a:pt x="0" y="11"/>
                    <a:pt x="0" y="29"/>
                  </a:cubicBezTo>
                  <a:cubicBezTo>
                    <a:pt x="2" y="55"/>
                    <a:pt x="16" y="79"/>
                    <a:pt x="38" y="95"/>
                  </a:cubicBezTo>
                  <a:cubicBezTo>
                    <a:pt x="44" y="99"/>
                    <a:pt x="49" y="100"/>
                    <a:pt x="54" y="100"/>
                  </a:cubicBezTo>
                  <a:cubicBezTo>
                    <a:pt x="67" y="100"/>
                    <a:pt x="76" y="90"/>
                    <a:pt x="76" y="72"/>
                  </a:cubicBezTo>
                  <a:cubicBezTo>
                    <a:pt x="74" y="46"/>
                    <a:pt x="60" y="21"/>
                    <a:pt x="38" y="5"/>
                  </a:cubicBezTo>
                  <a:cubicBezTo>
                    <a:pt x="32" y="2"/>
                    <a:pt x="27" y="1"/>
                    <a:pt x="22"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
            <p:cNvSpPr/>
            <p:nvPr/>
          </p:nvSpPr>
          <p:spPr>
            <a:xfrm>
              <a:off x="1815000" y="1129550"/>
              <a:ext cx="144275" cy="86550"/>
            </a:xfrm>
            <a:custGeom>
              <a:rect b="b" l="l" r="r" t="t"/>
              <a:pathLst>
                <a:path extrusionOk="0" h="3462" w="5771">
                  <a:moveTo>
                    <a:pt x="0" y="1"/>
                  </a:moveTo>
                  <a:lnTo>
                    <a:pt x="0" y="12"/>
                  </a:lnTo>
                  <a:lnTo>
                    <a:pt x="5770" y="3462"/>
                  </a:lnTo>
                  <a:lnTo>
                    <a:pt x="5770" y="3452"/>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
            <p:cNvSpPr/>
            <p:nvPr/>
          </p:nvSpPr>
          <p:spPr>
            <a:xfrm>
              <a:off x="1938400" y="1262675"/>
              <a:ext cx="14925" cy="10575"/>
            </a:xfrm>
            <a:custGeom>
              <a:rect b="b" l="l" r="r" t="t"/>
              <a:pathLst>
                <a:path extrusionOk="0" h="423" w="597">
                  <a:moveTo>
                    <a:pt x="0" y="0"/>
                  </a:moveTo>
                  <a:lnTo>
                    <a:pt x="0" y="67"/>
                  </a:lnTo>
                  <a:lnTo>
                    <a:pt x="596" y="422"/>
                  </a:lnTo>
                  <a:lnTo>
                    <a:pt x="596" y="357"/>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
            <p:cNvSpPr/>
            <p:nvPr/>
          </p:nvSpPr>
          <p:spPr>
            <a:xfrm>
              <a:off x="1938400" y="1268975"/>
              <a:ext cx="14925" cy="10575"/>
            </a:xfrm>
            <a:custGeom>
              <a:rect b="b" l="l" r="r" t="t"/>
              <a:pathLst>
                <a:path extrusionOk="0" h="423" w="597">
                  <a:moveTo>
                    <a:pt x="0" y="0"/>
                  </a:moveTo>
                  <a:lnTo>
                    <a:pt x="0" y="66"/>
                  </a:lnTo>
                  <a:lnTo>
                    <a:pt x="596" y="422"/>
                  </a:lnTo>
                  <a:lnTo>
                    <a:pt x="596" y="356"/>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
            <p:cNvSpPr/>
            <p:nvPr/>
          </p:nvSpPr>
          <p:spPr>
            <a:xfrm>
              <a:off x="1938400" y="1275275"/>
              <a:ext cx="14925" cy="10550"/>
            </a:xfrm>
            <a:custGeom>
              <a:rect b="b" l="l" r="r" t="t"/>
              <a:pathLst>
                <a:path extrusionOk="0" h="422" w="597">
                  <a:moveTo>
                    <a:pt x="0" y="1"/>
                  </a:moveTo>
                  <a:lnTo>
                    <a:pt x="0" y="66"/>
                  </a:lnTo>
                  <a:lnTo>
                    <a:pt x="596" y="421"/>
                  </a:lnTo>
                  <a:lnTo>
                    <a:pt x="596" y="356"/>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
            <p:cNvSpPr/>
            <p:nvPr/>
          </p:nvSpPr>
          <p:spPr>
            <a:xfrm>
              <a:off x="1938400" y="1272025"/>
              <a:ext cx="14925" cy="10575"/>
            </a:xfrm>
            <a:custGeom>
              <a:rect b="b" l="l" r="r" t="t"/>
              <a:pathLst>
                <a:path extrusionOk="0" h="423" w="597">
                  <a:moveTo>
                    <a:pt x="0" y="0"/>
                  </a:moveTo>
                  <a:lnTo>
                    <a:pt x="0" y="66"/>
                  </a:lnTo>
                  <a:lnTo>
                    <a:pt x="596" y="422"/>
                  </a:lnTo>
                  <a:lnTo>
                    <a:pt x="596" y="356"/>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
            <p:cNvSpPr/>
            <p:nvPr/>
          </p:nvSpPr>
          <p:spPr>
            <a:xfrm>
              <a:off x="1938400" y="1265700"/>
              <a:ext cx="14925" cy="10575"/>
            </a:xfrm>
            <a:custGeom>
              <a:rect b="b" l="l" r="r" t="t"/>
              <a:pathLst>
                <a:path extrusionOk="0" h="423" w="597">
                  <a:moveTo>
                    <a:pt x="0" y="1"/>
                  </a:moveTo>
                  <a:lnTo>
                    <a:pt x="0" y="68"/>
                  </a:lnTo>
                  <a:lnTo>
                    <a:pt x="596" y="423"/>
                  </a:lnTo>
                  <a:lnTo>
                    <a:pt x="596" y="358"/>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
            <p:cNvSpPr/>
            <p:nvPr/>
          </p:nvSpPr>
          <p:spPr>
            <a:xfrm>
              <a:off x="1852450" y="1188375"/>
              <a:ext cx="53925" cy="73875"/>
            </a:xfrm>
            <a:custGeom>
              <a:rect b="b" l="l" r="r" t="t"/>
              <a:pathLst>
                <a:path extrusionOk="0" h="2955" w="2157">
                  <a:moveTo>
                    <a:pt x="0" y="1"/>
                  </a:moveTo>
                  <a:lnTo>
                    <a:pt x="0" y="1666"/>
                  </a:lnTo>
                  <a:lnTo>
                    <a:pt x="2156" y="2955"/>
                  </a:lnTo>
                  <a:lnTo>
                    <a:pt x="2156" y="1292"/>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2"/>
            <p:cNvSpPr/>
            <p:nvPr/>
          </p:nvSpPr>
          <p:spPr>
            <a:xfrm>
              <a:off x="1852450" y="1188375"/>
              <a:ext cx="53925" cy="32400"/>
            </a:xfrm>
            <a:custGeom>
              <a:rect b="b" l="l" r="r" t="t"/>
              <a:pathLst>
                <a:path extrusionOk="0" h="1296" w="2157">
                  <a:moveTo>
                    <a:pt x="0" y="1"/>
                  </a:moveTo>
                  <a:lnTo>
                    <a:pt x="0" y="7"/>
                  </a:lnTo>
                  <a:lnTo>
                    <a:pt x="2156" y="1296"/>
                  </a:lnTo>
                  <a:lnTo>
                    <a:pt x="2156" y="1292"/>
                  </a:lnTo>
                  <a:lnTo>
                    <a:pt x="0"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2"/>
            <p:cNvSpPr/>
            <p:nvPr/>
          </p:nvSpPr>
          <p:spPr>
            <a:xfrm>
              <a:off x="1859725" y="1178950"/>
              <a:ext cx="39375" cy="31725"/>
            </a:xfrm>
            <a:custGeom>
              <a:rect b="b" l="l" r="r" t="t"/>
              <a:pathLst>
                <a:path extrusionOk="0" h="1269" w="1575">
                  <a:moveTo>
                    <a:pt x="1" y="1"/>
                  </a:moveTo>
                  <a:lnTo>
                    <a:pt x="1" y="327"/>
                  </a:lnTo>
                  <a:lnTo>
                    <a:pt x="1574" y="1268"/>
                  </a:lnTo>
                  <a:lnTo>
                    <a:pt x="1574" y="942"/>
                  </a:lnTo>
                  <a:lnTo>
                    <a:pt x="1"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
            <p:cNvSpPr/>
            <p:nvPr/>
          </p:nvSpPr>
          <p:spPr>
            <a:xfrm>
              <a:off x="1959250" y="1214300"/>
              <a:ext cx="2150" cy="79600"/>
            </a:xfrm>
            <a:custGeom>
              <a:rect b="b" l="l" r="r" t="t"/>
              <a:pathLst>
                <a:path extrusionOk="0" h="3184" w="86">
                  <a:moveTo>
                    <a:pt x="86" y="1"/>
                  </a:moveTo>
                  <a:lnTo>
                    <a:pt x="0" y="62"/>
                  </a:lnTo>
                  <a:lnTo>
                    <a:pt x="0" y="3184"/>
                  </a:lnTo>
                  <a:lnTo>
                    <a:pt x="86" y="3123"/>
                  </a:lnTo>
                  <a:lnTo>
                    <a:pt x="8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
            <p:cNvSpPr/>
            <p:nvPr/>
          </p:nvSpPr>
          <p:spPr>
            <a:xfrm>
              <a:off x="1815000" y="1128400"/>
              <a:ext cx="146400" cy="87450"/>
            </a:xfrm>
            <a:custGeom>
              <a:rect b="b" l="l" r="r" t="t"/>
              <a:pathLst>
                <a:path extrusionOk="0" h="3498" w="5856">
                  <a:moveTo>
                    <a:pt x="89" y="0"/>
                  </a:moveTo>
                  <a:lnTo>
                    <a:pt x="0" y="47"/>
                  </a:lnTo>
                  <a:lnTo>
                    <a:pt x="5770" y="3498"/>
                  </a:lnTo>
                  <a:lnTo>
                    <a:pt x="5856" y="3437"/>
                  </a:lnTo>
                  <a:lnTo>
                    <a:pt x="89"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
            <p:cNvSpPr/>
            <p:nvPr/>
          </p:nvSpPr>
          <p:spPr>
            <a:xfrm>
              <a:off x="2127600" y="1214450"/>
              <a:ext cx="25100" cy="13950"/>
            </a:xfrm>
            <a:custGeom>
              <a:rect b="b" l="l" r="r" t="t"/>
              <a:pathLst>
                <a:path extrusionOk="0" h="558" w="1004">
                  <a:moveTo>
                    <a:pt x="502" y="1"/>
                  </a:moveTo>
                  <a:cubicBezTo>
                    <a:pt x="225" y="1"/>
                    <a:pt x="0" y="125"/>
                    <a:pt x="0" y="279"/>
                  </a:cubicBezTo>
                  <a:cubicBezTo>
                    <a:pt x="0" y="433"/>
                    <a:pt x="225" y="557"/>
                    <a:pt x="502" y="557"/>
                  </a:cubicBezTo>
                  <a:cubicBezTo>
                    <a:pt x="779" y="557"/>
                    <a:pt x="1004" y="433"/>
                    <a:pt x="1004" y="279"/>
                  </a:cubicBezTo>
                  <a:cubicBezTo>
                    <a:pt x="1004" y="125"/>
                    <a:pt x="779" y="1"/>
                    <a:pt x="502"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
            <p:cNvSpPr/>
            <p:nvPr/>
          </p:nvSpPr>
          <p:spPr>
            <a:xfrm>
              <a:off x="2127600" y="1213875"/>
              <a:ext cx="25100" cy="13975"/>
            </a:xfrm>
            <a:custGeom>
              <a:rect b="b" l="l" r="r" t="t"/>
              <a:pathLst>
                <a:path extrusionOk="0" h="559" w="1004">
                  <a:moveTo>
                    <a:pt x="502" y="0"/>
                  </a:moveTo>
                  <a:cubicBezTo>
                    <a:pt x="225" y="0"/>
                    <a:pt x="0" y="127"/>
                    <a:pt x="0" y="280"/>
                  </a:cubicBezTo>
                  <a:cubicBezTo>
                    <a:pt x="0" y="434"/>
                    <a:pt x="225" y="559"/>
                    <a:pt x="502" y="559"/>
                  </a:cubicBezTo>
                  <a:cubicBezTo>
                    <a:pt x="779" y="559"/>
                    <a:pt x="1004" y="434"/>
                    <a:pt x="1004" y="280"/>
                  </a:cubicBezTo>
                  <a:cubicBezTo>
                    <a:pt x="1004" y="127"/>
                    <a:pt x="779" y="0"/>
                    <a:pt x="5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
            <p:cNvSpPr/>
            <p:nvPr/>
          </p:nvSpPr>
          <p:spPr>
            <a:xfrm>
              <a:off x="2139200" y="1146200"/>
              <a:ext cx="1900" cy="75100"/>
            </a:xfrm>
            <a:custGeom>
              <a:rect b="b" l="l" r="r" t="t"/>
              <a:pathLst>
                <a:path extrusionOk="0" h="3004" w="76">
                  <a:moveTo>
                    <a:pt x="13" y="0"/>
                  </a:moveTo>
                  <a:cubicBezTo>
                    <a:pt x="6" y="0"/>
                    <a:pt x="0" y="7"/>
                    <a:pt x="0" y="15"/>
                  </a:cubicBezTo>
                  <a:lnTo>
                    <a:pt x="0" y="2990"/>
                  </a:lnTo>
                  <a:cubicBezTo>
                    <a:pt x="0" y="2997"/>
                    <a:pt x="6" y="3003"/>
                    <a:pt x="13" y="3003"/>
                  </a:cubicBezTo>
                  <a:lnTo>
                    <a:pt x="63" y="3003"/>
                  </a:lnTo>
                  <a:cubicBezTo>
                    <a:pt x="70" y="3003"/>
                    <a:pt x="76" y="2997"/>
                    <a:pt x="76" y="2990"/>
                  </a:cubicBezTo>
                  <a:lnTo>
                    <a:pt x="76" y="15"/>
                  </a:lnTo>
                  <a:cubicBezTo>
                    <a:pt x="76" y="7"/>
                    <a:pt x="70" y="0"/>
                    <a:pt x="63"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
            <p:cNvSpPr/>
            <p:nvPr/>
          </p:nvSpPr>
          <p:spPr>
            <a:xfrm>
              <a:off x="2123600" y="1116975"/>
              <a:ext cx="33100" cy="40125"/>
            </a:xfrm>
            <a:custGeom>
              <a:rect b="b" l="l" r="r" t="t"/>
              <a:pathLst>
                <a:path extrusionOk="0" h="1605" w="1324">
                  <a:moveTo>
                    <a:pt x="1196" y="0"/>
                  </a:moveTo>
                  <a:lnTo>
                    <a:pt x="130" y="19"/>
                  </a:lnTo>
                  <a:lnTo>
                    <a:pt x="4" y="1204"/>
                  </a:lnTo>
                  <a:cubicBezTo>
                    <a:pt x="2" y="1214"/>
                    <a:pt x="1" y="1226"/>
                    <a:pt x="1" y="1237"/>
                  </a:cubicBezTo>
                  <a:cubicBezTo>
                    <a:pt x="1" y="1440"/>
                    <a:pt x="297" y="1604"/>
                    <a:pt x="662" y="1604"/>
                  </a:cubicBezTo>
                  <a:cubicBezTo>
                    <a:pt x="1027" y="1604"/>
                    <a:pt x="1323" y="1440"/>
                    <a:pt x="1323" y="1237"/>
                  </a:cubicBezTo>
                  <a:cubicBezTo>
                    <a:pt x="1323" y="1226"/>
                    <a:pt x="1322" y="1216"/>
                    <a:pt x="1320" y="1204"/>
                  </a:cubicBezTo>
                  <a:lnTo>
                    <a:pt x="1323" y="1204"/>
                  </a:lnTo>
                  <a:lnTo>
                    <a:pt x="1196"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
            <p:cNvSpPr/>
            <p:nvPr/>
          </p:nvSpPr>
          <p:spPr>
            <a:xfrm>
              <a:off x="2126800" y="1110050"/>
              <a:ext cx="26700" cy="14850"/>
            </a:xfrm>
            <a:custGeom>
              <a:rect b="b" l="l" r="r" t="t"/>
              <a:pathLst>
                <a:path extrusionOk="0" h="594" w="1068">
                  <a:moveTo>
                    <a:pt x="534" y="0"/>
                  </a:moveTo>
                  <a:cubicBezTo>
                    <a:pt x="240" y="0"/>
                    <a:pt x="0" y="132"/>
                    <a:pt x="0" y="296"/>
                  </a:cubicBezTo>
                  <a:cubicBezTo>
                    <a:pt x="0" y="460"/>
                    <a:pt x="240" y="593"/>
                    <a:pt x="534" y="593"/>
                  </a:cubicBezTo>
                  <a:cubicBezTo>
                    <a:pt x="828" y="593"/>
                    <a:pt x="1068" y="460"/>
                    <a:pt x="1068" y="296"/>
                  </a:cubicBezTo>
                  <a:cubicBezTo>
                    <a:pt x="1068" y="132"/>
                    <a:pt x="828" y="0"/>
                    <a:pt x="534" y="0"/>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
            <p:cNvSpPr/>
            <p:nvPr/>
          </p:nvSpPr>
          <p:spPr>
            <a:xfrm>
              <a:off x="2128725" y="1111100"/>
              <a:ext cx="22850" cy="12750"/>
            </a:xfrm>
            <a:custGeom>
              <a:rect b="b" l="l" r="r" t="t"/>
              <a:pathLst>
                <a:path extrusionOk="0" h="510" w="914">
                  <a:moveTo>
                    <a:pt x="457" y="0"/>
                  </a:moveTo>
                  <a:cubicBezTo>
                    <a:pt x="205" y="0"/>
                    <a:pt x="0" y="114"/>
                    <a:pt x="0" y="254"/>
                  </a:cubicBezTo>
                  <a:cubicBezTo>
                    <a:pt x="0" y="395"/>
                    <a:pt x="205" y="509"/>
                    <a:pt x="457" y="509"/>
                  </a:cubicBezTo>
                  <a:cubicBezTo>
                    <a:pt x="709" y="509"/>
                    <a:pt x="914" y="395"/>
                    <a:pt x="914" y="254"/>
                  </a:cubicBezTo>
                  <a:cubicBezTo>
                    <a:pt x="914" y="114"/>
                    <a:pt x="709" y="0"/>
                    <a:pt x="457" y="0"/>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
            <p:cNvSpPr/>
            <p:nvPr/>
          </p:nvSpPr>
          <p:spPr>
            <a:xfrm>
              <a:off x="1931250" y="1163875"/>
              <a:ext cx="131850" cy="77175"/>
            </a:xfrm>
            <a:custGeom>
              <a:rect b="b" l="l" r="r" t="t"/>
              <a:pathLst>
                <a:path extrusionOk="0" h="3087" w="5274">
                  <a:moveTo>
                    <a:pt x="1491" y="1"/>
                  </a:moveTo>
                  <a:lnTo>
                    <a:pt x="1" y="872"/>
                  </a:lnTo>
                  <a:lnTo>
                    <a:pt x="3781" y="3086"/>
                  </a:lnTo>
                  <a:lnTo>
                    <a:pt x="5273" y="2215"/>
                  </a:lnTo>
                  <a:lnTo>
                    <a:pt x="149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
            <p:cNvSpPr/>
            <p:nvPr/>
          </p:nvSpPr>
          <p:spPr>
            <a:xfrm>
              <a:off x="1893925" y="1056100"/>
              <a:ext cx="101450" cy="52275"/>
            </a:xfrm>
            <a:custGeom>
              <a:rect b="b" l="l" r="r" t="t"/>
              <a:pathLst>
                <a:path extrusionOk="0" h="2091" w="4058">
                  <a:moveTo>
                    <a:pt x="2029" y="1"/>
                  </a:moveTo>
                  <a:cubicBezTo>
                    <a:pt x="908" y="1"/>
                    <a:pt x="0" y="468"/>
                    <a:pt x="0" y="1045"/>
                  </a:cubicBezTo>
                  <a:cubicBezTo>
                    <a:pt x="0" y="1622"/>
                    <a:pt x="908" y="2090"/>
                    <a:pt x="2029" y="2090"/>
                  </a:cubicBezTo>
                  <a:cubicBezTo>
                    <a:pt x="3150" y="2090"/>
                    <a:pt x="4057" y="1622"/>
                    <a:pt x="4057" y="1045"/>
                  </a:cubicBezTo>
                  <a:cubicBezTo>
                    <a:pt x="4057" y="468"/>
                    <a:pt x="3150" y="1"/>
                    <a:pt x="2029"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2"/>
            <p:cNvSpPr/>
            <p:nvPr/>
          </p:nvSpPr>
          <p:spPr>
            <a:xfrm>
              <a:off x="1910300" y="1064525"/>
              <a:ext cx="68675" cy="35400"/>
            </a:xfrm>
            <a:custGeom>
              <a:rect b="b" l="l" r="r" t="t"/>
              <a:pathLst>
                <a:path extrusionOk="0" h="1416" w="2747">
                  <a:moveTo>
                    <a:pt x="1374" y="0"/>
                  </a:moveTo>
                  <a:cubicBezTo>
                    <a:pt x="615" y="0"/>
                    <a:pt x="1" y="318"/>
                    <a:pt x="1" y="708"/>
                  </a:cubicBezTo>
                  <a:cubicBezTo>
                    <a:pt x="1" y="1099"/>
                    <a:pt x="615" y="1415"/>
                    <a:pt x="1374" y="1415"/>
                  </a:cubicBezTo>
                  <a:cubicBezTo>
                    <a:pt x="2132" y="1415"/>
                    <a:pt x="2747" y="1099"/>
                    <a:pt x="2747" y="708"/>
                  </a:cubicBezTo>
                  <a:cubicBezTo>
                    <a:pt x="2747" y="318"/>
                    <a:pt x="2132" y="0"/>
                    <a:pt x="137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2"/>
            <p:cNvSpPr/>
            <p:nvPr/>
          </p:nvSpPr>
          <p:spPr>
            <a:xfrm>
              <a:off x="1927925" y="1073625"/>
              <a:ext cx="33450" cy="17200"/>
            </a:xfrm>
            <a:custGeom>
              <a:rect b="b" l="l" r="r" t="t"/>
              <a:pathLst>
                <a:path extrusionOk="0" h="688" w="1338">
                  <a:moveTo>
                    <a:pt x="669" y="0"/>
                  </a:moveTo>
                  <a:cubicBezTo>
                    <a:pt x="300" y="0"/>
                    <a:pt x="0" y="154"/>
                    <a:pt x="0" y="344"/>
                  </a:cubicBezTo>
                  <a:cubicBezTo>
                    <a:pt x="0" y="534"/>
                    <a:pt x="300" y="687"/>
                    <a:pt x="669" y="687"/>
                  </a:cubicBezTo>
                  <a:cubicBezTo>
                    <a:pt x="1039" y="687"/>
                    <a:pt x="1337" y="534"/>
                    <a:pt x="1337" y="344"/>
                  </a:cubicBezTo>
                  <a:cubicBezTo>
                    <a:pt x="1337" y="154"/>
                    <a:pt x="1039" y="0"/>
                    <a:pt x="6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
            <p:cNvSpPr/>
            <p:nvPr/>
          </p:nvSpPr>
          <p:spPr>
            <a:xfrm>
              <a:off x="1839575" y="946400"/>
              <a:ext cx="197950" cy="125800"/>
            </a:xfrm>
            <a:custGeom>
              <a:rect b="b" l="l" r="r" t="t"/>
              <a:pathLst>
                <a:path extrusionOk="0" h="5032" w="7918">
                  <a:moveTo>
                    <a:pt x="3370" y="1"/>
                  </a:moveTo>
                  <a:lnTo>
                    <a:pt x="0" y="1774"/>
                  </a:lnTo>
                  <a:lnTo>
                    <a:pt x="0" y="2408"/>
                  </a:lnTo>
                  <a:lnTo>
                    <a:pt x="4538" y="5031"/>
                  </a:lnTo>
                  <a:lnTo>
                    <a:pt x="7918" y="3087"/>
                  </a:lnTo>
                  <a:lnTo>
                    <a:pt x="7918" y="2554"/>
                  </a:lnTo>
                  <a:lnTo>
                    <a:pt x="337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
            <p:cNvSpPr/>
            <p:nvPr/>
          </p:nvSpPr>
          <p:spPr>
            <a:xfrm>
              <a:off x="1839575" y="994575"/>
              <a:ext cx="113600" cy="77625"/>
            </a:xfrm>
            <a:custGeom>
              <a:rect b="b" l="l" r="r" t="t"/>
              <a:pathLst>
                <a:path extrusionOk="0" h="3105" w="4544">
                  <a:moveTo>
                    <a:pt x="0" y="1"/>
                  </a:moveTo>
                  <a:lnTo>
                    <a:pt x="0" y="481"/>
                  </a:lnTo>
                  <a:lnTo>
                    <a:pt x="4538" y="3104"/>
                  </a:lnTo>
                  <a:lnTo>
                    <a:pt x="4544" y="2552"/>
                  </a:ln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
            <p:cNvSpPr/>
            <p:nvPr/>
          </p:nvSpPr>
          <p:spPr>
            <a:xfrm>
              <a:off x="1953000" y="1010250"/>
              <a:ext cx="84525" cy="61950"/>
            </a:xfrm>
            <a:custGeom>
              <a:rect b="b" l="l" r="r" t="t"/>
              <a:pathLst>
                <a:path extrusionOk="0" h="2478" w="3381">
                  <a:moveTo>
                    <a:pt x="3381" y="0"/>
                  </a:moveTo>
                  <a:lnTo>
                    <a:pt x="7" y="1925"/>
                  </a:lnTo>
                  <a:lnTo>
                    <a:pt x="1" y="2477"/>
                  </a:lnTo>
                  <a:lnTo>
                    <a:pt x="3381" y="533"/>
                  </a:lnTo>
                  <a:lnTo>
                    <a:pt x="3381"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
            <p:cNvSpPr/>
            <p:nvPr/>
          </p:nvSpPr>
          <p:spPr>
            <a:xfrm>
              <a:off x="1847150" y="874700"/>
              <a:ext cx="93200" cy="124375"/>
            </a:xfrm>
            <a:custGeom>
              <a:rect b="b" l="l" r="r" t="t"/>
              <a:pathLst>
                <a:path extrusionOk="0" h="4975" w="3728">
                  <a:moveTo>
                    <a:pt x="3727" y="1"/>
                  </a:moveTo>
                  <a:lnTo>
                    <a:pt x="1" y="2141"/>
                  </a:lnTo>
                  <a:lnTo>
                    <a:pt x="1" y="4974"/>
                  </a:lnTo>
                  <a:lnTo>
                    <a:pt x="3727" y="2856"/>
                  </a:lnTo>
                  <a:lnTo>
                    <a:pt x="372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
            <p:cNvSpPr/>
            <p:nvPr/>
          </p:nvSpPr>
          <p:spPr>
            <a:xfrm>
              <a:off x="1839575" y="870250"/>
              <a:ext cx="100775" cy="57975"/>
            </a:xfrm>
            <a:custGeom>
              <a:rect b="b" l="l" r="r" t="t"/>
              <a:pathLst>
                <a:path extrusionOk="0" h="2319" w="4031">
                  <a:moveTo>
                    <a:pt x="3724" y="0"/>
                  </a:moveTo>
                  <a:lnTo>
                    <a:pt x="0" y="2117"/>
                  </a:lnTo>
                  <a:lnTo>
                    <a:pt x="304" y="2319"/>
                  </a:lnTo>
                  <a:lnTo>
                    <a:pt x="4030" y="179"/>
                  </a:lnTo>
                  <a:lnTo>
                    <a:pt x="372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
            <p:cNvSpPr/>
            <p:nvPr/>
          </p:nvSpPr>
          <p:spPr>
            <a:xfrm>
              <a:off x="1839575" y="923175"/>
              <a:ext cx="7600" cy="75900"/>
            </a:xfrm>
            <a:custGeom>
              <a:rect b="b" l="l" r="r" t="t"/>
              <a:pathLst>
                <a:path extrusionOk="0" h="3036" w="304">
                  <a:moveTo>
                    <a:pt x="0" y="0"/>
                  </a:moveTo>
                  <a:lnTo>
                    <a:pt x="0" y="2854"/>
                  </a:lnTo>
                  <a:lnTo>
                    <a:pt x="304" y="3035"/>
                  </a:lnTo>
                  <a:lnTo>
                    <a:pt x="304" y="202"/>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
            <p:cNvSpPr/>
            <p:nvPr/>
          </p:nvSpPr>
          <p:spPr>
            <a:xfrm>
              <a:off x="1860600" y="953875"/>
              <a:ext cx="11775" cy="11775"/>
            </a:xfrm>
            <a:custGeom>
              <a:rect b="b" l="l" r="r" t="t"/>
              <a:pathLst>
                <a:path extrusionOk="0" h="471" w="471">
                  <a:moveTo>
                    <a:pt x="235" y="0"/>
                  </a:moveTo>
                  <a:lnTo>
                    <a:pt x="190" y="215"/>
                  </a:lnTo>
                  <a:lnTo>
                    <a:pt x="0" y="363"/>
                  </a:lnTo>
                  <a:lnTo>
                    <a:pt x="0" y="363"/>
                  </a:lnTo>
                  <a:lnTo>
                    <a:pt x="190" y="306"/>
                  </a:lnTo>
                  <a:lnTo>
                    <a:pt x="235" y="470"/>
                  </a:lnTo>
                  <a:lnTo>
                    <a:pt x="282" y="257"/>
                  </a:lnTo>
                  <a:lnTo>
                    <a:pt x="470" y="108"/>
                  </a:lnTo>
                  <a:lnTo>
                    <a:pt x="282" y="164"/>
                  </a:lnTo>
                  <a:lnTo>
                    <a:pt x="235"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
            <p:cNvSpPr/>
            <p:nvPr/>
          </p:nvSpPr>
          <p:spPr>
            <a:xfrm>
              <a:off x="1878800" y="943900"/>
              <a:ext cx="11775" cy="11775"/>
            </a:xfrm>
            <a:custGeom>
              <a:rect b="b" l="l" r="r" t="t"/>
              <a:pathLst>
                <a:path extrusionOk="0" h="471" w="471">
                  <a:moveTo>
                    <a:pt x="235" y="1"/>
                  </a:moveTo>
                  <a:lnTo>
                    <a:pt x="189" y="214"/>
                  </a:lnTo>
                  <a:lnTo>
                    <a:pt x="0" y="363"/>
                  </a:lnTo>
                  <a:lnTo>
                    <a:pt x="0" y="363"/>
                  </a:lnTo>
                  <a:lnTo>
                    <a:pt x="189" y="307"/>
                  </a:lnTo>
                  <a:lnTo>
                    <a:pt x="235" y="471"/>
                  </a:lnTo>
                  <a:lnTo>
                    <a:pt x="282" y="256"/>
                  </a:lnTo>
                  <a:lnTo>
                    <a:pt x="470" y="107"/>
                  </a:lnTo>
                  <a:lnTo>
                    <a:pt x="282" y="165"/>
                  </a:lnTo>
                  <a:lnTo>
                    <a:pt x="235"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
            <p:cNvSpPr/>
            <p:nvPr/>
          </p:nvSpPr>
          <p:spPr>
            <a:xfrm>
              <a:off x="1896950" y="933150"/>
              <a:ext cx="11775" cy="11750"/>
            </a:xfrm>
            <a:custGeom>
              <a:rect b="b" l="l" r="r" t="t"/>
              <a:pathLst>
                <a:path extrusionOk="0" h="470" w="471">
                  <a:moveTo>
                    <a:pt x="236" y="0"/>
                  </a:moveTo>
                  <a:lnTo>
                    <a:pt x="189" y="215"/>
                  </a:lnTo>
                  <a:lnTo>
                    <a:pt x="1" y="363"/>
                  </a:lnTo>
                  <a:lnTo>
                    <a:pt x="189" y="306"/>
                  </a:lnTo>
                  <a:lnTo>
                    <a:pt x="236" y="470"/>
                  </a:lnTo>
                  <a:lnTo>
                    <a:pt x="282" y="255"/>
                  </a:lnTo>
                  <a:lnTo>
                    <a:pt x="471" y="107"/>
                  </a:lnTo>
                  <a:lnTo>
                    <a:pt x="282" y="164"/>
                  </a:lnTo>
                  <a:lnTo>
                    <a:pt x="236"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
            <p:cNvSpPr/>
            <p:nvPr/>
          </p:nvSpPr>
          <p:spPr>
            <a:xfrm>
              <a:off x="1915150" y="923175"/>
              <a:ext cx="11775" cy="11775"/>
            </a:xfrm>
            <a:custGeom>
              <a:rect b="b" l="l" r="r" t="t"/>
              <a:pathLst>
                <a:path extrusionOk="0" h="471" w="471">
                  <a:moveTo>
                    <a:pt x="236" y="0"/>
                  </a:moveTo>
                  <a:lnTo>
                    <a:pt x="189" y="213"/>
                  </a:lnTo>
                  <a:lnTo>
                    <a:pt x="1" y="363"/>
                  </a:lnTo>
                  <a:lnTo>
                    <a:pt x="189" y="306"/>
                  </a:lnTo>
                  <a:lnTo>
                    <a:pt x="236" y="470"/>
                  </a:lnTo>
                  <a:lnTo>
                    <a:pt x="281" y="256"/>
                  </a:lnTo>
                  <a:lnTo>
                    <a:pt x="471" y="106"/>
                  </a:lnTo>
                  <a:lnTo>
                    <a:pt x="471" y="106"/>
                  </a:lnTo>
                  <a:lnTo>
                    <a:pt x="281" y="164"/>
                  </a:lnTo>
                  <a:lnTo>
                    <a:pt x="236"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
            <p:cNvSpPr/>
            <p:nvPr/>
          </p:nvSpPr>
          <p:spPr>
            <a:xfrm>
              <a:off x="1860600" y="932625"/>
              <a:ext cx="11775" cy="11775"/>
            </a:xfrm>
            <a:custGeom>
              <a:rect b="b" l="l" r="r" t="t"/>
              <a:pathLst>
                <a:path extrusionOk="0" h="471" w="471">
                  <a:moveTo>
                    <a:pt x="235" y="1"/>
                  </a:moveTo>
                  <a:lnTo>
                    <a:pt x="190" y="215"/>
                  </a:lnTo>
                  <a:lnTo>
                    <a:pt x="0" y="365"/>
                  </a:lnTo>
                  <a:lnTo>
                    <a:pt x="0" y="365"/>
                  </a:lnTo>
                  <a:lnTo>
                    <a:pt x="190" y="307"/>
                  </a:lnTo>
                  <a:lnTo>
                    <a:pt x="235" y="471"/>
                  </a:lnTo>
                  <a:lnTo>
                    <a:pt x="282" y="257"/>
                  </a:lnTo>
                  <a:lnTo>
                    <a:pt x="470" y="108"/>
                  </a:lnTo>
                  <a:lnTo>
                    <a:pt x="282" y="165"/>
                  </a:lnTo>
                  <a:lnTo>
                    <a:pt x="235"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
            <p:cNvSpPr/>
            <p:nvPr/>
          </p:nvSpPr>
          <p:spPr>
            <a:xfrm>
              <a:off x="1878800" y="922650"/>
              <a:ext cx="11775" cy="11775"/>
            </a:xfrm>
            <a:custGeom>
              <a:rect b="b" l="l" r="r" t="t"/>
              <a:pathLst>
                <a:path extrusionOk="0" h="471" w="471">
                  <a:moveTo>
                    <a:pt x="235" y="1"/>
                  </a:moveTo>
                  <a:lnTo>
                    <a:pt x="189" y="214"/>
                  </a:lnTo>
                  <a:lnTo>
                    <a:pt x="0" y="364"/>
                  </a:lnTo>
                  <a:lnTo>
                    <a:pt x="0" y="364"/>
                  </a:lnTo>
                  <a:lnTo>
                    <a:pt x="189" y="307"/>
                  </a:lnTo>
                  <a:lnTo>
                    <a:pt x="235" y="471"/>
                  </a:lnTo>
                  <a:lnTo>
                    <a:pt x="282" y="256"/>
                  </a:lnTo>
                  <a:lnTo>
                    <a:pt x="470" y="108"/>
                  </a:lnTo>
                  <a:lnTo>
                    <a:pt x="282" y="165"/>
                  </a:lnTo>
                  <a:lnTo>
                    <a:pt x="235"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
            <p:cNvSpPr/>
            <p:nvPr/>
          </p:nvSpPr>
          <p:spPr>
            <a:xfrm>
              <a:off x="1896950" y="911900"/>
              <a:ext cx="11775" cy="11775"/>
            </a:xfrm>
            <a:custGeom>
              <a:rect b="b" l="l" r="r" t="t"/>
              <a:pathLst>
                <a:path extrusionOk="0" h="471" w="471">
                  <a:moveTo>
                    <a:pt x="236" y="0"/>
                  </a:moveTo>
                  <a:lnTo>
                    <a:pt x="189" y="215"/>
                  </a:lnTo>
                  <a:lnTo>
                    <a:pt x="1" y="364"/>
                  </a:lnTo>
                  <a:lnTo>
                    <a:pt x="189" y="306"/>
                  </a:lnTo>
                  <a:lnTo>
                    <a:pt x="236" y="470"/>
                  </a:lnTo>
                  <a:lnTo>
                    <a:pt x="282" y="257"/>
                  </a:lnTo>
                  <a:lnTo>
                    <a:pt x="471" y="108"/>
                  </a:lnTo>
                  <a:lnTo>
                    <a:pt x="282" y="164"/>
                  </a:lnTo>
                  <a:lnTo>
                    <a:pt x="236"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
            <p:cNvSpPr/>
            <p:nvPr/>
          </p:nvSpPr>
          <p:spPr>
            <a:xfrm>
              <a:off x="1915150" y="901925"/>
              <a:ext cx="11775" cy="11775"/>
            </a:xfrm>
            <a:custGeom>
              <a:rect b="b" l="l" r="r" t="t"/>
              <a:pathLst>
                <a:path extrusionOk="0" h="471" w="471">
                  <a:moveTo>
                    <a:pt x="236" y="1"/>
                  </a:moveTo>
                  <a:lnTo>
                    <a:pt x="189" y="214"/>
                  </a:lnTo>
                  <a:lnTo>
                    <a:pt x="1" y="363"/>
                  </a:lnTo>
                  <a:lnTo>
                    <a:pt x="189" y="307"/>
                  </a:lnTo>
                  <a:lnTo>
                    <a:pt x="236" y="470"/>
                  </a:lnTo>
                  <a:lnTo>
                    <a:pt x="281" y="256"/>
                  </a:lnTo>
                  <a:lnTo>
                    <a:pt x="471" y="108"/>
                  </a:lnTo>
                  <a:lnTo>
                    <a:pt x="281" y="164"/>
                  </a:lnTo>
                  <a:lnTo>
                    <a:pt x="236"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
            <p:cNvSpPr/>
            <p:nvPr/>
          </p:nvSpPr>
          <p:spPr>
            <a:xfrm>
              <a:off x="1851900" y="933150"/>
              <a:ext cx="185625" cy="121375"/>
            </a:xfrm>
            <a:custGeom>
              <a:rect b="b" l="l" r="r" t="t"/>
              <a:pathLst>
                <a:path extrusionOk="0" h="4855" w="7425">
                  <a:moveTo>
                    <a:pt x="3369" y="0"/>
                  </a:moveTo>
                  <a:lnTo>
                    <a:pt x="0" y="1895"/>
                  </a:lnTo>
                  <a:lnTo>
                    <a:pt x="0" y="2529"/>
                  </a:lnTo>
                  <a:lnTo>
                    <a:pt x="4045" y="4855"/>
                  </a:lnTo>
                  <a:lnTo>
                    <a:pt x="7425" y="2909"/>
                  </a:lnTo>
                  <a:lnTo>
                    <a:pt x="7425" y="2253"/>
                  </a:lnTo>
                  <a:lnTo>
                    <a:pt x="336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
            <p:cNvSpPr/>
            <p:nvPr/>
          </p:nvSpPr>
          <p:spPr>
            <a:xfrm>
              <a:off x="1851900" y="980525"/>
              <a:ext cx="101275" cy="74000"/>
            </a:xfrm>
            <a:custGeom>
              <a:rect b="b" l="l" r="r" t="t"/>
              <a:pathLst>
                <a:path extrusionOk="0" h="2960" w="4051">
                  <a:moveTo>
                    <a:pt x="0" y="0"/>
                  </a:moveTo>
                  <a:lnTo>
                    <a:pt x="0" y="634"/>
                  </a:lnTo>
                  <a:lnTo>
                    <a:pt x="4045" y="2960"/>
                  </a:lnTo>
                  <a:lnTo>
                    <a:pt x="4051" y="2254"/>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
            <p:cNvSpPr/>
            <p:nvPr/>
          </p:nvSpPr>
          <p:spPr>
            <a:xfrm>
              <a:off x="1953000" y="989475"/>
              <a:ext cx="84525" cy="65050"/>
            </a:xfrm>
            <a:custGeom>
              <a:rect b="b" l="l" r="r" t="t"/>
              <a:pathLst>
                <a:path extrusionOk="0" h="2602" w="3381">
                  <a:moveTo>
                    <a:pt x="3381" y="0"/>
                  </a:moveTo>
                  <a:lnTo>
                    <a:pt x="7" y="1896"/>
                  </a:lnTo>
                  <a:lnTo>
                    <a:pt x="1" y="2602"/>
                  </a:lnTo>
                  <a:lnTo>
                    <a:pt x="1" y="2602"/>
                  </a:lnTo>
                  <a:lnTo>
                    <a:pt x="3381" y="656"/>
                  </a:lnTo>
                  <a:lnTo>
                    <a:pt x="3381"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
            <p:cNvSpPr/>
            <p:nvPr/>
          </p:nvSpPr>
          <p:spPr>
            <a:xfrm>
              <a:off x="1863075" y="955025"/>
              <a:ext cx="49800" cy="34700"/>
            </a:xfrm>
            <a:custGeom>
              <a:rect b="b" l="l" r="r" t="t"/>
              <a:pathLst>
                <a:path extrusionOk="0" h="1388" w="1992">
                  <a:moveTo>
                    <a:pt x="1246" y="1"/>
                  </a:moveTo>
                  <a:cubicBezTo>
                    <a:pt x="1205" y="1"/>
                    <a:pt x="1172" y="33"/>
                    <a:pt x="1172" y="33"/>
                  </a:cubicBezTo>
                  <a:cubicBezTo>
                    <a:pt x="902" y="368"/>
                    <a:pt x="104" y="700"/>
                    <a:pt x="104" y="700"/>
                  </a:cubicBezTo>
                  <a:cubicBezTo>
                    <a:pt x="0" y="756"/>
                    <a:pt x="75" y="843"/>
                    <a:pt x="75" y="843"/>
                  </a:cubicBezTo>
                  <a:cubicBezTo>
                    <a:pt x="75" y="843"/>
                    <a:pt x="660" y="1152"/>
                    <a:pt x="700" y="1315"/>
                  </a:cubicBezTo>
                  <a:cubicBezTo>
                    <a:pt x="714" y="1369"/>
                    <a:pt x="739" y="1387"/>
                    <a:pt x="766" y="1387"/>
                  </a:cubicBezTo>
                  <a:cubicBezTo>
                    <a:pt x="821" y="1387"/>
                    <a:pt x="885" y="1315"/>
                    <a:pt x="885" y="1315"/>
                  </a:cubicBezTo>
                  <a:cubicBezTo>
                    <a:pt x="1233" y="885"/>
                    <a:pt x="1765" y="803"/>
                    <a:pt x="1878" y="711"/>
                  </a:cubicBezTo>
                  <a:cubicBezTo>
                    <a:pt x="1991" y="622"/>
                    <a:pt x="1878" y="566"/>
                    <a:pt x="1878" y="566"/>
                  </a:cubicBezTo>
                  <a:cubicBezTo>
                    <a:pt x="1878" y="566"/>
                    <a:pt x="1437" y="362"/>
                    <a:pt x="1366" y="137"/>
                  </a:cubicBezTo>
                  <a:cubicBezTo>
                    <a:pt x="1332" y="29"/>
                    <a:pt x="1285" y="1"/>
                    <a:pt x="12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2"/>
            <p:cNvSpPr/>
            <p:nvPr/>
          </p:nvSpPr>
          <p:spPr>
            <a:xfrm>
              <a:off x="1861350" y="950150"/>
              <a:ext cx="49850" cy="34700"/>
            </a:xfrm>
            <a:custGeom>
              <a:rect b="b" l="l" r="r" t="t"/>
              <a:pathLst>
                <a:path extrusionOk="0" h="1388" w="1994">
                  <a:moveTo>
                    <a:pt x="1248" y="0"/>
                  </a:moveTo>
                  <a:cubicBezTo>
                    <a:pt x="1206" y="0"/>
                    <a:pt x="1174" y="32"/>
                    <a:pt x="1174" y="32"/>
                  </a:cubicBezTo>
                  <a:cubicBezTo>
                    <a:pt x="903" y="368"/>
                    <a:pt x="105" y="701"/>
                    <a:pt x="105" y="701"/>
                  </a:cubicBezTo>
                  <a:cubicBezTo>
                    <a:pt x="1" y="757"/>
                    <a:pt x="78" y="844"/>
                    <a:pt x="78" y="844"/>
                  </a:cubicBezTo>
                  <a:cubicBezTo>
                    <a:pt x="78" y="844"/>
                    <a:pt x="661" y="1151"/>
                    <a:pt x="701" y="1315"/>
                  </a:cubicBezTo>
                  <a:cubicBezTo>
                    <a:pt x="715" y="1369"/>
                    <a:pt x="741" y="1388"/>
                    <a:pt x="768" y="1388"/>
                  </a:cubicBezTo>
                  <a:cubicBezTo>
                    <a:pt x="823" y="1388"/>
                    <a:pt x="887" y="1315"/>
                    <a:pt x="887" y="1315"/>
                  </a:cubicBezTo>
                  <a:cubicBezTo>
                    <a:pt x="1235" y="886"/>
                    <a:pt x="1767" y="803"/>
                    <a:pt x="1880" y="712"/>
                  </a:cubicBezTo>
                  <a:cubicBezTo>
                    <a:pt x="1993" y="621"/>
                    <a:pt x="1880" y="567"/>
                    <a:pt x="1880" y="567"/>
                  </a:cubicBezTo>
                  <a:cubicBezTo>
                    <a:pt x="1880" y="567"/>
                    <a:pt x="1439" y="363"/>
                    <a:pt x="1368" y="138"/>
                  </a:cubicBezTo>
                  <a:cubicBezTo>
                    <a:pt x="1333" y="28"/>
                    <a:pt x="1287" y="0"/>
                    <a:pt x="12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
            <p:cNvSpPr/>
            <p:nvPr/>
          </p:nvSpPr>
          <p:spPr>
            <a:xfrm>
              <a:off x="1896450" y="934650"/>
              <a:ext cx="49850" cy="34725"/>
            </a:xfrm>
            <a:custGeom>
              <a:rect b="b" l="l" r="r" t="t"/>
              <a:pathLst>
                <a:path extrusionOk="0" h="1389" w="1994">
                  <a:moveTo>
                    <a:pt x="1247" y="1"/>
                  </a:moveTo>
                  <a:cubicBezTo>
                    <a:pt x="1205" y="1"/>
                    <a:pt x="1172" y="33"/>
                    <a:pt x="1172" y="33"/>
                  </a:cubicBezTo>
                  <a:cubicBezTo>
                    <a:pt x="903" y="369"/>
                    <a:pt x="105" y="701"/>
                    <a:pt x="105" y="701"/>
                  </a:cubicBezTo>
                  <a:cubicBezTo>
                    <a:pt x="1" y="758"/>
                    <a:pt x="77" y="845"/>
                    <a:pt x="77" y="845"/>
                  </a:cubicBezTo>
                  <a:cubicBezTo>
                    <a:pt x="77" y="845"/>
                    <a:pt x="660" y="1154"/>
                    <a:pt x="702" y="1316"/>
                  </a:cubicBezTo>
                  <a:cubicBezTo>
                    <a:pt x="716" y="1371"/>
                    <a:pt x="741" y="1389"/>
                    <a:pt x="768" y="1389"/>
                  </a:cubicBezTo>
                  <a:cubicBezTo>
                    <a:pt x="823" y="1389"/>
                    <a:pt x="887" y="1316"/>
                    <a:pt x="887" y="1316"/>
                  </a:cubicBezTo>
                  <a:cubicBezTo>
                    <a:pt x="1235" y="886"/>
                    <a:pt x="1767" y="804"/>
                    <a:pt x="1880" y="713"/>
                  </a:cubicBezTo>
                  <a:cubicBezTo>
                    <a:pt x="1993" y="623"/>
                    <a:pt x="1880" y="568"/>
                    <a:pt x="1880" y="568"/>
                  </a:cubicBezTo>
                  <a:cubicBezTo>
                    <a:pt x="1880" y="568"/>
                    <a:pt x="1439" y="363"/>
                    <a:pt x="1368" y="139"/>
                  </a:cubicBezTo>
                  <a:cubicBezTo>
                    <a:pt x="1333" y="29"/>
                    <a:pt x="1286" y="1"/>
                    <a:pt x="12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
            <p:cNvSpPr/>
            <p:nvPr/>
          </p:nvSpPr>
          <p:spPr>
            <a:xfrm>
              <a:off x="1894775" y="929800"/>
              <a:ext cx="49850" cy="34725"/>
            </a:xfrm>
            <a:custGeom>
              <a:rect b="b" l="l" r="r" t="t"/>
              <a:pathLst>
                <a:path extrusionOk="0" h="1389" w="1994">
                  <a:moveTo>
                    <a:pt x="1247" y="0"/>
                  </a:moveTo>
                  <a:cubicBezTo>
                    <a:pt x="1206" y="0"/>
                    <a:pt x="1173" y="33"/>
                    <a:pt x="1173" y="33"/>
                  </a:cubicBezTo>
                  <a:cubicBezTo>
                    <a:pt x="903" y="369"/>
                    <a:pt x="105" y="700"/>
                    <a:pt x="105" y="700"/>
                  </a:cubicBezTo>
                  <a:cubicBezTo>
                    <a:pt x="1" y="758"/>
                    <a:pt x="76" y="845"/>
                    <a:pt x="76" y="845"/>
                  </a:cubicBezTo>
                  <a:cubicBezTo>
                    <a:pt x="76" y="845"/>
                    <a:pt x="661" y="1152"/>
                    <a:pt x="701" y="1316"/>
                  </a:cubicBezTo>
                  <a:cubicBezTo>
                    <a:pt x="715" y="1370"/>
                    <a:pt x="740" y="1388"/>
                    <a:pt x="767" y="1388"/>
                  </a:cubicBezTo>
                  <a:cubicBezTo>
                    <a:pt x="822" y="1388"/>
                    <a:pt x="885" y="1316"/>
                    <a:pt x="885" y="1316"/>
                  </a:cubicBezTo>
                  <a:cubicBezTo>
                    <a:pt x="1233" y="885"/>
                    <a:pt x="1767" y="804"/>
                    <a:pt x="1880" y="713"/>
                  </a:cubicBezTo>
                  <a:cubicBezTo>
                    <a:pt x="1993" y="623"/>
                    <a:pt x="1880" y="568"/>
                    <a:pt x="1880" y="568"/>
                  </a:cubicBezTo>
                  <a:cubicBezTo>
                    <a:pt x="1880" y="568"/>
                    <a:pt x="1439" y="363"/>
                    <a:pt x="1367" y="137"/>
                  </a:cubicBezTo>
                  <a:cubicBezTo>
                    <a:pt x="1333" y="28"/>
                    <a:pt x="1286" y="0"/>
                    <a:pt x="124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
            <p:cNvSpPr/>
            <p:nvPr/>
          </p:nvSpPr>
          <p:spPr>
            <a:xfrm>
              <a:off x="1910400" y="967025"/>
              <a:ext cx="123875" cy="68225"/>
            </a:xfrm>
            <a:custGeom>
              <a:rect b="b" l="l" r="r" t="t"/>
              <a:pathLst>
                <a:path extrusionOk="0" h="2729" w="4955">
                  <a:moveTo>
                    <a:pt x="3469" y="1"/>
                  </a:moveTo>
                  <a:lnTo>
                    <a:pt x="1" y="1828"/>
                  </a:lnTo>
                  <a:lnTo>
                    <a:pt x="1595" y="2728"/>
                  </a:lnTo>
                  <a:lnTo>
                    <a:pt x="4954" y="826"/>
                  </a:lnTo>
                  <a:lnTo>
                    <a:pt x="3469"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
            <p:cNvSpPr/>
            <p:nvPr/>
          </p:nvSpPr>
          <p:spPr>
            <a:xfrm>
              <a:off x="1910400" y="1012700"/>
              <a:ext cx="39875" cy="40250"/>
            </a:xfrm>
            <a:custGeom>
              <a:rect b="b" l="l" r="r" t="t"/>
              <a:pathLst>
                <a:path extrusionOk="0" h="1610" w="1595">
                  <a:moveTo>
                    <a:pt x="1" y="1"/>
                  </a:moveTo>
                  <a:lnTo>
                    <a:pt x="1" y="693"/>
                  </a:lnTo>
                  <a:lnTo>
                    <a:pt x="1595" y="1609"/>
                  </a:lnTo>
                  <a:lnTo>
                    <a:pt x="1595" y="901"/>
                  </a:lnTo>
                  <a:lnTo>
                    <a:pt x="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
            <p:cNvSpPr/>
            <p:nvPr/>
          </p:nvSpPr>
          <p:spPr>
            <a:xfrm>
              <a:off x="1828200" y="995575"/>
              <a:ext cx="3500" cy="44375"/>
            </a:xfrm>
            <a:custGeom>
              <a:rect b="b" l="l" r="r" t="t"/>
              <a:pathLst>
                <a:path extrusionOk="0" h="1775" w="140">
                  <a:moveTo>
                    <a:pt x="0" y="0"/>
                  </a:moveTo>
                  <a:lnTo>
                    <a:pt x="0" y="1694"/>
                  </a:lnTo>
                  <a:lnTo>
                    <a:pt x="139" y="1775"/>
                  </a:lnTo>
                  <a:lnTo>
                    <a:pt x="139" y="81"/>
                  </a:lnTo>
                  <a:lnTo>
                    <a:pt x="0"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
            <p:cNvSpPr/>
            <p:nvPr/>
          </p:nvSpPr>
          <p:spPr>
            <a:xfrm>
              <a:off x="1831675" y="995575"/>
              <a:ext cx="3500" cy="44375"/>
            </a:xfrm>
            <a:custGeom>
              <a:rect b="b" l="l" r="r" t="t"/>
              <a:pathLst>
                <a:path extrusionOk="0" h="1775" w="140">
                  <a:moveTo>
                    <a:pt x="140" y="0"/>
                  </a:moveTo>
                  <a:lnTo>
                    <a:pt x="0" y="81"/>
                  </a:lnTo>
                  <a:lnTo>
                    <a:pt x="0" y="1775"/>
                  </a:lnTo>
                  <a:lnTo>
                    <a:pt x="140" y="1694"/>
                  </a:lnTo>
                  <a:lnTo>
                    <a:pt x="140"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
            <p:cNvSpPr/>
            <p:nvPr/>
          </p:nvSpPr>
          <p:spPr>
            <a:xfrm>
              <a:off x="1851825" y="981600"/>
              <a:ext cx="3500" cy="44400"/>
            </a:xfrm>
            <a:custGeom>
              <a:rect b="b" l="l" r="r" t="t"/>
              <a:pathLst>
                <a:path extrusionOk="0" h="1776" w="140">
                  <a:moveTo>
                    <a:pt x="1" y="1"/>
                  </a:moveTo>
                  <a:lnTo>
                    <a:pt x="1" y="1694"/>
                  </a:lnTo>
                  <a:lnTo>
                    <a:pt x="140" y="1776"/>
                  </a:lnTo>
                  <a:lnTo>
                    <a:pt x="140" y="81"/>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
            <p:cNvSpPr/>
            <p:nvPr/>
          </p:nvSpPr>
          <p:spPr>
            <a:xfrm>
              <a:off x="1855300" y="981600"/>
              <a:ext cx="3500" cy="44400"/>
            </a:xfrm>
            <a:custGeom>
              <a:rect b="b" l="l" r="r" t="t"/>
              <a:pathLst>
                <a:path extrusionOk="0" h="1776" w="140">
                  <a:moveTo>
                    <a:pt x="140" y="1"/>
                  </a:moveTo>
                  <a:lnTo>
                    <a:pt x="1" y="81"/>
                  </a:lnTo>
                  <a:lnTo>
                    <a:pt x="1" y="1776"/>
                  </a:lnTo>
                  <a:lnTo>
                    <a:pt x="140" y="1694"/>
                  </a:lnTo>
                  <a:lnTo>
                    <a:pt x="140"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
            <p:cNvSpPr/>
            <p:nvPr/>
          </p:nvSpPr>
          <p:spPr>
            <a:xfrm>
              <a:off x="1804550" y="981600"/>
              <a:ext cx="3500" cy="44400"/>
            </a:xfrm>
            <a:custGeom>
              <a:rect b="b" l="l" r="r" t="t"/>
              <a:pathLst>
                <a:path extrusionOk="0" h="1776" w="140">
                  <a:moveTo>
                    <a:pt x="1" y="1"/>
                  </a:moveTo>
                  <a:lnTo>
                    <a:pt x="1" y="1694"/>
                  </a:lnTo>
                  <a:lnTo>
                    <a:pt x="140" y="1776"/>
                  </a:lnTo>
                  <a:lnTo>
                    <a:pt x="140" y="81"/>
                  </a:lnTo>
                  <a:lnTo>
                    <a:pt x="1"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
            <p:cNvSpPr/>
            <p:nvPr/>
          </p:nvSpPr>
          <p:spPr>
            <a:xfrm>
              <a:off x="1808025" y="981600"/>
              <a:ext cx="3525" cy="44400"/>
            </a:xfrm>
            <a:custGeom>
              <a:rect b="b" l="l" r="r" t="t"/>
              <a:pathLst>
                <a:path extrusionOk="0" h="1776" w="141">
                  <a:moveTo>
                    <a:pt x="140" y="1"/>
                  </a:moveTo>
                  <a:lnTo>
                    <a:pt x="1" y="81"/>
                  </a:lnTo>
                  <a:lnTo>
                    <a:pt x="1" y="1776"/>
                  </a:lnTo>
                  <a:lnTo>
                    <a:pt x="140" y="1694"/>
                  </a:lnTo>
                  <a:lnTo>
                    <a:pt x="140"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
            <p:cNvSpPr/>
            <p:nvPr/>
          </p:nvSpPr>
          <p:spPr>
            <a:xfrm>
              <a:off x="1802825" y="980475"/>
              <a:ext cx="28875" cy="21100"/>
            </a:xfrm>
            <a:custGeom>
              <a:rect b="b" l="l" r="r" t="t"/>
              <a:pathLst>
                <a:path extrusionOk="0" h="844" w="1155">
                  <a:moveTo>
                    <a:pt x="0" y="1"/>
                  </a:moveTo>
                  <a:lnTo>
                    <a:pt x="0" y="173"/>
                  </a:lnTo>
                  <a:lnTo>
                    <a:pt x="1154" y="843"/>
                  </a:lnTo>
                  <a:lnTo>
                    <a:pt x="1154" y="671"/>
                  </a:ln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
            <p:cNvSpPr/>
            <p:nvPr/>
          </p:nvSpPr>
          <p:spPr>
            <a:xfrm>
              <a:off x="1802825" y="963775"/>
              <a:ext cx="57725" cy="33475"/>
            </a:xfrm>
            <a:custGeom>
              <a:rect b="b" l="l" r="r" t="t"/>
              <a:pathLst>
                <a:path extrusionOk="0" h="1339" w="2309">
                  <a:moveTo>
                    <a:pt x="1154" y="0"/>
                  </a:moveTo>
                  <a:lnTo>
                    <a:pt x="0" y="669"/>
                  </a:lnTo>
                  <a:lnTo>
                    <a:pt x="1154" y="1339"/>
                  </a:lnTo>
                  <a:lnTo>
                    <a:pt x="2309" y="669"/>
                  </a:lnTo>
                  <a:lnTo>
                    <a:pt x="11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
            <p:cNvSpPr/>
            <p:nvPr/>
          </p:nvSpPr>
          <p:spPr>
            <a:xfrm>
              <a:off x="1831675" y="980475"/>
              <a:ext cx="28875" cy="21100"/>
            </a:xfrm>
            <a:custGeom>
              <a:rect b="b" l="l" r="r" t="t"/>
              <a:pathLst>
                <a:path extrusionOk="0" h="844" w="1155">
                  <a:moveTo>
                    <a:pt x="1155" y="1"/>
                  </a:moveTo>
                  <a:lnTo>
                    <a:pt x="0" y="671"/>
                  </a:lnTo>
                  <a:lnTo>
                    <a:pt x="0" y="843"/>
                  </a:lnTo>
                  <a:lnTo>
                    <a:pt x="1155" y="173"/>
                  </a:lnTo>
                  <a:lnTo>
                    <a:pt x="11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
            <p:cNvSpPr/>
            <p:nvPr/>
          </p:nvSpPr>
          <p:spPr>
            <a:xfrm>
              <a:off x="1802825" y="961600"/>
              <a:ext cx="28875" cy="21075"/>
            </a:xfrm>
            <a:custGeom>
              <a:rect b="b" l="l" r="r" t="t"/>
              <a:pathLst>
                <a:path extrusionOk="0" h="843" w="1155">
                  <a:moveTo>
                    <a:pt x="0" y="0"/>
                  </a:moveTo>
                  <a:lnTo>
                    <a:pt x="0" y="173"/>
                  </a:lnTo>
                  <a:lnTo>
                    <a:pt x="1154" y="843"/>
                  </a:lnTo>
                  <a:lnTo>
                    <a:pt x="1154" y="670"/>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
            <p:cNvSpPr/>
            <p:nvPr/>
          </p:nvSpPr>
          <p:spPr>
            <a:xfrm>
              <a:off x="1802825" y="944850"/>
              <a:ext cx="57725" cy="33525"/>
            </a:xfrm>
            <a:custGeom>
              <a:rect b="b" l="l" r="r" t="t"/>
              <a:pathLst>
                <a:path extrusionOk="0" h="1341" w="2309">
                  <a:moveTo>
                    <a:pt x="1154" y="0"/>
                  </a:moveTo>
                  <a:lnTo>
                    <a:pt x="0" y="670"/>
                  </a:lnTo>
                  <a:lnTo>
                    <a:pt x="1154" y="1340"/>
                  </a:lnTo>
                  <a:lnTo>
                    <a:pt x="2309" y="670"/>
                  </a:lnTo>
                  <a:lnTo>
                    <a:pt x="11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
            <p:cNvSpPr/>
            <p:nvPr/>
          </p:nvSpPr>
          <p:spPr>
            <a:xfrm>
              <a:off x="1831675" y="961600"/>
              <a:ext cx="28875" cy="21075"/>
            </a:xfrm>
            <a:custGeom>
              <a:rect b="b" l="l" r="r" t="t"/>
              <a:pathLst>
                <a:path extrusionOk="0" h="843" w="1155">
                  <a:moveTo>
                    <a:pt x="1155" y="0"/>
                  </a:moveTo>
                  <a:lnTo>
                    <a:pt x="0" y="670"/>
                  </a:lnTo>
                  <a:lnTo>
                    <a:pt x="0" y="843"/>
                  </a:lnTo>
                  <a:lnTo>
                    <a:pt x="1155" y="173"/>
                  </a:lnTo>
                  <a:lnTo>
                    <a:pt x="11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
            <p:cNvSpPr/>
            <p:nvPr/>
          </p:nvSpPr>
          <p:spPr>
            <a:xfrm>
              <a:off x="1831675" y="967950"/>
              <a:ext cx="25400" cy="26650"/>
            </a:xfrm>
            <a:custGeom>
              <a:rect b="b" l="l" r="r" t="t"/>
              <a:pathLst>
                <a:path extrusionOk="0" h="1066" w="1016">
                  <a:moveTo>
                    <a:pt x="1015" y="0"/>
                  </a:moveTo>
                  <a:lnTo>
                    <a:pt x="0" y="589"/>
                  </a:lnTo>
                  <a:lnTo>
                    <a:pt x="0" y="1066"/>
                  </a:lnTo>
                  <a:lnTo>
                    <a:pt x="1015" y="502"/>
                  </a:lnTo>
                  <a:lnTo>
                    <a:pt x="1015"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
            <p:cNvSpPr/>
            <p:nvPr/>
          </p:nvSpPr>
          <p:spPr>
            <a:xfrm>
              <a:off x="1806225" y="967950"/>
              <a:ext cx="25475" cy="26650"/>
            </a:xfrm>
            <a:custGeom>
              <a:rect b="b" l="l" r="r" t="t"/>
              <a:pathLst>
                <a:path extrusionOk="0" h="1066" w="1019">
                  <a:moveTo>
                    <a:pt x="0" y="0"/>
                  </a:moveTo>
                  <a:lnTo>
                    <a:pt x="0" y="468"/>
                  </a:lnTo>
                  <a:lnTo>
                    <a:pt x="1018" y="1066"/>
                  </a:lnTo>
                  <a:lnTo>
                    <a:pt x="1018" y="589"/>
                  </a:lnTo>
                  <a:lnTo>
                    <a:pt x="0"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
            <p:cNvSpPr/>
            <p:nvPr/>
          </p:nvSpPr>
          <p:spPr>
            <a:xfrm>
              <a:off x="1842700" y="978950"/>
              <a:ext cx="4850" cy="5325"/>
            </a:xfrm>
            <a:custGeom>
              <a:rect b="b" l="l" r="r" t="t"/>
              <a:pathLst>
                <a:path extrusionOk="0" h="213" w="194">
                  <a:moveTo>
                    <a:pt x="123" y="35"/>
                  </a:moveTo>
                  <a:cubicBezTo>
                    <a:pt x="145" y="35"/>
                    <a:pt x="161" y="51"/>
                    <a:pt x="161" y="78"/>
                  </a:cubicBezTo>
                  <a:cubicBezTo>
                    <a:pt x="157" y="118"/>
                    <a:pt x="132" y="153"/>
                    <a:pt x="96" y="171"/>
                  </a:cubicBezTo>
                  <a:cubicBezTo>
                    <a:pt x="86" y="175"/>
                    <a:pt x="77" y="177"/>
                    <a:pt x="69" y="177"/>
                  </a:cubicBezTo>
                  <a:cubicBezTo>
                    <a:pt x="47" y="177"/>
                    <a:pt x="32" y="161"/>
                    <a:pt x="32" y="134"/>
                  </a:cubicBezTo>
                  <a:cubicBezTo>
                    <a:pt x="35" y="94"/>
                    <a:pt x="60" y="59"/>
                    <a:pt x="96" y="42"/>
                  </a:cubicBezTo>
                  <a:cubicBezTo>
                    <a:pt x="105" y="37"/>
                    <a:pt x="114" y="35"/>
                    <a:pt x="123" y="35"/>
                  </a:cubicBezTo>
                  <a:close/>
                  <a:moveTo>
                    <a:pt x="135" y="1"/>
                  </a:moveTo>
                  <a:cubicBezTo>
                    <a:pt x="123" y="1"/>
                    <a:pt x="110" y="4"/>
                    <a:pt x="96" y="10"/>
                  </a:cubicBezTo>
                  <a:cubicBezTo>
                    <a:pt x="42" y="34"/>
                    <a:pt x="0" y="97"/>
                    <a:pt x="0" y="150"/>
                  </a:cubicBezTo>
                  <a:cubicBezTo>
                    <a:pt x="0" y="189"/>
                    <a:pt x="23" y="212"/>
                    <a:pt x="55" y="212"/>
                  </a:cubicBezTo>
                  <a:cubicBezTo>
                    <a:pt x="68" y="212"/>
                    <a:pt x="81" y="209"/>
                    <a:pt x="96" y="203"/>
                  </a:cubicBezTo>
                  <a:cubicBezTo>
                    <a:pt x="150" y="179"/>
                    <a:pt x="193" y="117"/>
                    <a:pt x="193" y="63"/>
                  </a:cubicBezTo>
                  <a:cubicBezTo>
                    <a:pt x="193" y="24"/>
                    <a:pt x="169" y="1"/>
                    <a:pt x="135" y="1"/>
                  </a:cubicBez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
            <p:cNvSpPr/>
            <p:nvPr/>
          </p:nvSpPr>
          <p:spPr>
            <a:xfrm>
              <a:off x="1843675" y="977975"/>
              <a:ext cx="2875" cy="3175"/>
            </a:xfrm>
            <a:custGeom>
              <a:rect b="b" l="l" r="r" t="t"/>
              <a:pathLst>
                <a:path extrusionOk="0" h="127" w="115">
                  <a:moveTo>
                    <a:pt x="81" y="1"/>
                  </a:moveTo>
                  <a:cubicBezTo>
                    <a:pt x="73" y="1"/>
                    <a:pt x="65" y="3"/>
                    <a:pt x="57" y="7"/>
                  </a:cubicBezTo>
                  <a:cubicBezTo>
                    <a:pt x="25" y="23"/>
                    <a:pt x="3" y="54"/>
                    <a:pt x="0" y="89"/>
                  </a:cubicBezTo>
                  <a:cubicBezTo>
                    <a:pt x="0" y="113"/>
                    <a:pt x="14" y="127"/>
                    <a:pt x="33" y="127"/>
                  </a:cubicBezTo>
                  <a:cubicBezTo>
                    <a:pt x="41" y="127"/>
                    <a:pt x="48" y="125"/>
                    <a:pt x="57" y="121"/>
                  </a:cubicBezTo>
                  <a:cubicBezTo>
                    <a:pt x="90" y="105"/>
                    <a:pt x="112" y="73"/>
                    <a:pt x="115" y="38"/>
                  </a:cubicBezTo>
                  <a:cubicBezTo>
                    <a:pt x="115" y="15"/>
                    <a:pt x="101" y="1"/>
                    <a:pt x="81" y="1"/>
                  </a:cubicBez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
            <p:cNvSpPr/>
            <p:nvPr/>
          </p:nvSpPr>
          <p:spPr>
            <a:xfrm>
              <a:off x="1821375" y="955075"/>
              <a:ext cx="20575" cy="11175"/>
            </a:xfrm>
            <a:custGeom>
              <a:rect b="b" l="l" r="r" t="t"/>
              <a:pathLst>
                <a:path extrusionOk="0" h="447" w="823">
                  <a:moveTo>
                    <a:pt x="412" y="0"/>
                  </a:moveTo>
                  <a:cubicBezTo>
                    <a:pt x="185" y="0"/>
                    <a:pt x="1" y="100"/>
                    <a:pt x="1" y="224"/>
                  </a:cubicBezTo>
                  <a:cubicBezTo>
                    <a:pt x="1" y="347"/>
                    <a:pt x="185" y="447"/>
                    <a:pt x="412" y="447"/>
                  </a:cubicBezTo>
                  <a:cubicBezTo>
                    <a:pt x="639" y="447"/>
                    <a:pt x="823" y="347"/>
                    <a:pt x="823" y="224"/>
                  </a:cubicBezTo>
                  <a:cubicBezTo>
                    <a:pt x="823" y="100"/>
                    <a:pt x="639" y="0"/>
                    <a:pt x="412" y="0"/>
                  </a:cubicBez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
            <p:cNvSpPr/>
            <p:nvPr/>
          </p:nvSpPr>
          <p:spPr>
            <a:xfrm>
              <a:off x="1821375" y="953650"/>
              <a:ext cx="20575" cy="11200"/>
            </a:xfrm>
            <a:custGeom>
              <a:rect b="b" l="l" r="r" t="t"/>
              <a:pathLst>
                <a:path extrusionOk="0" h="448" w="823">
                  <a:moveTo>
                    <a:pt x="412" y="1"/>
                  </a:moveTo>
                  <a:cubicBezTo>
                    <a:pt x="185" y="1"/>
                    <a:pt x="1" y="101"/>
                    <a:pt x="1" y="224"/>
                  </a:cubicBezTo>
                  <a:cubicBezTo>
                    <a:pt x="1" y="347"/>
                    <a:pt x="185" y="447"/>
                    <a:pt x="412" y="447"/>
                  </a:cubicBezTo>
                  <a:cubicBezTo>
                    <a:pt x="639" y="447"/>
                    <a:pt x="823" y="347"/>
                    <a:pt x="823" y="224"/>
                  </a:cubicBezTo>
                  <a:cubicBezTo>
                    <a:pt x="823" y="101"/>
                    <a:pt x="639" y="1"/>
                    <a:pt x="41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
            <p:cNvSpPr/>
            <p:nvPr/>
          </p:nvSpPr>
          <p:spPr>
            <a:xfrm>
              <a:off x="1830250" y="935600"/>
              <a:ext cx="3000" cy="23275"/>
            </a:xfrm>
            <a:custGeom>
              <a:rect b="b" l="l" r="r" t="t"/>
              <a:pathLst>
                <a:path extrusionOk="0" h="931" w="120">
                  <a:moveTo>
                    <a:pt x="1" y="1"/>
                  </a:moveTo>
                  <a:lnTo>
                    <a:pt x="1" y="895"/>
                  </a:lnTo>
                  <a:lnTo>
                    <a:pt x="1" y="898"/>
                  </a:lnTo>
                  <a:cubicBezTo>
                    <a:pt x="1" y="916"/>
                    <a:pt x="28" y="930"/>
                    <a:pt x="60" y="930"/>
                  </a:cubicBezTo>
                  <a:cubicBezTo>
                    <a:pt x="94" y="930"/>
                    <a:pt x="120" y="916"/>
                    <a:pt x="120" y="898"/>
                  </a:cubicBezTo>
                  <a:lnTo>
                    <a:pt x="120"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
            <p:cNvSpPr/>
            <p:nvPr/>
          </p:nvSpPr>
          <p:spPr>
            <a:xfrm>
              <a:off x="1820025" y="929625"/>
              <a:ext cx="23300" cy="22425"/>
            </a:xfrm>
            <a:custGeom>
              <a:rect b="b" l="l" r="r" t="t"/>
              <a:pathLst>
                <a:path extrusionOk="0" h="897" w="932">
                  <a:moveTo>
                    <a:pt x="1" y="0"/>
                  </a:moveTo>
                  <a:lnTo>
                    <a:pt x="1" y="643"/>
                  </a:lnTo>
                  <a:cubicBezTo>
                    <a:pt x="1" y="782"/>
                    <a:pt x="210" y="897"/>
                    <a:pt x="466" y="897"/>
                  </a:cubicBezTo>
                  <a:cubicBezTo>
                    <a:pt x="723" y="897"/>
                    <a:pt x="932" y="782"/>
                    <a:pt x="932" y="643"/>
                  </a:cubicBezTo>
                  <a:lnTo>
                    <a:pt x="9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
            <p:cNvSpPr/>
            <p:nvPr/>
          </p:nvSpPr>
          <p:spPr>
            <a:xfrm>
              <a:off x="1820000" y="923275"/>
              <a:ext cx="23325" cy="12675"/>
            </a:xfrm>
            <a:custGeom>
              <a:rect b="b" l="l" r="r" t="t"/>
              <a:pathLst>
                <a:path extrusionOk="0" h="507" w="933">
                  <a:moveTo>
                    <a:pt x="467" y="1"/>
                  </a:moveTo>
                  <a:cubicBezTo>
                    <a:pt x="209" y="1"/>
                    <a:pt x="0" y="114"/>
                    <a:pt x="0" y="254"/>
                  </a:cubicBezTo>
                  <a:cubicBezTo>
                    <a:pt x="0" y="394"/>
                    <a:pt x="209" y="507"/>
                    <a:pt x="467" y="507"/>
                  </a:cubicBezTo>
                  <a:cubicBezTo>
                    <a:pt x="724" y="507"/>
                    <a:pt x="933" y="394"/>
                    <a:pt x="933" y="254"/>
                  </a:cubicBezTo>
                  <a:cubicBezTo>
                    <a:pt x="933" y="114"/>
                    <a:pt x="724" y="1"/>
                    <a:pt x="4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
            <p:cNvSpPr/>
            <p:nvPr/>
          </p:nvSpPr>
          <p:spPr>
            <a:xfrm>
              <a:off x="1821750" y="924225"/>
              <a:ext cx="19875" cy="10800"/>
            </a:xfrm>
            <a:custGeom>
              <a:rect b="b" l="l" r="r" t="t"/>
              <a:pathLst>
                <a:path extrusionOk="0" h="432" w="795">
                  <a:moveTo>
                    <a:pt x="397" y="0"/>
                  </a:moveTo>
                  <a:cubicBezTo>
                    <a:pt x="178" y="0"/>
                    <a:pt x="0" y="96"/>
                    <a:pt x="0" y="216"/>
                  </a:cubicBezTo>
                  <a:cubicBezTo>
                    <a:pt x="0" y="335"/>
                    <a:pt x="178" y="431"/>
                    <a:pt x="397" y="431"/>
                  </a:cubicBezTo>
                  <a:cubicBezTo>
                    <a:pt x="616" y="431"/>
                    <a:pt x="795" y="335"/>
                    <a:pt x="795" y="216"/>
                  </a:cubicBezTo>
                  <a:cubicBezTo>
                    <a:pt x="795" y="96"/>
                    <a:pt x="616" y="0"/>
                    <a:pt x="397" y="0"/>
                  </a:cubicBez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
            <p:cNvSpPr/>
            <p:nvPr/>
          </p:nvSpPr>
          <p:spPr>
            <a:xfrm>
              <a:off x="1882175" y="786325"/>
              <a:ext cx="76000" cy="80325"/>
            </a:xfrm>
            <a:custGeom>
              <a:rect b="b" l="l" r="r" t="t"/>
              <a:pathLst>
                <a:path extrusionOk="0" h="3213" w="3040">
                  <a:moveTo>
                    <a:pt x="3040" y="0"/>
                  </a:moveTo>
                  <a:lnTo>
                    <a:pt x="0" y="1735"/>
                  </a:lnTo>
                  <a:lnTo>
                    <a:pt x="0" y="3212"/>
                  </a:lnTo>
                  <a:lnTo>
                    <a:pt x="3040" y="1466"/>
                  </a:lnTo>
                  <a:lnTo>
                    <a:pt x="3040"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
            <p:cNvSpPr/>
            <p:nvPr/>
          </p:nvSpPr>
          <p:spPr>
            <a:xfrm>
              <a:off x="1917850" y="809300"/>
              <a:ext cx="12675" cy="31575"/>
            </a:xfrm>
            <a:custGeom>
              <a:rect b="b" l="l" r="r" t="t"/>
              <a:pathLst>
                <a:path extrusionOk="0" h="1263" w="507">
                  <a:moveTo>
                    <a:pt x="360" y="1"/>
                  </a:moveTo>
                  <a:lnTo>
                    <a:pt x="125" y="131"/>
                  </a:lnTo>
                  <a:cubicBezTo>
                    <a:pt x="52" y="427"/>
                    <a:pt x="0" y="730"/>
                    <a:pt x="7" y="1033"/>
                  </a:cubicBezTo>
                  <a:cubicBezTo>
                    <a:pt x="9" y="1110"/>
                    <a:pt x="16" y="1185"/>
                    <a:pt x="26" y="1262"/>
                  </a:cubicBezTo>
                  <a:lnTo>
                    <a:pt x="506" y="990"/>
                  </a:lnTo>
                  <a:cubicBezTo>
                    <a:pt x="466" y="897"/>
                    <a:pt x="435" y="801"/>
                    <a:pt x="413" y="704"/>
                  </a:cubicBezTo>
                  <a:cubicBezTo>
                    <a:pt x="361" y="473"/>
                    <a:pt x="354" y="237"/>
                    <a:pt x="36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
            <p:cNvSpPr/>
            <p:nvPr/>
          </p:nvSpPr>
          <p:spPr>
            <a:xfrm>
              <a:off x="1886550" y="812575"/>
              <a:ext cx="34425" cy="46425"/>
            </a:xfrm>
            <a:custGeom>
              <a:rect b="b" l="l" r="r" t="t"/>
              <a:pathLst>
                <a:path extrusionOk="0" h="1857" w="1377">
                  <a:moveTo>
                    <a:pt x="1377" y="0"/>
                  </a:moveTo>
                  <a:lnTo>
                    <a:pt x="833" y="306"/>
                  </a:lnTo>
                  <a:cubicBezTo>
                    <a:pt x="743" y="680"/>
                    <a:pt x="568" y="1034"/>
                    <a:pt x="378" y="1372"/>
                  </a:cubicBezTo>
                  <a:cubicBezTo>
                    <a:pt x="278" y="1550"/>
                    <a:pt x="160" y="1734"/>
                    <a:pt x="1" y="1853"/>
                  </a:cubicBezTo>
                  <a:lnTo>
                    <a:pt x="1" y="1856"/>
                  </a:lnTo>
                  <a:lnTo>
                    <a:pt x="737" y="1437"/>
                  </a:lnTo>
                  <a:cubicBezTo>
                    <a:pt x="823" y="1327"/>
                    <a:pt x="884" y="1201"/>
                    <a:pt x="920" y="1066"/>
                  </a:cubicBezTo>
                  <a:lnTo>
                    <a:pt x="920" y="1066"/>
                  </a:lnTo>
                  <a:cubicBezTo>
                    <a:pt x="920" y="1066"/>
                    <a:pt x="919" y="1175"/>
                    <a:pt x="935" y="1325"/>
                  </a:cubicBezTo>
                  <a:lnTo>
                    <a:pt x="1280" y="1130"/>
                  </a:lnTo>
                  <a:cubicBezTo>
                    <a:pt x="1268" y="1054"/>
                    <a:pt x="1262" y="979"/>
                    <a:pt x="1261" y="902"/>
                  </a:cubicBezTo>
                  <a:cubicBezTo>
                    <a:pt x="1252" y="598"/>
                    <a:pt x="1306" y="296"/>
                    <a:pt x="1377" y="0"/>
                  </a:cubicBez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
            <p:cNvSpPr/>
            <p:nvPr/>
          </p:nvSpPr>
          <p:spPr>
            <a:xfrm>
              <a:off x="1886525" y="826150"/>
              <a:ext cx="10250" cy="15650"/>
            </a:xfrm>
            <a:custGeom>
              <a:rect b="b" l="l" r="r" t="t"/>
              <a:pathLst>
                <a:path extrusionOk="0" h="626" w="410">
                  <a:moveTo>
                    <a:pt x="409" y="1"/>
                  </a:moveTo>
                  <a:lnTo>
                    <a:pt x="261" y="88"/>
                  </a:lnTo>
                  <a:lnTo>
                    <a:pt x="197" y="126"/>
                  </a:lnTo>
                  <a:lnTo>
                    <a:pt x="0" y="242"/>
                  </a:lnTo>
                  <a:lnTo>
                    <a:pt x="0" y="626"/>
                  </a:lnTo>
                  <a:cubicBezTo>
                    <a:pt x="163" y="436"/>
                    <a:pt x="300" y="226"/>
                    <a:pt x="409" y="1"/>
                  </a:cubicBez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
            <p:cNvSpPr/>
            <p:nvPr/>
          </p:nvSpPr>
          <p:spPr>
            <a:xfrm>
              <a:off x="1886525" y="820225"/>
              <a:ext cx="20875" cy="38700"/>
            </a:xfrm>
            <a:custGeom>
              <a:rect b="b" l="l" r="r" t="t"/>
              <a:pathLst>
                <a:path extrusionOk="0" h="1548" w="835">
                  <a:moveTo>
                    <a:pt x="834" y="0"/>
                  </a:moveTo>
                  <a:lnTo>
                    <a:pt x="421" y="231"/>
                  </a:lnTo>
                  <a:lnTo>
                    <a:pt x="409" y="238"/>
                  </a:lnTo>
                  <a:cubicBezTo>
                    <a:pt x="300" y="463"/>
                    <a:pt x="163" y="673"/>
                    <a:pt x="0" y="863"/>
                  </a:cubicBezTo>
                  <a:lnTo>
                    <a:pt x="0" y="1547"/>
                  </a:lnTo>
                  <a:cubicBezTo>
                    <a:pt x="160" y="1428"/>
                    <a:pt x="279" y="1243"/>
                    <a:pt x="377" y="1066"/>
                  </a:cubicBezTo>
                  <a:cubicBezTo>
                    <a:pt x="567" y="728"/>
                    <a:pt x="743" y="374"/>
                    <a:pt x="8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2"/>
            <p:cNvSpPr/>
            <p:nvPr/>
          </p:nvSpPr>
          <p:spPr>
            <a:xfrm>
              <a:off x="1904975" y="839200"/>
              <a:ext cx="4950" cy="9325"/>
            </a:xfrm>
            <a:custGeom>
              <a:rect b="b" l="l" r="r" t="t"/>
              <a:pathLst>
                <a:path extrusionOk="0" h="373" w="198">
                  <a:moveTo>
                    <a:pt x="183" y="1"/>
                  </a:moveTo>
                  <a:lnTo>
                    <a:pt x="183" y="1"/>
                  </a:lnTo>
                  <a:cubicBezTo>
                    <a:pt x="147" y="136"/>
                    <a:pt x="84" y="262"/>
                    <a:pt x="0" y="372"/>
                  </a:cubicBezTo>
                  <a:lnTo>
                    <a:pt x="198" y="260"/>
                  </a:lnTo>
                  <a:cubicBezTo>
                    <a:pt x="182" y="110"/>
                    <a:pt x="183" y="1"/>
                    <a:pt x="18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
            <p:cNvSpPr/>
            <p:nvPr/>
          </p:nvSpPr>
          <p:spPr>
            <a:xfrm>
              <a:off x="1931975" y="803950"/>
              <a:ext cx="20475" cy="23275"/>
            </a:xfrm>
            <a:custGeom>
              <a:rect b="b" l="l" r="r" t="t"/>
              <a:pathLst>
                <a:path extrusionOk="0" h="931" w="819">
                  <a:moveTo>
                    <a:pt x="178" y="0"/>
                  </a:moveTo>
                  <a:lnTo>
                    <a:pt x="1" y="100"/>
                  </a:lnTo>
                  <a:cubicBezTo>
                    <a:pt x="78" y="405"/>
                    <a:pt x="223" y="687"/>
                    <a:pt x="423" y="931"/>
                  </a:cubicBezTo>
                  <a:lnTo>
                    <a:pt x="504" y="885"/>
                  </a:lnTo>
                  <a:lnTo>
                    <a:pt x="558" y="853"/>
                  </a:lnTo>
                  <a:lnTo>
                    <a:pt x="616" y="818"/>
                  </a:lnTo>
                  <a:lnTo>
                    <a:pt x="774" y="722"/>
                  </a:lnTo>
                  <a:lnTo>
                    <a:pt x="819" y="696"/>
                  </a:lnTo>
                  <a:cubicBezTo>
                    <a:pt x="547" y="525"/>
                    <a:pt x="325" y="284"/>
                    <a:pt x="1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
            <p:cNvSpPr/>
            <p:nvPr/>
          </p:nvSpPr>
          <p:spPr>
            <a:xfrm>
              <a:off x="1936400" y="799050"/>
              <a:ext cx="17425" cy="22325"/>
            </a:xfrm>
            <a:custGeom>
              <a:rect b="b" l="l" r="r" t="t"/>
              <a:pathLst>
                <a:path extrusionOk="0" h="893" w="697">
                  <a:moveTo>
                    <a:pt x="347" y="0"/>
                  </a:moveTo>
                  <a:lnTo>
                    <a:pt x="328" y="10"/>
                  </a:lnTo>
                  <a:lnTo>
                    <a:pt x="1" y="195"/>
                  </a:lnTo>
                  <a:cubicBezTo>
                    <a:pt x="148" y="479"/>
                    <a:pt x="369" y="719"/>
                    <a:pt x="640" y="892"/>
                  </a:cubicBezTo>
                  <a:lnTo>
                    <a:pt x="642" y="892"/>
                  </a:lnTo>
                  <a:lnTo>
                    <a:pt x="697" y="859"/>
                  </a:lnTo>
                  <a:lnTo>
                    <a:pt x="697" y="400"/>
                  </a:lnTo>
                  <a:cubicBezTo>
                    <a:pt x="615" y="335"/>
                    <a:pt x="541" y="263"/>
                    <a:pt x="475" y="183"/>
                  </a:cubicBezTo>
                  <a:cubicBezTo>
                    <a:pt x="427" y="126"/>
                    <a:pt x="385" y="64"/>
                    <a:pt x="347" y="0"/>
                  </a:cubicBez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2"/>
            <p:cNvSpPr/>
            <p:nvPr/>
          </p:nvSpPr>
          <p:spPr>
            <a:xfrm>
              <a:off x="1945075" y="793925"/>
              <a:ext cx="8750" cy="15150"/>
            </a:xfrm>
            <a:custGeom>
              <a:rect b="b" l="l" r="r" t="t"/>
              <a:pathLst>
                <a:path extrusionOk="0" h="606" w="350">
                  <a:moveTo>
                    <a:pt x="350" y="1"/>
                  </a:moveTo>
                  <a:lnTo>
                    <a:pt x="0" y="207"/>
                  </a:lnTo>
                  <a:cubicBezTo>
                    <a:pt x="38" y="271"/>
                    <a:pt x="80" y="331"/>
                    <a:pt x="128" y="389"/>
                  </a:cubicBezTo>
                  <a:cubicBezTo>
                    <a:pt x="194" y="468"/>
                    <a:pt x="268" y="540"/>
                    <a:pt x="350" y="605"/>
                  </a:cubicBezTo>
                  <a:lnTo>
                    <a:pt x="3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2"/>
            <p:cNvSpPr/>
            <p:nvPr/>
          </p:nvSpPr>
          <p:spPr>
            <a:xfrm>
              <a:off x="1926675" y="806450"/>
              <a:ext cx="15875" cy="27600"/>
            </a:xfrm>
            <a:custGeom>
              <a:rect b="b" l="l" r="r" t="t"/>
              <a:pathLst>
                <a:path extrusionOk="0" h="1104" w="635">
                  <a:moveTo>
                    <a:pt x="213" y="0"/>
                  </a:moveTo>
                  <a:lnTo>
                    <a:pt x="7" y="115"/>
                  </a:lnTo>
                  <a:cubicBezTo>
                    <a:pt x="1" y="351"/>
                    <a:pt x="8" y="587"/>
                    <a:pt x="60" y="818"/>
                  </a:cubicBezTo>
                  <a:cubicBezTo>
                    <a:pt x="82" y="915"/>
                    <a:pt x="113" y="1011"/>
                    <a:pt x="153" y="1104"/>
                  </a:cubicBezTo>
                  <a:lnTo>
                    <a:pt x="635" y="831"/>
                  </a:lnTo>
                  <a:cubicBezTo>
                    <a:pt x="435" y="587"/>
                    <a:pt x="290" y="305"/>
                    <a:pt x="213" y="0"/>
                  </a:cubicBez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2"/>
            <p:cNvSpPr/>
            <p:nvPr/>
          </p:nvSpPr>
          <p:spPr>
            <a:xfrm>
              <a:off x="1882175" y="786325"/>
              <a:ext cx="76000" cy="45875"/>
            </a:xfrm>
            <a:custGeom>
              <a:rect b="b" l="l" r="r" t="t"/>
              <a:pathLst>
                <a:path extrusionOk="0" h="1835" w="3040">
                  <a:moveTo>
                    <a:pt x="3040" y="0"/>
                  </a:moveTo>
                  <a:lnTo>
                    <a:pt x="0" y="1735"/>
                  </a:lnTo>
                  <a:lnTo>
                    <a:pt x="174" y="1835"/>
                  </a:lnTo>
                  <a:lnTo>
                    <a:pt x="2866" y="305"/>
                  </a:lnTo>
                  <a:lnTo>
                    <a:pt x="3040"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2"/>
            <p:cNvSpPr/>
            <p:nvPr/>
          </p:nvSpPr>
          <p:spPr>
            <a:xfrm>
              <a:off x="1882175" y="820500"/>
              <a:ext cx="76000" cy="46150"/>
            </a:xfrm>
            <a:custGeom>
              <a:rect b="b" l="l" r="r" t="t"/>
              <a:pathLst>
                <a:path extrusionOk="0" h="1846" w="3040">
                  <a:moveTo>
                    <a:pt x="2866" y="1"/>
                  </a:moveTo>
                  <a:lnTo>
                    <a:pt x="174" y="1539"/>
                  </a:lnTo>
                  <a:lnTo>
                    <a:pt x="0" y="1845"/>
                  </a:lnTo>
                  <a:lnTo>
                    <a:pt x="3040" y="99"/>
                  </a:lnTo>
                  <a:lnTo>
                    <a:pt x="2866"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2"/>
            <p:cNvSpPr/>
            <p:nvPr/>
          </p:nvSpPr>
          <p:spPr>
            <a:xfrm>
              <a:off x="1886525" y="819500"/>
              <a:ext cx="67300" cy="39500"/>
            </a:xfrm>
            <a:custGeom>
              <a:rect b="b" l="l" r="r" t="t"/>
              <a:pathLst>
                <a:path extrusionOk="0" h="1580" w="2692">
                  <a:moveTo>
                    <a:pt x="2642" y="0"/>
                  </a:moveTo>
                  <a:lnTo>
                    <a:pt x="0" y="1508"/>
                  </a:lnTo>
                  <a:lnTo>
                    <a:pt x="0" y="1579"/>
                  </a:lnTo>
                  <a:lnTo>
                    <a:pt x="2692" y="41"/>
                  </a:lnTo>
                  <a:lnTo>
                    <a:pt x="2642"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2"/>
            <p:cNvSpPr/>
            <p:nvPr/>
          </p:nvSpPr>
          <p:spPr>
            <a:xfrm>
              <a:off x="1952575" y="793925"/>
              <a:ext cx="1250" cy="26600"/>
            </a:xfrm>
            <a:custGeom>
              <a:rect b="b" l="l" r="r" t="t"/>
              <a:pathLst>
                <a:path extrusionOk="0" h="1064" w="50">
                  <a:moveTo>
                    <a:pt x="50" y="1"/>
                  </a:moveTo>
                  <a:lnTo>
                    <a:pt x="0" y="30"/>
                  </a:lnTo>
                  <a:lnTo>
                    <a:pt x="0" y="1023"/>
                  </a:lnTo>
                  <a:lnTo>
                    <a:pt x="50" y="1064"/>
                  </a:lnTo>
                  <a:lnTo>
                    <a:pt x="50"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2"/>
            <p:cNvSpPr/>
            <p:nvPr/>
          </p:nvSpPr>
          <p:spPr>
            <a:xfrm>
              <a:off x="1880500" y="828550"/>
              <a:ext cx="1700" cy="38100"/>
            </a:xfrm>
            <a:custGeom>
              <a:rect b="b" l="l" r="r" t="t"/>
              <a:pathLst>
                <a:path extrusionOk="0" h="1524" w="68">
                  <a:moveTo>
                    <a:pt x="1" y="1"/>
                  </a:moveTo>
                  <a:lnTo>
                    <a:pt x="1" y="1483"/>
                  </a:lnTo>
                  <a:lnTo>
                    <a:pt x="67" y="1523"/>
                  </a:lnTo>
                  <a:lnTo>
                    <a:pt x="67" y="46"/>
                  </a:lnTo>
                  <a:lnTo>
                    <a:pt x="1"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2"/>
            <p:cNvSpPr/>
            <p:nvPr/>
          </p:nvSpPr>
          <p:spPr>
            <a:xfrm>
              <a:off x="1880500" y="785150"/>
              <a:ext cx="77675" cy="44550"/>
            </a:xfrm>
            <a:custGeom>
              <a:rect b="b" l="l" r="r" t="t"/>
              <a:pathLst>
                <a:path extrusionOk="0" h="1782" w="3107">
                  <a:moveTo>
                    <a:pt x="3041" y="1"/>
                  </a:moveTo>
                  <a:lnTo>
                    <a:pt x="1" y="1737"/>
                  </a:lnTo>
                  <a:lnTo>
                    <a:pt x="67" y="1782"/>
                  </a:lnTo>
                  <a:lnTo>
                    <a:pt x="3107" y="47"/>
                  </a:lnTo>
                  <a:lnTo>
                    <a:pt x="3041"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
            <p:cNvSpPr/>
            <p:nvPr/>
          </p:nvSpPr>
          <p:spPr>
            <a:xfrm>
              <a:off x="2072500" y="1000500"/>
              <a:ext cx="63350" cy="42750"/>
            </a:xfrm>
            <a:custGeom>
              <a:rect b="b" l="l" r="r" t="t"/>
              <a:pathLst>
                <a:path extrusionOk="0" h="1710" w="2534">
                  <a:moveTo>
                    <a:pt x="0" y="0"/>
                  </a:moveTo>
                  <a:lnTo>
                    <a:pt x="0" y="241"/>
                  </a:lnTo>
                  <a:lnTo>
                    <a:pt x="2533" y="1710"/>
                  </a:lnTo>
                  <a:lnTo>
                    <a:pt x="2533" y="1469"/>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2"/>
            <p:cNvSpPr/>
            <p:nvPr/>
          </p:nvSpPr>
          <p:spPr>
            <a:xfrm>
              <a:off x="2072500" y="982375"/>
              <a:ext cx="94550" cy="54875"/>
            </a:xfrm>
            <a:custGeom>
              <a:rect b="b" l="l" r="r" t="t"/>
              <a:pathLst>
                <a:path extrusionOk="0" h="2195" w="3782">
                  <a:moveTo>
                    <a:pt x="1247" y="0"/>
                  </a:moveTo>
                  <a:lnTo>
                    <a:pt x="0" y="725"/>
                  </a:lnTo>
                  <a:lnTo>
                    <a:pt x="2533" y="2194"/>
                  </a:lnTo>
                  <a:lnTo>
                    <a:pt x="3782" y="1471"/>
                  </a:lnTo>
                  <a:lnTo>
                    <a:pt x="124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
            <p:cNvSpPr/>
            <p:nvPr/>
          </p:nvSpPr>
          <p:spPr>
            <a:xfrm>
              <a:off x="2135825" y="1019125"/>
              <a:ext cx="31225" cy="24125"/>
            </a:xfrm>
            <a:custGeom>
              <a:rect b="b" l="l" r="r" t="t"/>
              <a:pathLst>
                <a:path extrusionOk="0" h="965" w="1249">
                  <a:moveTo>
                    <a:pt x="1249" y="1"/>
                  </a:moveTo>
                  <a:lnTo>
                    <a:pt x="0" y="724"/>
                  </a:lnTo>
                  <a:lnTo>
                    <a:pt x="0" y="965"/>
                  </a:lnTo>
                  <a:lnTo>
                    <a:pt x="1249" y="241"/>
                  </a:lnTo>
                  <a:lnTo>
                    <a:pt x="1249"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2"/>
            <p:cNvSpPr/>
            <p:nvPr/>
          </p:nvSpPr>
          <p:spPr>
            <a:xfrm>
              <a:off x="2072500" y="967975"/>
              <a:ext cx="63350" cy="56025"/>
            </a:xfrm>
            <a:custGeom>
              <a:rect b="b" l="l" r="r" t="t"/>
              <a:pathLst>
                <a:path extrusionOk="0" h="2241" w="2534">
                  <a:moveTo>
                    <a:pt x="0" y="1"/>
                  </a:moveTo>
                  <a:lnTo>
                    <a:pt x="0" y="771"/>
                  </a:lnTo>
                  <a:lnTo>
                    <a:pt x="2533" y="2241"/>
                  </a:lnTo>
                  <a:lnTo>
                    <a:pt x="2533" y="1469"/>
                  </a:ln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2"/>
            <p:cNvSpPr/>
            <p:nvPr/>
          </p:nvSpPr>
          <p:spPr>
            <a:xfrm>
              <a:off x="2072500" y="949875"/>
              <a:ext cx="94550" cy="54850"/>
            </a:xfrm>
            <a:custGeom>
              <a:rect b="b" l="l" r="r" t="t"/>
              <a:pathLst>
                <a:path extrusionOk="0" h="2194" w="3782">
                  <a:moveTo>
                    <a:pt x="1247" y="1"/>
                  </a:moveTo>
                  <a:lnTo>
                    <a:pt x="0" y="725"/>
                  </a:lnTo>
                  <a:lnTo>
                    <a:pt x="2533" y="2193"/>
                  </a:lnTo>
                  <a:lnTo>
                    <a:pt x="3782" y="1470"/>
                  </a:lnTo>
                  <a:lnTo>
                    <a:pt x="12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2"/>
            <p:cNvSpPr/>
            <p:nvPr/>
          </p:nvSpPr>
          <p:spPr>
            <a:xfrm>
              <a:off x="2135825" y="986600"/>
              <a:ext cx="31225" cy="37400"/>
            </a:xfrm>
            <a:custGeom>
              <a:rect b="b" l="l" r="r" t="t"/>
              <a:pathLst>
                <a:path extrusionOk="0" h="1496" w="1249">
                  <a:moveTo>
                    <a:pt x="1249" y="1"/>
                  </a:moveTo>
                  <a:lnTo>
                    <a:pt x="0" y="724"/>
                  </a:lnTo>
                  <a:lnTo>
                    <a:pt x="0" y="1496"/>
                  </a:lnTo>
                  <a:lnTo>
                    <a:pt x="1249" y="772"/>
                  </a:lnTo>
                  <a:lnTo>
                    <a:pt x="1249"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2"/>
            <p:cNvSpPr/>
            <p:nvPr/>
          </p:nvSpPr>
          <p:spPr>
            <a:xfrm>
              <a:off x="2161775" y="998500"/>
              <a:ext cx="5275" cy="26675"/>
            </a:xfrm>
            <a:custGeom>
              <a:rect b="b" l="l" r="r" t="t"/>
              <a:pathLst>
                <a:path extrusionOk="0" h="1067" w="211">
                  <a:moveTo>
                    <a:pt x="1" y="1"/>
                  </a:moveTo>
                  <a:lnTo>
                    <a:pt x="1" y="1066"/>
                  </a:lnTo>
                  <a:lnTo>
                    <a:pt x="211" y="1066"/>
                  </a:lnTo>
                  <a:lnTo>
                    <a:pt x="211"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
            <p:cNvSpPr/>
            <p:nvPr/>
          </p:nvSpPr>
          <p:spPr>
            <a:xfrm>
              <a:off x="2150550" y="1008900"/>
              <a:ext cx="11250" cy="13300"/>
            </a:xfrm>
            <a:custGeom>
              <a:rect b="b" l="l" r="r" t="t"/>
              <a:pathLst>
                <a:path extrusionOk="0" h="532" w="450">
                  <a:moveTo>
                    <a:pt x="450" y="1"/>
                  </a:moveTo>
                  <a:lnTo>
                    <a:pt x="0" y="262"/>
                  </a:lnTo>
                  <a:lnTo>
                    <a:pt x="450" y="531"/>
                  </a:lnTo>
                  <a:lnTo>
                    <a:pt x="450"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
            <p:cNvSpPr/>
            <p:nvPr/>
          </p:nvSpPr>
          <p:spPr>
            <a:xfrm>
              <a:off x="2135250" y="977825"/>
              <a:ext cx="10350" cy="16325"/>
            </a:xfrm>
            <a:custGeom>
              <a:rect b="b" l="l" r="r" t="t"/>
              <a:pathLst>
                <a:path extrusionOk="0" h="653" w="414">
                  <a:moveTo>
                    <a:pt x="414" y="1"/>
                  </a:moveTo>
                  <a:lnTo>
                    <a:pt x="0" y="237"/>
                  </a:lnTo>
                  <a:lnTo>
                    <a:pt x="0" y="652"/>
                  </a:lnTo>
                  <a:lnTo>
                    <a:pt x="361" y="443"/>
                  </a:lnTo>
                  <a:lnTo>
                    <a:pt x="414"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
            <p:cNvSpPr/>
            <p:nvPr/>
          </p:nvSpPr>
          <p:spPr>
            <a:xfrm>
              <a:off x="2124700" y="977700"/>
              <a:ext cx="10575" cy="16450"/>
            </a:xfrm>
            <a:custGeom>
              <a:rect b="b" l="l" r="r" t="t"/>
              <a:pathLst>
                <a:path extrusionOk="0" h="658" w="423">
                  <a:moveTo>
                    <a:pt x="0" y="0"/>
                  </a:moveTo>
                  <a:lnTo>
                    <a:pt x="63" y="448"/>
                  </a:lnTo>
                  <a:lnTo>
                    <a:pt x="422" y="657"/>
                  </a:lnTo>
                  <a:lnTo>
                    <a:pt x="422" y="242"/>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
            <p:cNvSpPr/>
            <p:nvPr/>
          </p:nvSpPr>
          <p:spPr>
            <a:xfrm>
              <a:off x="2124700" y="971300"/>
              <a:ext cx="20900" cy="12475"/>
            </a:xfrm>
            <a:custGeom>
              <a:rect b="b" l="l" r="r" t="t"/>
              <a:pathLst>
                <a:path extrusionOk="0" h="499" w="836">
                  <a:moveTo>
                    <a:pt x="422" y="65"/>
                  </a:moveTo>
                  <a:lnTo>
                    <a:pt x="730" y="259"/>
                  </a:lnTo>
                  <a:lnTo>
                    <a:pt x="422" y="436"/>
                  </a:lnTo>
                  <a:lnTo>
                    <a:pt x="106" y="255"/>
                  </a:lnTo>
                  <a:lnTo>
                    <a:pt x="422" y="65"/>
                  </a:lnTo>
                  <a:close/>
                  <a:moveTo>
                    <a:pt x="422" y="1"/>
                  </a:moveTo>
                  <a:lnTo>
                    <a:pt x="0" y="256"/>
                  </a:lnTo>
                  <a:lnTo>
                    <a:pt x="422" y="498"/>
                  </a:lnTo>
                  <a:lnTo>
                    <a:pt x="836" y="262"/>
                  </a:lnTo>
                  <a:lnTo>
                    <a:pt x="42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
            <p:cNvSpPr/>
            <p:nvPr/>
          </p:nvSpPr>
          <p:spPr>
            <a:xfrm>
              <a:off x="2135250" y="972900"/>
              <a:ext cx="7750" cy="5825"/>
            </a:xfrm>
            <a:custGeom>
              <a:rect b="b" l="l" r="r" t="t"/>
              <a:pathLst>
                <a:path extrusionOk="0" h="233" w="310">
                  <a:moveTo>
                    <a:pt x="0" y="1"/>
                  </a:moveTo>
                  <a:lnTo>
                    <a:pt x="0" y="83"/>
                  </a:lnTo>
                  <a:lnTo>
                    <a:pt x="244" y="233"/>
                  </a:lnTo>
                  <a:lnTo>
                    <a:pt x="309" y="195"/>
                  </a:ln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
            <p:cNvSpPr/>
            <p:nvPr/>
          </p:nvSpPr>
          <p:spPr>
            <a:xfrm>
              <a:off x="2127350" y="972900"/>
              <a:ext cx="7925" cy="5675"/>
            </a:xfrm>
            <a:custGeom>
              <a:rect b="b" l="l" r="r" t="t"/>
              <a:pathLst>
                <a:path extrusionOk="0" h="227" w="317">
                  <a:moveTo>
                    <a:pt x="316" y="1"/>
                  </a:moveTo>
                  <a:lnTo>
                    <a:pt x="0" y="191"/>
                  </a:lnTo>
                  <a:lnTo>
                    <a:pt x="64" y="227"/>
                  </a:lnTo>
                  <a:lnTo>
                    <a:pt x="316" y="83"/>
                  </a:lnTo>
                  <a:lnTo>
                    <a:pt x="316"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
            <p:cNvSpPr/>
            <p:nvPr/>
          </p:nvSpPr>
          <p:spPr>
            <a:xfrm>
              <a:off x="2128925" y="974975"/>
              <a:ext cx="12425" cy="7225"/>
            </a:xfrm>
            <a:custGeom>
              <a:rect b="b" l="l" r="r" t="t"/>
              <a:pathLst>
                <a:path extrusionOk="0" h="289" w="497">
                  <a:moveTo>
                    <a:pt x="253" y="0"/>
                  </a:moveTo>
                  <a:lnTo>
                    <a:pt x="1" y="144"/>
                  </a:lnTo>
                  <a:lnTo>
                    <a:pt x="253" y="289"/>
                  </a:lnTo>
                  <a:lnTo>
                    <a:pt x="497" y="150"/>
                  </a:lnTo>
                  <a:lnTo>
                    <a:pt x="253"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
            <p:cNvSpPr/>
            <p:nvPr/>
          </p:nvSpPr>
          <p:spPr>
            <a:xfrm>
              <a:off x="2126625" y="963700"/>
              <a:ext cx="17050" cy="17025"/>
            </a:xfrm>
            <a:custGeom>
              <a:rect b="b" l="l" r="r" t="t"/>
              <a:pathLst>
                <a:path extrusionOk="0" h="681" w="682">
                  <a:moveTo>
                    <a:pt x="341" y="0"/>
                  </a:moveTo>
                  <a:cubicBezTo>
                    <a:pt x="152" y="0"/>
                    <a:pt x="0" y="153"/>
                    <a:pt x="0" y="341"/>
                  </a:cubicBezTo>
                  <a:cubicBezTo>
                    <a:pt x="0" y="528"/>
                    <a:pt x="152" y="681"/>
                    <a:pt x="341" y="681"/>
                  </a:cubicBezTo>
                  <a:cubicBezTo>
                    <a:pt x="529" y="681"/>
                    <a:pt x="682" y="528"/>
                    <a:pt x="682" y="341"/>
                  </a:cubicBezTo>
                  <a:cubicBezTo>
                    <a:pt x="682" y="153"/>
                    <a:pt x="529" y="0"/>
                    <a:pt x="341"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
            <p:cNvSpPr/>
            <p:nvPr/>
          </p:nvSpPr>
          <p:spPr>
            <a:xfrm>
              <a:off x="2127350" y="966600"/>
              <a:ext cx="17625" cy="14125"/>
            </a:xfrm>
            <a:custGeom>
              <a:rect b="b" l="l" r="r" t="t"/>
              <a:pathLst>
                <a:path extrusionOk="0" h="565" w="705">
                  <a:moveTo>
                    <a:pt x="569" y="0"/>
                  </a:moveTo>
                  <a:cubicBezTo>
                    <a:pt x="637" y="156"/>
                    <a:pt x="582" y="335"/>
                    <a:pt x="439" y="425"/>
                  </a:cubicBezTo>
                  <a:cubicBezTo>
                    <a:pt x="383" y="462"/>
                    <a:pt x="320" y="479"/>
                    <a:pt x="257" y="479"/>
                  </a:cubicBezTo>
                  <a:cubicBezTo>
                    <a:pt x="161" y="479"/>
                    <a:pt x="67" y="439"/>
                    <a:pt x="0" y="362"/>
                  </a:cubicBezTo>
                  <a:lnTo>
                    <a:pt x="0" y="362"/>
                  </a:lnTo>
                  <a:cubicBezTo>
                    <a:pt x="57" y="490"/>
                    <a:pt x="183" y="564"/>
                    <a:pt x="313" y="564"/>
                  </a:cubicBezTo>
                  <a:cubicBezTo>
                    <a:pt x="375" y="564"/>
                    <a:pt x="438" y="547"/>
                    <a:pt x="495" y="511"/>
                  </a:cubicBezTo>
                  <a:cubicBezTo>
                    <a:pt x="670" y="399"/>
                    <a:pt x="705" y="159"/>
                    <a:pt x="569"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2"/>
            <p:cNvSpPr/>
            <p:nvPr/>
          </p:nvSpPr>
          <p:spPr>
            <a:xfrm>
              <a:off x="2137150" y="967850"/>
              <a:ext cx="2075" cy="850"/>
            </a:xfrm>
            <a:custGeom>
              <a:rect b="b" l="l" r="r" t="t"/>
              <a:pathLst>
                <a:path extrusionOk="0" h="34" w="83">
                  <a:moveTo>
                    <a:pt x="41" y="1"/>
                  </a:moveTo>
                  <a:cubicBezTo>
                    <a:pt x="21" y="1"/>
                    <a:pt x="0" y="11"/>
                    <a:pt x="7" y="33"/>
                  </a:cubicBezTo>
                  <a:cubicBezTo>
                    <a:pt x="11" y="18"/>
                    <a:pt x="24" y="8"/>
                    <a:pt x="39" y="8"/>
                  </a:cubicBezTo>
                  <a:cubicBezTo>
                    <a:pt x="40" y="8"/>
                    <a:pt x="41" y="8"/>
                    <a:pt x="42" y="8"/>
                  </a:cubicBezTo>
                  <a:cubicBezTo>
                    <a:pt x="43" y="8"/>
                    <a:pt x="44" y="8"/>
                    <a:pt x="44" y="8"/>
                  </a:cubicBezTo>
                  <a:cubicBezTo>
                    <a:pt x="58" y="8"/>
                    <a:pt x="71" y="18"/>
                    <a:pt x="76" y="33"/>
                  </a:cubicBezTo>
                  <a:cubicBezTo>
                    <a:pt x="82" y="11"/>
                    <a:pt x="62" y="1"/>
                    <a:pt x="41"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2"/>
            <p:cNvSpPr/>
            <p:nvPr/>
          </p:nvSpPr>
          <p:spPr>
            <a:xfrm>
              <a:off x="2135425" y="970200"/>
              <a:ext cx="1875" cy="1250"/>
            </a:xfrm>
            <a:custGeom>
              <a:rect b="b" l="l" r="r" t="t"/>
              <a:pathLst>
                <a:path extrusionOk="0" h="50" w="75">
                  <a:moveTo>
                    <a:pt x="37" y="1"/>
                  </a:moveTo>
                  <a:cubicBezTo>
                    <a:pt x="19" y="1"/>
                    <a:pt x="0" y="13"/>
                    <a:pt x="0" y="38"/>
                  </a:cubicBezTo>
                  <a:cubicBezTo>
                    <a:pt x="0" y="42"/>
                    <a:pt x="0" y="46"/>
                    <a:pt x="3" y="49"/>
                  </a:cubicBezTo>
                  <a:cubicBezTo>
                    <a:pt x="8" y="35"/>
                    <a:pt x="22" y="25"/>
                    <a:pt x="38" y="25"/>
                  </a:cubicBezTo>
                  <a:cubicBezTo>
                    <a:pt x="53" y="25"/>
                    <a:pt x="67" y="35"/>
                    <a:pt x="73" y="49"/>
                  </a:cubicBezTo>
                  <a:cubicBezTo>
                    <a:pt x="73" y="46"/>
                    <a:pt x="74" y="42"/>
                    <a:pt x="74" y="38"/>
                  </a:cubicBezTo>
                  <a:cubicBezTo>
                    <a:pt x="74" y="13"/>
                    <a:pt x="56" y="1"/>
                    <a:pt x="37"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
            <p:cNvSpPr/>
            <p:nvPr/>
          </p:nvSpPr>
          <p:spPr>
            <a:xfrm>
              <a:off x="2134325" y="966775"/>
              <a:ext cx="1950" cy="1075"/>
            </a:xfrm>
            <a:custGeom>
              <a:rect b="b" l="l" r="r" t="t"/>
              <a:pathLst>
                <a:path extrusionOk="0" h="43" w="78">
                  <a:moveTo>
                    <a:pt x="42" y="1"/>
                  </a:moveTo>
                  <a:cubicBezTo>
                    <a:pt x="21" y="1"/>
                    <a:pt x="0" y="16"/>
                    <a:pt x="5" y="43"/>
                  </a:cubicBezTo>
                  <a:cubicBezTo>
                    <a:pt x="10" y="28"/>
                    <a:pt x="24" y="18"/>
                    <a:pt x="40" y="18"/>
                  </a:cubicBezTo>
                  <a:cubicBezTo>
                    <a:pt x="56" y="18"/>
                    <a:pt x="71" y="28"/>
                    <a:pt x="75" y="43"/>
                  </a:cubicBezTo>
                  <a:cubicBezTo>
                    <a:pt x="76" y="40"/>
                    <a:pt x="78" y="36"/>
                    <a:pt x="78" y="31"/>
                  </a:cubicBezTo>
                  <a:cubicBezTo>
                    <a:pt x="74" y="10"/>
                    <a:pt x="58" y="1"/>
                    <a:pt x="42"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2"/>
            <p:cNvSpPr/>
            <p:nvPr/>
          </p:nvSpPr>
          <p:spPr>
            <a:xfrm>
              <a:off x="2131800" y="967850"/>
              <a:ext cx="1875" cy="1250"/>
            </a:xfrm>
            <a:custGeom>
              <a:rect b="b" l="l" r="r" t="t"/>
              <a:pathLst>
                <a:path extrusionOk="0" h="50" w="75">
                  <a:moveTo>
                    <a:pt x="37" y="1"/>
                  </a:moveTo>
                  <a:cubicBezTo>
                    <a:pt x="19" y="1"/>
                    <a:pt x="0" y="13"/>
                    <a:pt x="0" y="37"/>
                  </a:cubicBezTo>
                  <a:cubicBezTo>
                    <a:pt x="0" y="42"/>
                    <a:pt x="2" y="45"/>
                    <a:pt x="3" y="49"/>
                  </a:cubicBezTo>
                  <a:cubicBezTo>
                    <a:pt x="8" y="35"/>
                    <a:pt x="22" y="24"/>
                    <a:pt x="38" y="24"/>
                  </a:cubicBezTo>
                  <a:cubicBezTo>
                    <a:pt x="53" y="24"/>
                    <a:pt x="67" y="35"/>
                    <a:pt x="73" y="49"/>
                  </a:cubicBezTo>
                  <a:cubicBezTo>
                    <a:pt x="74" y="45"/>
                    <a:pt x="74" y="42"/>
                    <a:pt x="74" y="37"/>
                  </a:cubicBezTo>
                  <a:cubicBezTo>
                    <a:pt x="74" y="13"/>
                    <a:pt x="56" y="1"/>
                    <a:pt x="37"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
            <p:cNvSpPr/>
            <p:nvPr/>
          </p:nvSpPr>
          <p:spPr>
            <a:xfrm>
              <a:off x="2132275" y="965475"/>
              <a:ext cx="1025" cy="675"/>
            </a:xfrm>
            <a:custGeom>
              <a:rect b="b" l="l" r="r" t="t"/>
              <a:pathLst>
                <a:path extrusionOk="0" h="27" w="41">
                  <a:moveTo>
                    <a:pt x="21" y="0"/>
                  </a:moveTo>
                  <a:cubicBezTo>
                    <a:pt x="10" y="0"/>
                    <a:pt x="0" y="7"/>
                    <a:pt x="0" y="21"/>
                  </a:cubicBezTo>
                  <a:cubicBezTo>
                    <a:pt x="0" y="22"/>
                    <a:pt x="0" y="25"/>
                    <a:pt x="2" y="27"/>
                  </a:cubicBezTo>
                  <a:cubicBezTo>
                    <a:pt x="5" y="19"/>
                    <a:pt x="12" y="14"/>
                    <a:pt x="21" y="14"/>
                  </a:cubicBezTo>
                  <a:cubicBezTo>
                    <a:pt x="29" y="14"/>
                    <a:pt x="37" y="19"/>
                    <a:pt x="39" y="27"/>
                  </a:cubicBezTo>
                  <a:cubicBezTo>
                    <a:pt x="41" y="25"/>
                    <a:pt x="41" y="22"/>
                    <a:pt x="41" y="21"/>
                  </a:cubicBezTo>
                  <a:cubicBezTo>
                    <a:pt x="41" y="7"/>
                    <a:pt x="31" y="0"/>
                    <a:pt x="21"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
            <p:cNvSpPr/>
            <p:nvPr/>
          </p:nvSpPr>
          <p:spPr>
            <a:xfrm>
              <a:off x="2139775" y="966900"/>
              <a:ext cx="1050" cy="700"/>
            </a:xfrm>
            <a:custGeom>
              <a:rect b="b" l="l" r="r" t="t"/>
              <a:pathLst>
                <a:path extrusionOk="0" h="28" w="42">
                  <a:moveTo>
                    <a:pt x="21" y="1"/>
                  </a:moveTo>
                  <a:cubicBezTo>
                    <a:pt x="11" y="1"/>
                    <a:pt x="1" y="7"/>
                    <a:pt x="1" y="20"/>
                  </a:cubicBezTo>
                  <a:cubicBezTo>
                    <a:pt x="1" y="23"/>
                    <a:pt x="1" y="25"/>
                    <a:pt x="2" y="28"/>
                  </a:cubicBezTo>
                  <a:cubicBezTo>
                    <a:pt x="5" y="19"/>
                    <a:pt x="12" y="13"/>
                    <a:pt x="21" y="13"/>
                  </a:cubicBezTo>
                  <a:cubicBezTo>
                    <a:pt x="30" y="13"/>
                    <a:pt x="37" y="19"/>
                    <a:pt x="40" y="28"/>
                  </a:cubicBezTo>
                  <a:cubicBezTo>
                    <a:pt x="41" y="25"/>
                    <a:pt x="41" y="23"/>
                    <a:pt x="41" y="20"/>
                  </a:cubicBezTo>
                  <a:cubicBezTo>
                    <a:pt x="41" y="7"/>
                    <a:pt x="31" y="1"/>
                    <a:pt x="21"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
            <p:cNvSpPr/>
            <p:nvPr/>
          </p:nvSpPr>
          <p:spPr>
            <a:xfrm>
              <a:off x="2128750" y="970425"/>
              <a:ext cx="1875" cy="1250"/>
            </a:xfrm>
            <a:custGeom>
              <a:rect b="b" l="l" r="r" t="t"/>
              <a:pathLst>
                <a:path extrusionOk="0" h="50" w="75">
                  <a:moveTo>
                    <a:pt x="38" y="0"/>
                  </a:moveTo>
                  <a:cubicBezTo>
                    <a:pt x="19" y="0"/>
                    <a:pt x="1" y="13"/>
                    <a:pt x="1" y="37"/>
                  </a:cubicBezTo>
                  <a:cubicBezTo>
                    <a:pt x="1" y="42"/>
                    <a:pt x="1" y="46"/>
                    <a:pt x="2" y="49"/>
                  </a:cubicBezTo>
                  <a:cubicBezTo>
                    <a:pt x="6" y="35"/>
                    <a:pt x="21" y="24"/>
                    <a:pt x="37" y="24"/>
                  </a:cubicBezTo>
                  <a:cubicBezTo>
                    <a:pt x="53" y="24"/>
                    <a:pt x="67" y="35"/>
                    <a:pt x="72" y="49"/>
                  </a:cubicBezTo>
                  <a:cubicBezTo>
                    <a:pt x="73" y="46"/>
                    <a:pt x="73" y="42"/>
                    <a:pt x="75" y="37"/>
                  </a:cubicBezTo>
                  <a:cubicBezTo>
                    <a:pt x="75" y="13"/>
                    <a:pt x="56" y="0"/>
                    <a:pt x="38"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
            <p:cNvSpPr/>
            <p:nvPr/>
          </p:nvSpPr>
          <p:spPr>
            <a:xfrm>
              <a:off x="2131225" y="972850"/>
              <a:ext cx="1875" cy="1250"/>
            </a:xfrm>
            <a:custGeom>
              <a:rect b="b" l="l" r="r" t="t"/>
              <a:pathLst>
                <a:path extrusionOk="0" h="50" w="75">
                  <a:moveTo>
                    <a:pt x="37" y="1"/>
                  </a:moveTo>
                  <a:cubicBezTo>
                    <a:pt x="19" y="1"/>
                    <a:pt x="0" y="13"/>
                    <a:pt x="0" y="38"/>
                  </a:cubicBezTo>
                  <a:cubicBezTo>
                    <a:pt x="0" y="42"/>
                    <a:pt x="2" y="46"/>
                    <a:pt x="3" y="49"/>
                  </a:cubicBezTo>
                  <a:cubicBezTo>
                    <a:pt x="8" y="35"/>
                    <a:pt x="22" y="25"/>
                    <a:pt x="38" y="25"/>
                  </a:cubicBezTo>
                  <a:cubicBezTo>
                    <a:pt x="54" y="25"/>
                    <a:pt x="67" y="35"/>
                    <a:pt x="73" y="49"/>
                  </a:cubicBezTo>
                  <a:cubicBezTo>
                    <a:pt x="74" y="46"/>
                    <a:pt x="74" y="42"/>
                    <a:pt x="74" y="38"/>
                  </a:cubicBezTo>
                  <a:cubicBezTo>
                    <a:pt x="74" y="13"/>
                    <a:pt x="56" y="1"/>
                    <a:pt x="37"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
            <p:cNvSpPr/>
            <p:nvPr/>
          </p:nvSpPr>
          <p:spPr>
            <a:xfrm>
              <a:off x="2132850" y="970825"/>
              <a:ext cx="1875" cy="1225"/>
            </a:xfrm>
            <a:custGeom>
              <a:rect b="b" l="l" r="r" t="t"/>
              <a:pathLst>
                <a:path extrusionOk="0" h="49" w="75">
                  <a:moveTo>
                    <a:pt x="38" y="0"/>
                  </a:moveTo>
                  <a:cubicBezTo>
                    <a:pt x="19" y="0"/>
                    <a:pt x="1" y="13"/>
                    <a:pt x="1" y="37"/>
                  </a:cubicBezTo>
                  <a:cubicBezTo>
                    <a:pt x="1" y="42"/>
                    <a:pt x="1" y="46"/>
                    <a:pt x="2" y="49"/>
                  </a:cubicBezTo>
                  <a:cubicBezTo>
                    <a:pt x="8" y="34"/>
                    <a:pt x="21" y="24"/>
                    <a:pt x="37" y="24"/>
                  </a:cubicBezTo>
                  <a:cubicBezTo>
                    <a:pt x="53" y="24"/>
                    <a:pt x="67" y="34"/>
                    <a:pt x="72" y="49"/>
                  </a:cubicBezTo>
                  <a:cubicBezTo>
                    <a:pt x="73" y="46"/>
                    <a:pt x="74" y="42"/>
                    <a:pt x="74" y="37"/>
                  </a:cubicBezTo>
                  <a:cubicBezTo>
                    <a:pt x="74" y="13"/>
                    <a:pt x="56" y="0"/>
                    <a:pt x="38"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2"/>
            <p:cNvSpPr/>
            <p:nvPr/>
          </p:nvSpPr>
          <p:spPr>
            <a:xfrm>
              <a:off x="2139075" y="970050"/>
              <a:ext cx="1875" cy="1250"/>
            </a:xfrm>
            <a:custGeom>
              <a:rect b="b" l="l" r="r" t="t"/>
              <a:pathLst>
                <a:path extrusionOk="0" h="50" w="75">
                  <a:moveTo>
                    <a:pt x="38" y="1"/>
                  </a:moveTo>
                  <a:cubicBezTo>
                    <a:pt x="19" y="1"/>
                    <a:pt x="1" y="13"/>
                    <a:pt x="1" y="38"/>
                  </a:cubicBezTo>
                  <a:cubicBezTo>
                    <a:pt x="1" y="41"/>
                    <a:pt x="2" y="45"/>
                    <a:pt x="4" y="50"/>
                  </a:cubicBezTo>
                  <a:cubicBezTo>
                    <a:pt x="8" y="35"/>
                    <a:pt x="23" y="25"/>
                    <a:pt x="39" y="25"/>
                  </a:cubicBezTo>
                  <a:cubicBezTo>
                    <a:pt x="55" y="25"/>
                    <a:pt x="68" y="35"/>
                    <a:pt x="73" y="50"/>
                  </a:cubicBezTo>
                  <a:cubicBezTo>
                    <a:pt x="75" y="45"/>
                    <a:pt x="75" y="41"/>
                    <a:pt x="75" y="38"/>
                  </a:cubicBezTo>
                  <a:cubicBezTo>
                    <a:pt x="75" y="13"/>
                    <a:pt x="56" y="1"/>
                    <a:pt x="38"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2"/>
            <p:cNvSpPr/>
            <p:nvPr/>
          </p:nvSpPr>
          <p:spPr>
            <a:xfrm>
              <a:off x="2136625" y="972850"/>
              <a:ext cx="1875" cy="1250"/>
            </a:xfrm>
            <a:custGeom>
              <a:rect b="b" l="l" r="r" t="t"/>
              <a:pathLst>
                <a:path extrusionOk="0" h="50" w="75">
                  <a:moveTo>
                    <a:pt x="37" y="1"/>
                  </a:moveTo>
                  <a:cubicBezTo>
                    <a:pt x="19" y="1"/>
                    <a:pt x="0" y="13"/>
                    <a:pt x="0" y="38"/>
                  </a:cubicBezTo>
                  <a:cubicBezTo>
                    <a:pt x="0" y="42"/>
                    <a:pt x="2" y="46"/>
                    <a:pt x="3" y="49"/>
                  </a:cubicBezTo>
                  <a:cubicBezTo>
                    <a:pt x="8" y="35"/>
                    <a:pt x="22" y="25"/>
                    <a:pt x="38" y="25"/>
                  </a:cubicBezTo>
                  <a:cubicBezTo>
                    <a:pt x="53" y="25"/>
                    <a:pt x="67" y="35"/>
                    <a:pt x="73" y="49"/>
                  </a:cubicBezTo>
                  <a:cubicBezTo>
                    <a:pt x="73" y="46"/>
                    <a:pt x="74" y="42"/>
                    <a:pt x="74" y="38"/>
                  </a:cubicBezTo>
                  <a:cubicBezTo>
                    <a:pt x="74" y="13"/>
                    <a:pt x="56" y="1"/>
                    <a:pt x="37"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
            <p:cNvSpPr/>
            <p:nvPr/>
          </p:nvSpPr>
          <p:spPr>
            <a:xfrm>
              <a:off x="2133350" y="974875"/>
              <a:ext cx="2075" cy="850"/>
            </a:xfrm>
            <a:custGeom>
              <a:rect b="b" l="l" r="r" t="t"/>
              <a:pathLst>
                <a:path extrusionOk="0" h="34" w="83">
                  <a:moveTo>
                    <a:pt x="41" y="1"/>
                  </a:moveTo>
                  <a:cubicBezTo>
                    <a:pt x="21" y="1"/>
                    <a:pt x="0" y="12"/>
                    <a:pt x="7" y="33"/>
                  </a:cubicBezTo>
                  <a:cubicBezTo>
                    <a:pt x="12" y="19"/>
                    <a:pt x="25" y="9"/>
                    <a:pt x="41" y="9"/>
                  </a:cubicBezTo>
                  <a:cubicBezTo>
                    <a:pt x="57" y="9"/>
                    <a:pt x="72" y="19"/>
                    <a:pt x="76" y="33"/>
                  </a:cubicBezTo>
                  <a:cubicBezTo>
                    <a:pt x="83" y="12"/>
                    <a:pt x="62" y="1"/>
                    <a:pt x="41"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
            <p:cNvSpPr/>
            <p:nvPr/>
          </p:nvSpPr>
          <p:spPr>
            <a:xfrm>
              <a:off x="2128350" y="973625"/>
              <a:ext cx="1875" cy="1225"/>
            </a:xfrm>
            <a:custGeom>
              <a:rect b="b" l="l" r="r" t="t"/>
              <a:pathLst>
                <a:path extrusionOk="0" h="49" w="75">
                  <a:moveTo>
                    <a:pt x="38" y="0"/>
                  </a:moveTo>
                  <a:cubicBezTo>
                    <a:pt x="19" y="0"/>
                    <a:pt x="1" y="12"/>
                    <a:pt x="1" y="37"/>
                  </a:cubicBezTo>
                  <a:cubicBezTo>
                    <a:pt x="1" y="40"/>
                    <a:pt x="1" y="44"/>
                    <a:pt x="2" y="49"/>
                  </a:cubicBezTo>
                  <a:cubicBezTo>
                    <a:pt x="8" y="33"/>
                    <a:pt x="21" y="24"/>
                    <a:pt x="37" y="24"/>
                  </a:cubicBezTo>
                  <a:cubicBezTo>
                    <a:pt x="53" y="24"/>
                    <a:pt x="67" y="33"/>
                    <a:pt x="72" y="49"/>
                  </a:cubicBezTo>
                  <a:cubicBezTo>
                    <a:pt x="73" y="44"/>
                    <a:pt x="75" y="40"/>
                    <a:pt x="75" y="37"/>
                  </a:cubicBezTo>
                  <a:cubicBezTo>
                    <a:pt x="75" y="12"/>
                    <a:pt x="56" y="0"/>
                    <a:pt x="38"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2"/>
            <p:cNvSpPr/>
            <p:nvPr/>
          </p:nvSpPr>
          <p:spPr>
            <a:xfrm>
              <a:off x="2129325" y="968250"/>
              <a:ext cx="1300" cy="850"/>
            </a:xfrm>
            <a:custGeom>
              <a:rect b="b" l="l" r="r" t="t"/>
              <a:pathLst>
                <a:path extrusionOk="0" h="34" w="52">
                  <a:moveTo>
                    <a:pt x="26" y="0"/>
                  </a:moveTo>
                  <a:cubicBezTo>
                    <a:pt x="14" y="0"/>
                    <a:pt x="1" y="8"/>
                    <a:pt x="1" y="24"/>
                  </a:cubicBezTo>
                  <a:cubicBezTo>
                    <a:pt x="1" y="27"/>
                    <a:pt x="1" y="30"/>
                    <a:pt x="2" y="33"/>
                  </a:cubicBezTo>
                  <a:cubicBezTo>
                    <a:pt x="5" y="23"/>
                    <a:pt x="15" y="17"/>
                    <a:pt x="26" y="17"/>
                  </a:cubicBezTo>
                  <a:cubicBezTo>
                    <a:pt x="37" y="17"/>
                    <a:pt x="46" y="23"/>
                    <a:pt x="50" y="33"/>
                  </a:cubicBezTo>
                  <a:cubicBezTo>
                    <a:pt x="50" y="30"/>
                    <a:pt x="50" y="27"/>
                    <a:pt x="52" y="24"/>
                  </a:cubicBezTo>
                  <a:cubicBezTo>
                    <a:pt x="52" y="8"/>
                    <a:pt x="39" y="0"/>
                    <a:pt x="26"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2"/>
            <p:cNvSpPr/>
            <p:nvPr/>
          </p:nvSpPr>
          <p:spPr>
            <a:xfrm>
              <a:off x="2136325" y="964950"/>
              <a:ext cx="1300" cy="875"/>
            </a:xfrm>
            <a:custGeom>
              <a:rect b="b" l="l" r="r" t="t"/>
              <a:pathLst>
                <a:path extrusionOk="0" h="35" w="52">
                  <a:moveTo>
                    <a:pt x="26" y="1"/>
                  </a:moveTo>
                  <a:cubicBezTo>
                    <a:pt x="13" y="1"/>
                    <a:pt x="1" y="9"/>
                    <a:pt x="1" y="26"/>
                  </a:cubicBezTo>
                  <a:cubicBezTo>
                    <a:pt x="1" y="29"/>
                    <a:pt x="1" y="32"/>
                    <a:pt x="2" y="35"/>
                  </a:cubicBezTo>
                  <a:cubicBezTo>
                    <a:pt x="5" y="24"/>
                    <a:pt x="15" y="17"/>
                    <a:pt x="25" y="17"/>
                  </a:cubicBezTo>
                  <a:cubicBezTo>
                    <a:pt x="37" y="17"/>
                    <a:pt x="46" y="24"/>
                    <a:pt x="50" y="35"/>
                  </a:cubicBezTo>
                  <a:cubicBezTo>
                    <a:pt x="50" y="32"/>
                    <a:pt x="51" y="29"/>
                    <a:pt x="51" y="26"/>
                  </a:cubicBezTo>
                  <a:cubicBezTo>
                    <a:pt x="51" y="9"/>
                    <a:pt x="39" y="1"/>
                    <a:pt x="26"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3" name="Google Shape;663;p2"/>
          <p:cNvSpPr txBox="1"/>
          <p:nvPr>
            <p:ph idx="15" type="title"/>
          </p:nvPr>
        </p:nvSpPr>
        <p:spPr>
          <a:xfrm>
            <a:off x="312356" y="383206"/>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Table of Contents</a:t>
            </a:r>
            <a:endParaRPr/>
          </a:p>
        </p:txBody>
      </p:sp>
      <p:sp>
        <p:nvSpPr>
          <p:cNvPr id="664" name="Google Shape;664;p2"/>
          <p:cNvSpPr txBox="1"/>
          <p:nvPr>
            <p:ph idx="2" type="title"/>
          </p:nvPr>
        </p:nvSpPr>
        <p:spPr>
          <a:xfrm>
            <a:off x="1128456" y="1941871"/>
            <a:ext cx="8181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en"/>
              <a:t>01</a:t>
            </a:r>
            <a:endParaRPr/>
          </a:p>
        </p:txBody>
      </p:sp>
      <p:sp>
        <p:nvSpPr>
          <p:cNvPr id="665" name="Google Shape;665;p2"/>
          <p:cNvSpPr txBox="1"/>
          <p:nvPr>
            <p:ph idx="5" type="title"/>
          </p:nvPr>
        </p:nvSpPr>
        <p:spPr>
          <a:xfrm>
            <a:off x="1128456" y="3513438"/>
            <a:ext cx="8181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en"/>
              <a:t>02</a:t>
            </a:r>
            <a:endParaRPr/>
          </a:p>
        </p:txBody>
      </p:sp>
      <p:sp>
        <p:nvSpPr>
          <p:cNvPr id="666" name="Google Shape;666;p2"/>
          <p:cNvSpPr txBox="1"/>
          <p:nvPr>
            <p:ph idx="7" type="title"/>
          </p:nvPr>
        </p:nvSpPr>
        <p:spPr>
          <a:xfrm>
            <a:off x="7119587" y="1941871"/>
            <a:ext cx="9063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03</a:t>
            </a:r>
            <a:endParaRPr/>
          </a:p>
        </p:txBody>
      </p:sp>
      <p:sp>
        <p:nvSpPr>
          <p:cNvPr id="667" name="Google Shape;667;p2"/>
          <p:cNvSpPr txBox="1"/>
          <p:nvPr>
            <p:ph idx="9" type="title"/>
          </p:nvPr>
        </p:nvSpPr>
        <p:spPr>
          <a:xfrm>
            <a:off x="7119577" y="3513438"/>
            <a:ext cx="9684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04</a:t>
            </a:r>
            <a:endParaRPr/>
          </a:p>
        </p:txBody>
      </p:sp>
      <p:cxnSp>
        <p:nvCxnSpPr>
          <p:cNvPr id="668" name="Google Shape;668;p2"/>
          <p:cNvCxnSpPr/>
          <p:nvPr/>
        </p:nvCxnSpPr>
        <p:spPr>
          <a:xfrm>
            <a:off x="7216550" y="2513225"/>
            <a:ext cx="847200" cy="0"/>
          </a:xfrm>
          <a:prstGeom prst="straightConnector1">
            <a:avLst/>
          </a:prstGeom>
          <a:noFill/>
          <a:ln cap="flat" cmpd="sng" w="9525">
            <a:solidFill>
              <a:schemeClr val="accent5"/>
            </a:solidFill>
            <a:prstDash val="solid"/>
            <a:round/>
            <a:headEnd len="lg" w="lg" type="diamond"/>
            <a:tailEnd len="sm" w="sm" type="none"/>
          </a:ln>
        </p:spPr>
      </p:cxnSp>
      <p:cxnSp>
        <p:nvCxnSpPr>
          <p:cNvPr id="669" name="Google Shape;669;p2"/>
          <p:cNvCxnSpPr/>
          <p:nvPr/>
        </p:nvCxnSpPr>
        <p:spPr>
          <a:xfrm>
            <a:off x="7224991" y="3505650"/>
            <a:ext cx="847200" cy="0"/>
          </a:xfrm>
          <a:prstGeom prst="straightConnector1">
            <a:avLst/>
          </a:prstGeom>
          <a:noFill/>
          <a:ln cap="flat" cmpd="sng" w="9525">
            <a:solidFill>
              <a:schemeClr val="accent5"/>
            </a:solidFill>
            <a:prstDash val="solid"/>
            <a:round/>
            <a:headEnd len="lg" w="lg" type="diamond"/>
            <a:tailEnd len="sm" w="sm" type="none"/>
          </a:ln>
        </p:spPr>
      </p:cxnSp>
      <p:cxnSp>
        <p:nvCxnSpPr>
          <p:cNvPr id="670" name="Google Shape;670;p2"/>
          <p:cNvCxnSpPr/>
          <p:nvPr/>
        </p:nvCxnSpPr>
        <p:spPr>
          <a:xfrm rot="10800000">
            <a:off x="1108900" y="2513225"/>
            <a:ext cx="737100" cy="0"/>
          </a:xfrm>
          <a:prstGeom prst="straightConnector1">
            <a:avLst/>
          </a:prstGeom>
          <a:noFill/>
          <a:ln cap="flat" cmpd="sng" w="9525">
            <a:solidFill>
              <a:schemeClr val="accent5"/>
            </a:solidFill>
            <a:prstDash val="solid"/>
            <a:round/>
            <a:headEnd len="lg" w="lg" type="diamond"/>
            <a:tailEnd len="sm" w="sm" type="none"/>
          </a:ln>
        </p:spPr>
      </p:cxnSp>
      <p:sp>
        <p:nvSpPr>
          <p:cNvPr id="671" name="Google Shape;671;p2"/>
          <p:cNvSpPr txBox="1"/>
          <p:nvPr>
            <p:ph idx="3" type="ctrTitle"/>
          </p:nvPr>
        </p:nvSpPr>
        <p:spPr>
          <a:xfrm>
            <a:off x="5140019" y="1856566"/>
            <a:ext cx="1753800" cy="577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200"/>
              <a:buNone/>
            </a:pPr>
            <a:r>
              <a:rPr lang="en"/>
              <a:t>Our Process</a:t>
            </a:r>
            <a:endParaRPr/>
          </a:p>
        </p:txBody>
      </p:sp>
      <p:sp>
        <p:nvSpPr>
          <p:cNvPr id="672" name="Google Shape;672;p2"/>
          <p:cNvSpPr txBox="1"/>
          <p:nvPr>
            <p:ph type="ctrTitle"/>
          </p:nvPr>
        </p:nvSpPr>
        <p:spPr>
          <a:xfrm>
            <a:off x="2100069" y="1854529"/>
            <a:ext cx="22518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Business Problem</a:t>
            </a:r>
            <a:endParaRPr/>
          </a:p>
        </p:txBody>
      </p:sp>
      <p:sp>
        <p:nvSpPr>
          <p:cNvPr id="673" name="Google Shape;673;p2"/>
          <p:cNvSpPr txBox="1"/>
          <p:nvPr>
            <p:ph idx="1" type="subTitle"/>
          </p:nvPr>
        </p:nvSpPr>
        <p:spPr>
          <a:xfrm>
            <a:off x="2100069" y="2264275"/>
            <a:ext cx="2434800" cy="57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t>What business problem we are analyzing and solving</a:t>
            </a:r>
            <a:endParaRPr/>
          </a:p>
        </p:txBody>
      </p:sp>
      <p:sp>
        <p:nvSpPr>
          <p:cNvPr id="674" name="Google Shape;674;p2"/>
          <p:cNvSpPr txBox="1"/>
          <p:nvPr>
            <p:ph idx="4" type="subTitle"/>
          </p:nvPr>
        </p:nvSpPr>
        <p:spPr>
          <a:xfrm>
            <a:off x="4459031" y="2285550"/>
            <a:ext cx="2434800" cy="572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r>
              <a:rPr lang="en"/>
              <a:t>The analysis of our business problem using different models</a:t>
            </a:r>
            <a:endParaRPr/>
          </a:p>
        </p:txBody>
      </p:sp>
      <p:sp>
        <p:nvSpPr>
          <p:cNvPr id="675" name="Google Shape;675;p2"/>
          <p:cNvSpPr txBox="1"/>
          <p:nvPr>
            <p:ph idx="6" type="ctrTitle"/>
          </p:nvPr>
        </p:nvSpPr>
        <p:spPr>
          <a:xfrm>
            <a:off x="2130650" y="3439775"/>
            <a:ext cx="2251800" cy="28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Our Challenges</a:t>
            </a:r>
            <a:endParaRPr/>
          </a:p>
        </p:txBody>
      </p:sp>
      <p:sp>
        <p:nvSpPr>
          <p:cNvPr id="676" name="Google Shape;676;p2"/>
          <p:cNvSpPr txBox="1"/>
          <p:nvPr>
            <p:ph idx="8" type="ctrTitle"/>
          </p:nvPr>
        </p:nvSpPr>
        <p:spPr>
          <a:xfrm>
            <a:off x="5182981" y="3363579"/>
            <a:ext cx="1753800" cy="577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200"/>
              <a:buNone/>
            </a:pPr>
            <a:r>
              <a:rPr lang="en"/>
              <a:t>Key Insights</a:t>
            </a:r>
            <a:endParaRPr/>
          </a:p>
        </p:txBody>
      </p:sp>
      <p:sp>
        <p:nvSpPr>
          <p:cNvPr id="677" name="Google Shape;677;p2"/>
          <p:cNvSpPr txBox="1"/>
          <p:nvPr>
            <p:ph idx="13" type="subTitle"/>
          </p:nvPr>
        </p:nvSpPr>
        <p:spPr>
          <a:xfrm>
            <a:off x="2175150" y="3574625"/>
            <a:ext cx="2251800" cy="57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t>The challenges we came across during our process</a:t>
            </a:r>
            <a:endParaRPr/>
          </a:p>
        </p:txBody>
      </p:sp>
      <p:sp>
        <p:nvSpPr>
          <p:cNvPr id="678" name="Google Shape;678;p2"/>
          <p:cNvSpPr txBox="1"/>
          <p:nvPr>
            <p:ph idx="14" type="subTitle"/>
          </p:nvPr>
        </p:nvSpPr>
        <p:spPr>
          <a:xfrm>
            <a:off x="4342775" y="3763875"/>
            <a:ext cx="2594400" cy="572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r>
              <a:rPr lang="en"/>
              <a:t>Our conclusions from our analysis of our business problem </a:t>
            </a:r>
            <a:endParaRPr/>
          </a:p>
        </p:txBody>
      </p:sp>
      <p:sp>
        <p:nvSpPr>
          <p:cNvPr id="679" name="Google Shape;679;p2"/>
          <p:cNvSpPr/>
          <p:nvPr/>
        </p:nvSpPr>
        <p:spPr>
          <a:xfrm>
            <a:off x="4100000" y="996400"/>
            <a:ext cx="945300" cy="68400"/>
          </a:xfrm>
          <a:prstGeom prst="rect">
            <a:avLst/>
          </a:prstGeom>
          <a:solidFill>
            <a:srgbClr val="F4AA9E">
              <a:alpha val="5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80" name="Google Shape;680;p2"/>
          <p:cNvCxnSpPr/>
          <p:nvPr/>
        </p:nvCxnSpPr>
        <p:spPr>
          <a:xfrm rot="10800000">
            <a:off x="1128450" y="3505662"/>
            <a:ext cx="737100" cy="0"/>
          </a:xfrm>
          <a:prstGeom prst="straightConnector1">
            <a:avLst/>
          </a:prstGeom>
          <a:noFill/>
          <a:ln cap="flat" cmpd="sng" w="9525">
            <a:solidFill>
              <a:schemeClr val="accent5"/>
            </a:solidFill>
            <a:prstDash val="solid"/>
            <a:round/>
            <a:headEnd len="lg" w="lg" type="diamond"/>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3"/>
          <p:cNvSpPr txBox="1"/>
          <p:nvPr>
            <p:ph idx="1" type="subTitle"/>
          </p:nvPr>
        </p:nvSpPr>
        <p:spPr>
          <a:xfrm>
            <a:off x="5554650" y="2239250"/>
            <a:ext cx="2891400" cy="2285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r>
              <a:rPr lang="en"/>
              <a:t>Consumers always have to face uncertainty and risks when predicting future Airbnb prices. We have created models to help consumers predict future airbnb prices.  </a:t>
            </a:r>
            <a:endParaRPr/>
          </a:p>
        </p:txBody>
      </p:sp>
      <p:grpSp>
        <p:nvGrpSpPr>
          <p:cNvPr id="686" name="Google Shape;686;p3"/>
          <p:cNvGrpSpPr/>
          <p:nvPr/>
        </p:nvGrpSpPr>
        <p:grpSpPr>
          <a:xfrm>
            <a:off x="450000" y="1100175"/>
            <a:ext cx="4618311" cy="4043325"/>
            <a:chOff x="2319050" y="553125"/>
            <a:chExt cx="1033850" cy="937800"/>
          </a:xfrm>
        </p:grpSpPr>
        <p:sp>
          <p:nvSpPr>
            <p:cNvPr id="687" name="Google Shape;687;p3"/>
            <p:cNvSpPr/>
            <p:nvPr/>
          </p:nvSpPr>
          <p:spPr>
            <a:xfrm>
              <a:off x="2319075" y="611775"/>
              <a:ext cx="1033825" cy="879125"/>
            </a:xfrm>
            <a:custGeom>
              <a:rect b="b" l="l" r="r" t="t"/>
              <a:pathLst>
                <a:path extrusionOk="0" h="35165" w="41353">
                  <a:moveTo>
                    <a:pt x="18090" y="0"/>
                  </a:moveTo>
                  <a:lnTo>
                    <a:pt x="15505" y="1492"/>
                  </a:lnTo>
                  <a:lnTo>
                    <a:pt x="14989" y="1791"/>
                  </a:lnTo>
                  <a:lnTo>
                    <a:pt x="14989" y="3582"/>
                  </a:lnTo>
                  <a:lnTo>
                    <a:pt x="14265" y="3998"/>
                  </a:lnTo>
                  <a:cubicBezTo>
                    <a:pt x="14345" y="3852"/>
                    <a:pt x="14393" y="3656"/>
                    <a:pt x="14393" y="3440"/>
                  </a:cubicBezTo>
                  <a:lnTo>
                    <a:pt x="14393" y="3427"/>
                  </a:lnTo>
                  <a:lnTo>
                    <a:pt x="14393" y="3421"/>
                  </a:lnTo>
                  <a:lnTo>
                    <a:pt x="14393" y="3408"/>
                  </a:lnTo>
                  <a:lnTo>
                    <a:pt x="14393" y="3401"/>
                  </a:lnTo>
                  <a:lnTo>
                    <a:pt x="14393" y="3386"/>
                  </a:lnTo>
                  <a:lnTo>
                    <a:pt x="14393" y="3379"/>
                  </a:lnTo>
                  <a:lnTo>
                    <a:pt x="14393" y="3363"/>
                  </a:lnTo>
                  <a:lnTo>
                    <a:pt x="14393" y="3357"/>
                  </a:lnTo>
                  <a:cubicBezTo>
                    <a:pt x="14371" y="2838"/>
                    <a:pt x="14166" y="1581"/>
                    <a:pt x="13917" y="1581"/>
                  </a:cubicBezTo>
                  <a:cubicBezTo>
                    <a:pt x="13653" y="1581"/>
                    <a:pt x="13440" y="2989"/>
                    <a:pt x="13440" y="3441"/>
                  </a:cubicBezTo>
                  <a:cubicBezTo>
                    <a:pt x="13440" y="3846"/>
                    <a:pt x="13611" y="4181"/>
                    <a:pt x="13836" y="4247"/>
                  </a:cubicBezTo>
                  <a:lnTo>
                    <a:pt x="13440" y="4477"/>
                  </a:lnTo>
                  <a:lnTo>
                    <a:pt x="9303" y="2088"/>
                  </a:lnTo>
                  <a:lnTo>
                    <a:pt x="5169" y="4477"/>
                  </a:lnTo>
                  <a:lnTo>
                    <a:pt x="5169" y="9250"/>
                  </a:lnTo>
                  <a:lnTo>
                    <a:pt x="4855" y="9431"/>
                  </a:lnTo>
                  <a:cubicBezTo>
                    <a:pt x="4776" y="8862"/>
                    <a:pt x="4615" y="8163"/>
                    <a:pt x="4429" y="8163"/>
                  </a:cubicBezTo>
                  <a:cubicBezTo>
                    <a:pt x="4293" y="8163"/>
                    <a:pt x="4170" y="8538"/>
                    <a:pt x="4083" y="8965"/>
                  </a:cubicBezTo>
                  <a:cubicBezTo>
                    <a:pt x="3965" y="8071"/>
                    <a:pt x="3711" y="6929"/>
                    <a:pt x="3415" y="6929"/>
                  </a:cubicBezTo>
                  <a:cubicBezTo>
                    <a:pt x="3009" y="6929"/>
                    <a:pt x="2680" y="9098"/>
                    <a:pt x="2680" y="9794"/>
                  </a:cubicBezTo>
                  <a:cubicBezTo>
                    <a:pt x="2680" y="10097"/>
                    <a:pt x="2741" y="10374"/>
                    <a:pt x="2846" y="10592"/>
                  </a:cubicBezTo>
                  <a:lnTo>
                    <a:pt x="836" y="11752"/>
                  </a:lnTo>
                  <a:lnTo>
                    <a:pt x="836" y="11636"/>
                  </a:lnTo>
                  <a:cubicBezTo>
                    <a:pt x="1061" y="11569"/>
                    <a:pt x="1232" y="11232"/>
                    <a:pt x="1232" y="10829"/>
                  </a:cubicBezTo>
                  <a:lnTo>
                    <a:pt x="1232" y="10815"/>
                  </a:lnTo>
                  <a:lnTo>
                    <a:pt x="1232" y="10810"/>
                  </a:lnTo>
                  <a:lnTo>
                    <a:pt x="1232" y="10796"/>
                  </a:lnTo>
                  <a:lnTo>
                    <a:pt x="1232" y="10789"/>
                  </a:lnTo>
                  <a:lnTo>
                    <a:pt x="1232" y="10774"/>
                  </a:lnTo>
                  <a:lnTo>
                    <a:pt x="1232" y="10767"/>
                  </a:lnTo>
                  <a:lnTo>
                    <a:pt x="1232" y="10751"/>
                  </a:lnTo>
                  <a:lnTo>
                    <a:pt x="1232" y="10745"/>
                  </a:lnTo>
                  <a:cubicBezTo>
                    <a:pt x="1232" y="10739"/>
                    <a:pt x="1232" y="10734"/>
                    <a:pt x="1230" y="10728"/>
                  </a:cubicBezTo>
                  <a:cubicBezTo>
                    <a:pt x="1204" y="10197"/>
                    <a:pt x="1001" y="8969"/>
                    <a:pt x="755" y="8969"/>
                  </a:cubicBezTo>
                  <a:cubicBezTo>
                    <a:pt x="492" y="8969"/>
                    <a:pt x="278" y="10377"/>
                    <a:pt x="278" y="10829"/>
                  </a:cubicBezTo>
                  <a:cubicBezTo>
                    <a:pt x="278" y="11248"/>
                    <a:pt x="462" y="11594"/>
                    <a:pt x="698" y="11641"/>
                  </a:cubicBezTo>
                  <a:lnTo>
                    <a:pt x="698" y="11833"/>
                  </a:lnTo>
                  <a:lnTo>
                    <a:pt x="1" y="12236"/>
                  </a:lnTo>
                  <a:lnTo>
                    <a:pt x="1" y="14276"/>
                  </a:lnTo>
                  <a:lnTo>
                    <a:pt x="8570" y="19224"/>
                  </a:lnTo>
                  <a:lnTo>
                    <a:pt x="4133" y="21785"/>
                  </a:lnTo>
                  <a:lnTo>
                    <a:pt x="4133" y="23825"/>
                  </a:lnTo>
                  <a:lnTo>
                    <a:pt x="11671" y="28176"/>
                  </a:lnTo>
                  <a:lnTo>
                    <a:pt x="11369" y="28350"/>
                  </a:lnTo>
                  <a:lnTo>
                    <a:pt x="11369" y="29196"/>
                  </a:lnTo>
                  <a:lnTo>
                    <a:pt x="11371" y="30389"/>
                  </a:lnTo>
                  <a:lnTo>
                    <a:pt x="19640" y="35164"/>
                  </a:lnTo>
                  <a:lnTo>
                    <a:pt x="27912" y="30389"/>
                  </a:lnTo>
                  <a:lnTo>
                    <a:pt x="29979" y="31583"/>
                  </a:lnTo>
                  <a:lnTo>
                    <a:pt x="40318" y="25614"/>
                  </a:lnTo>
                  <a:lnTo>
                    <a:pt x="40318" y="24769"/>
                  </a:lnTo>
                  <a:lnTo>
                    <a:pt x="40318" y="23575"/>
                  </a:lnTo>
                  <a:lnTo>
                    <a:pt x="40018" y="23401"/>
                  </a:lnTo>
                  <a:lnTo>
                    <a:pt x="40320" y="23227"/>
                  </a:lnTo>
                  <a:lnTo>
                    <a:pt x="40320" y="22382"/>
                  </a:lnTo>
                  <a:lnTo>
                    <a:pt x="40320" y="21189"/>
                  </a:lnTo>
                  <a:lnTo>
                    <a:pt x="40018" y="21015"/>
                  </a:lnTo>
                  <a:lnTo>
                    <a:pt x="41352" y="20243"/>
                  </a:lnTo>
                  <a:lnTo>
                    <a:pt x="41351" y="19398"/>
                  </a:lnTo>
                  <a:lnTo>
                    <a:pt x="41349" y="18204"/>
                  </a:lnTo>
                  <a:lnTo>
                    <a:pt x="38436" y="16522"/>
                  </a:lnTo>
                  <a:cubicBezTo>
                    <a:pt x="38338" y="15945"/>
                    <a:pt x="38177" y="15356"/>
                    <a:pt x="37995" y="15356"/>
                  </a:cubicBezTo>
                  <a:cubicBezTo>
                    <a:pt x="37895" y="15356"/>
                    <a:pt x="37801" y="15538"/>
                    <a:pt x="37720" y="15796"/>
                  </a:cubicBezTo>
                  <a:cubicBezTo>
                    <a:pt x="37624" y="15184"/>
                    <a:pt x="37455" y="14510"/>
                    <a:pt x="37260" y="14510"/>
                  </a:cubicBezTo>
                  <a:cubicBezTo>
                    <a:pt x="37086" y="14510"/>
                    <a:pt x="36932" y="15046"/>
                    <a:pt x="36832" y="15597"/>
                  </a:cubicBezTo>
                  <a:lnTo>
                    <a:pt x="36181" y="15222"/>
                  </a:lnTo>
                  <a:lnTo>
                    <a:pt x="36181" y="14025"/>
                  </a:lnTo>
                  <a:lnTo>
                    <a:pt x="32047" y="11638"/>
                  </a:lnTo>
                  <a:lnTo>
                    <a:pt x="31013" y="12236"/>
                  </a:lnTo>
                  <a:lnTo>
                    <a:pt x="29978" y="11638"/>
                  </a:lnTo>
                  <a:lnTo>
                    <a:pt x="27954" y="10470"/>
                  </a:lnTo>
                  <a:cubicBezTo>
                    <a:pt x="27885" y="10259"/>
                    <a:pt x="27807" y="10117"/>
                    <a:pt x="27723" y="10117"/>
                  </a:cubicBezTo>
                  <a:cubicBezTo>
                    <a:pt x="27672" y="10117"/>
                    <a:pt x="27624" y="10168"/>
                    <a:pt x="27580" y="10252"/>
                  </a:cubicBezTo>
                  <a:lnTo>
                    <a:pt x="26878" y="9848"/>
                  </a:lnTo>
                  <a:lnTo>
                    <a:pt x="24811" y="6266"/>
                  </a:lnTo>
                  <a:lnTo>
                    <a:pt x="22744" y="7461"/>
                  </a:lnTo>
                  <a:lnTo>
                    <a:pt x="18527" y="5026"/>
                  </a:lnTo>
                  <a:cubicBezTo>
                    <a:pt x="18396" y="4436"/>
                    <a:pt x="18219" y="3946"/>
                    <a:pt x="18026" y="3946"/>
                  </a:cubicBezTo>
                  <a:cubicBezTo>
                    <a:pt x="17892" y="3946"/>
                    <a:pt x="17767" y="4182"/>
                    <a:pt x="17658" y="4524"/>
                  </a:cubicBezTo>
                  <a:lnTo>
                    <a:pt x="16540" y="3879"/>
                  </a:lnTo>
                  <a:lnTo>
                    <a:pt x="18606" y="2686"/>
                  </a:lnTo>
                  <a:lnTo>
                    <a:pt x="18606" y="299"/>
                  </a:lnTo>
                  <a:lnTo>
                    <a:pt x="18090"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
            <p:cNvSpPr/>
            <p:nvPr/>
          </p:nvSpPr>
          <p:spPr>
            <a:xfrm>
              <a:off x="3275325" y="1088000"/>
              <a:ext cx="77525" cy="59750"/>
            </a:xfrm>
            <a:custGeom>
              <a:rect b="b" l="l" r="r" t="t"/>
              <a:pathLst>
                <a:path extrusionOk="0" h="2390" w="3101">
                  <a:moveTo>
                    <a:pt x="3099" y="1"/>
                  </a:moveTo>
                  <a:lnTo>
                    <a:pt x="1" y="1792"/>
                  </a:lnTo>
                  <a:lnTo>
                    <a:pt x="1035" y="2389"/>
                  </a:lnTo>
                  <a:lnTo>
                    <a:pt x="1035" y="2388"/>
                  </a:lnTo>
                  <a:lnTo>
                    <a:pt x="3101" y="1194"/>
                  </a:lnTo>
                  <a:lnTo>
                    <a:pt x="309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
            <p:cNvSpPr/>
            <p:nvPr/>
          </p:nvSpPr>
          <p:spPr>
            <a:xfrm>
              <a:off x="2319050" y="714950"/>
              <a:ext cx="1033775" cy="746100"/>
            </a:xfrm>
            <a:custGeom>
              <a:rect b="b" l="l" r="r" t="t"/>
              <a:pathLst>
                <a:path extrusionOk="0" h="29844" w="41351">
                  <a:moveTo>
                    <a:pt x="15507" y="0"/>
                  </a:moveTo>
                  <a:lnTo>
                    <a:pt x="0" y="8954"/>
                  </a:lnTo>
                  <a:lnTo>
                    <a:pt x="10338" y="14923"/>
                  </a:lnTo>
                  <a:lnTo>
                    <a:pt x="9304" y="15520"/>
                  </a:lnTo>
                  <a:lnTo>
                    <a:pt x="9302" y="15520"/>
                  </a:lnTo>
                  <a:lnTo>
                    <a:pt x="4134" y="18504"/>
                  </a:lnTo>
                  <a:lnTo>
                    <a:pt x="13439" y="23875"/>
                  </a:lnTo>
                  <a:lnTo>
                    <a:pt x="12405" y="24473"/>
                  </a:lnTo>
                  <a:lnTo>
                    <a:pt x="11370" y="25069"/>
                  </a:lnTo>
                  <a:lnTo>
                    <a:pt x="19641" y="29844"/>
                  </a:lnTo>
                  <a:lnTo>
                    <a:pt x="27911" y="25069"/>
                  </a:lnTo>
                  <a:lnTo>
                    <a:pt x="29979" y="26264"/>
                  </a:lnTo>
                  <a:lnTo>
                    <a:pt x="40319" y="20294"/>
                  </a:lnTo>
                  <a:lnTo>
                    <a:pt x="39286" y="19698"/>
                  </a:lnTo>
                  <a:lnTo>
                    <a:pt x="38250" y="19100"/>
                  </a:lnTo>
                  <a:lnTo>
                    <a:pt x="40319" y="17907"/>
                  </a:lnTo>
                  <a:lnTo>
                    <a:pt x="39286" y="17311"/>
                  </a:lnTo>
                  <a:lnTo>
                    <a:pt x="38252" y="16714"/>
                  </a:lnTo>
                  <a:lnTo>
                    <a:pt x="41350" y="14923"/>
                  </a:lnTo>
                  <a:lnTo>
                    <a:pt x="29979" y="8357"/>
                  </a:lnTo>
                  <a:lnTo>
                    <a:pt x="15507"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
            <p:cNvSpPr/>
            <p:nvPr/>
          </p:nvSpPr>
          <p:spPr>
            <a:xfrm>
              <a:off x="3275300" y="1162600"/>
              <a:ext cx="51750" cy="44800"/>
            </a:xfrm>
            <a:custGeom>
              <a:rect b="b" l="l" r="r" t="t"/>
              <a:pathLst>
                <a:path extrusionOk="0" h="1792" w="2070">
                  <a:moveTo>
                    <a:pt x="2069" y="1"/>
                  </a:moveTo>
                  <a:lnTo>
                    <a:pt x="0" y="1194"/>
                  </a:lnTo>
                  <a:lnTo>
                    <a:pt x="1036" y="1792"/>
                  </a:lnTo>
                  <a:lnTo>
                    <a:pt x="2069" y="1194"/>
                  </a:lnTo>
                  <a:lnTo>
                    <a:pt x="206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
            <p:cNvSpPr/>
            <p:nvPr/>
          </p:nvSpPr>
          <p:spPr>
            <a:xfrm>
              <a:off x="3068500" y="1222275"/>
              <a:ext cx="258550" cy="179125"/>
            </a:xfrm>
            <a:custGeom>
              <a:rect b="b" l="l" r="r" t="t"/>
              <a:pathLst>
                <a:path extrusionOk="0" h="7165" w="10342">
                  <a:moveTo>
                    <a:pt x="10341" y="1"/>
                  </a:moveTo>
                  <a:lnTo>
                    <a:pt x="1" y="5971"/>
                  </a:lnTo>
                  <a:lnTo>
                    <a:pt x="2" y="7164"/>
                  </a:lnTo>
                  <a:lnTo>
                    <a:pt x="10341" y="1196"/>
                  </a:lnTo>
                  <a:lnTo>
                    <a:pt x="1034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
            <p:cNvSpPr/>
            <p:nvPr/>
          </p:nvSpPr>
          <p:spPr>
            <a:xfrm>
              <a:off x="3016825" y="1341650"/>
              <a:ext cx="51750" cy="59750"/>
            </a:xfrm>
            <a:custGeom>
              <a:rect b="b" l="l" r="r" t="t"/>
              <a:pathLst>
                <a:path extrusionOk="0" h="2390" w="2070">
                  <a:moveTo>
                    <a:pt x="0" y="1"/>
                  </a:moveTo>
                  <a:lnTo>
                    <a:pt x="2" y="1196"/>
                  </a:lnTo>
                  <a:lnTo>
                    <a:pt x="2069" y="2389"/>
                  </a:lnTo>
                  <a:lnTo>
                    <a:pt x="2068" y="1196"/>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
            <p:cNvSpPr/>
            <p:nvPr/>
          </p:nvSpPr>
          <p:spPr>
            <a:xfrm>
              <a:off x="2810075" y="1341650"/>
              <a:ext cx="206800" cy="149275"/>
            </a:xfrm>
            <a:custGeom>
              <a:rect b="b" l="l" r="r" t="t"/>
              <a:pathLst>
                <a:path extrusionOk="0" h="5971" w="8272">
                  <a:moveTo>
                    <a:pt x="8270" y="1"/>
                  </a:moveTo>
                  <a:lnTo>
                    <a:pt x="0" y="4776"/>
                  </a:lnTo>
                  <a:lnTo>
                    <a:pt x="0" y="5971"/>
                  </a:lnTo>
                  <a:lnTo>
                    <a:pt x="8272" y="1196"/>
                  </a:lnTo>
                  <a:lnTo>
                    <a:pt x="827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
            <p:cNvSpPr/>
            <p:nvPr/>
          </p:nvSpPr>
          <p:spPr>
            <a:xfrm>
              <a:off x="2603300" y="1341650"/>
              <a:ext cx="206800" cy="149275"/>
            </a:xfrm>
            <a:custGeom>
              <a:rect b="b" l="l" r="r" t="t"/>
              <a:pathLst>
                <a:path extrusionOk="0" h="5971" w="8272">
                  <a:moveTo>
                    <a:pt x="0" y="1"/>
                  </a:moveTo>
                  <a:lnTo>
                    <a:pt x="2" y="1196"/>
                  </a:lnTo>
                  <a:lnTo>
                    <a:pt x="8271" y="5971"/>
                  </a:lnTo>
                  <a:lnTo>
                    <a:pt x="8271" y="4776"/>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
            <p:cNvSpPr/>
            <p:nvPr/>
          </p:nvSpPr>
          <p:spPr>
            <a:xfrm>
              <a:off x="2422400" y="1177550"/>
              <a:ext cx="232650" cy="149225"/>
            </a:xfrm>
            <a:custGeom>
              <a:rect b="b" l="l" r="r" t="t"/>
              <a:pathLst>
                <a:path extrusionOk="0" h="5969" w="9306">
                  <a:moveTo>
                    <a:pt x="0" y="0"/>
                  </a:moveTo>
                  <a:lnTo>
                    <a:pt x="0" y="1194"/>
                  </a:lnTo>
                  <a:lnTo>
                    <a:pt x="8271" y="5969"/>
                  </a:lnTo>
                  <a:lnTo>
                    <a:pt x="9305" y="5371"/>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
            <p:cNvSpPr/>
            <p:nvPr/>
          </p:nvSpPr>
          <p:spPr>
            <a:xfrm>
              <a:off x="2319050" y="938800"/>
              <a:ext cx="258450" cy="164175"/>
            </a:xfrm>
            <a:custGeom>
              <a:rect b="b" l="l" r="r" t="t"/>
              <a:pathLst>
                <a:path extrusionOk="0" h="6567" w="10338">
                  <a:moveTo>
                    <a:pt x="0" y="0"/>
                  </a:moveTo>
                  <a:lnTo>
                    <a:pt x="0" y="1194"/>
                  </a:lnTo>
                  <a:lnTo>
                    <a:pt x="9302" y="6566"/>
                  </a:lnTo>
                  <a:lnTo>
                    <a:pt x="9304" y="6566"/>
                  </a:lnTo>
                  <a:lnTo>
                    <a:pt x="10338" y="5969"/>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
            <p:cNvSpPr/>
            <p:nvPr/>
          </p:nvSpPr>
          <p:spPr>
            <a:xfrm>
              <a:off x="3275325" y="1066875"/>
              <a:ext cx="77525" cy="59700"/>
            </a:xfrm>
            <a:custGeom>
              <a:rect b="b" l="l" r="r" t="t"/>
              <a:pathLst>
                <a:path extrusionOk="0" h="2388" w="3101">
                  <a:moveTo>
                    <a:pt x="3099" y="0"/>
                  </a:moveTo>
                  <a:lnTo>
                    <a:pt x="1" y="1790"/>
                  </a:lnTo>
                  <a:lnTo>
                    <a:pt x="1035" y="2387"/>
                  </a:lnTo>
                  <a:lnTo>
                    <a:pt x="3101" y="1194"/>
                  </a:lnTo>
                  <a:lnTo>
                    <a:pt x="309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
            <p:cNvSpPr/>
            <p:nvPr/>
          </p:nvSpPr>
          <p:spPr>
            <a:xfrm>
              <a:off x="2319050" y="693800"/>
              <a:ext cx="1033775" cy="746125"/>
            </a:xfrm>
            <a:custGeom>
              <a:rect b="b" l="l" r="r" t="t"/>
              <a:pathLst>
                <a:path extrusionOk="0" h="29845" w="41351">
                  <a:moveTo>
                    <a:pt x="15507" y="1"/>
                  </a:moveTo>
                  <a:lnTo>
                    <a:pt x="0" y="8955"/>
                  </a:lnTo>
                  <a:lnTo>
                    <a:pt x="10338" y="14923"/>
                  </a:lnTo>
                  <a:lnTo>
                    <a:pt x="9304" y="15521"/>
                  </a:lnTo>
                  <a:lnTo>
                    <a:pt x="9302" y="15521"/>
                  </a:lnTo>
                  <a:lnTo>
                    <a:pt x="4134" y="18505"/>
                  </a:lnTo>
                  <a:lnTo>
                    <a:pt x="13439" y="23876"/>
                  </a:lnTo>
                  <a:lnTo>
                    <a:pt x="12405" y="24474"/>
                  </a:lnTo>
                  <a:lnTo>
                    <a:pt x="11370" y="25069"/>
                  </a:lnTo>
                  <a:lnTo>
                    <a:pt x="19641" y="29845"/>
                  </a:lnTo>
                  <a:lnTo>
                    <a:pt x="27911" y="25069"/>
                  </a:lnTo>
                  <a:lnTo>
                    <a:pt x="29979" y="26263"/>
                  </a:lnTo>
                  <a:lnTo>
                    <a:pt x="40319" y="20294"/>
                  </a:lnTo>
                  <a:lnTo>
                    <a:pt x="39286" y="19698"/>
                  </a:lnTo>
                  <a:lnTo>
                    <a:pt x="38250" y="19101"/>
                  </a:lnTo>
                  <a:lnTo>
                    <a:pt x="40319" y="17906"/>
                  </a:lnTo>
                  <a:lnTo>
                    <a:pt x="39286" y="17310"/>
                  </a:lnTo>
                  <a:lnTo>
                    <a:pt x="38252" y="16713"/>
                  </a:lnTo>
                  <a:lnTo>
                    <a:pt x="41350" y="14923"/>
                  </a:lnTo>
                  <a:lnTo>
                    <a:pt x="29979" y="8357"/>
                  </a:lnTo>
                  <a:lnTo>
                    <a:pt x="15507"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
            <p:cNvSpPr/>
            <p:nvPr/>
          </p:nvSpPr>
          <p:spPr>
            <a:xfrm>
              <a:off x="3275300" y="1141450"/>
              <a:ext cx="51750" cy="44825"/>
            </a:xfrm>
            <a:custGeom>
              <a:rect b="b" l="l" r="r" t="t"/>
              <a:pathLst>
                <a:path extrusionOk="0" h="1793" w="2070">
                  <a:moveTo>
                    <a:pt x="2069" y="0"/>
                  </a:moveTo>
                  <a:lnTo>
                    <a:pt x="0" y="1195"/>
                  </a:lnTo>
                  <a:lnTo>
                    <a:pt x="1036" y="1792"/>
                  </a:lnTo>
                  <a:lnTo>
                    <a:pt x="2069" y="1195"/>
                  </a:lnTo>
                  <a:lnTo>
                    <a:pt x="20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
            <p:cNvSpPr/>
            <p:nvPr/>
          </p:nvSpPr>
          <p:spPr>
            <a:xfrm>
              <a:off x="3068500" y="1201150"/>
              <a:ext cx="258550" cy="179100"/>
            </a:xfrm>
            <a:custGeom>
              <a:rect b="b" l="l" r="r" t="t"/>
              <a:pathLst>
                <a:path extrusionOk="0" h="7164" w="10342">
                  <a:moveTo>
                    <a:pt x="10341" y="0"/>
                  </a:moveTo>
                  <a:lnTo>
                    <a:pt x="1" y="5969"/>
                  </a:lnTo>
                  <a:lnTo>
                    <a:pt x="2" y="7164"/>
                  </a:lnTo>
                  <a:lnTo>
                    <a:pt x="10341" y="1194"/>
                  </a:lnTo>
                  <a:lnTo>
                    <a:pt x="103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
            <p:cNvSpPr/>
            <p:nvPr/>
          </p:nvSpPr>
          <p:spPr>
            <a:xfrm>
              <a:off x="3016825" y="1320525"/>
              <a:ext cx="51750" cy="59725"/>
            </a:xfrm>
            <a:custGeom>
              <a:rect b="b" l="l" r="r" t="t"/>
              <a:pathLst>
                <a:path extrusionOk="0" h="2389" w="2070">
                  <a:moveTo>
                    <a:pt x="0" y="0"/>
                  </a:moveTo>
                  <a:lnTo>
                    <a:pt x="2" y="1194"/>
                  </a:lnTo>
                  <a:lnTo>
                    <a:pt x="2069" y="2389"/>
                  </a:lnTo>
                  <a:lnTo>
                    <a:pt x="2068" y="119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
            <p:cNvSpPr/>
            <p:nvPr/>
          </p:nvSpPr>
          <p:spPr>
            <a:xfrm>
              <a:off x="2810075" y="1320525"/>
              <a:ext cx="206800" cy="149225"/>
            </a:xfrm>
            <a:custGeom>
              <a:rect b="b" l="l" r="r" t="t"/>
              <a:pathLst>
                <a:path extrusionOk="0" h="5969" w="8272">
                  <a:moveTo>
                    <a:pt x="8270" y="0"/>
                  </a:moveTo>
                  <a:lnTo>
                    <a:pt x="0" y="4776"/>
                  </a:lnTo>
                  <a:lnTo>
                    <a:pt x="0" y="5969"/>
                  </a:lnTo>
                  <a:lnTo>
                    <a:pt x="8272" y="1194"/>
                  </a:lnTo>
                  <a:lnTo>
                    <a:pt x="827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
            <p:cNvSpPr/>
            <p:nvPr/>
          </p:nvSpPr>
          <p:spPr>
            <a:xfrm>
              <a:off x="2603300" y="1320525"/>
              <a:ext cx="206800" cy="149225"/>
            </a:xfrm>
            <a:custGeom>
              <a:rect b="b" l="l" r="r" t="t"/>
              <a:pathLst>
                <a:path extrusionOk="0" h="5969" w="8272">
                  <a:moveTo>
                    <a:pt x="0" y="0"/>
                  </a:moveTo>
                  <a:lnTo>
                    <a:pt x="2" y="1194"/>
                  </a:lnTo>
                  <a:lnTo>
                    <a:pt x="8271" y="5969"/>
                  </a:lnTo>
                  <a:lnTo>
                    <a:pt x="8271" y="4776"/>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
            <p:cNvSpPr/>
            <p:nvPr/>
          </p:nvSpPr>
          <p:spPr>
            <a:xfrm>
              <a:off x="2422400" y="1156425"/>
              <a:ext cx="232650" cy="149225"/>
            </a:xfrm>
            <a:custGeom>
              <a:rect b="b" l="l" r="r" t="t"/>
              <a:pathLst>
                <a:path extrusionOk="0" h="5969" w="9306">
                  <a:moveTo>
                    <a:pt x="0" y="0"/>
                  </a:moveTo>
                  <a:lnTo>
                    <a:pt x="0" y="1193"/>
                  </a:lnTo>
                  <a:lnTo>
                    <a:pt x="8271" y="5969"/>
                  </a:lnTo>
                  <a:lnTo>
                    <a:pt x="9305" y="5371"/>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
            <p:cNvSpPr/>
            <p:nvPr/>
          </p:nvSpPr>
          <p:spPr>
            <a:xfrm>
              <a:off x="2319050" y="917650"/>
              <a:ext cx="258450" cy="164175"/>
            </a:xfrm>
            <a:custGeom>
              <a:rect b="b" l="l" r="r" t="t"/>
              <a:pathLst>
                <a:path extrusionOk="0" h="6567" w="10338">
                  <a:moveTo>
                    <a:pt x="0" y="1"/>
                  </a:moveTo>
                  <a:lnTo>
                    <a:pt x="0" y="1194"/>
                  </a:lnTo>
                  <a:lnTo>
                    <a:pt x="9302" y="6567"/>
                  </a:lnTo>
                  <a:lnTo>
                    <a:pt x="9304" y="6567"/>
                  </a:lnTo>
                  <a:lnTo>
                    <a:pt x="10338" y="5969"/>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
            <p:cNvSpPr/>
            <p:nvPr/>
          </p:nvSpPr>
          <p:spPr>
            <a:xfrm>
              <a:off x="2336475" y="892975"/>
              <a:ext cx="3500" cy="28100"/>
            </a:xfrm>
            <a:custGeom>
              <a:rect b="b" l="l" r="r" t="t"/>
              <a:pathLst>
                <a:path extrusionOk="0" h="1124" w="140">
                  <a:moveTo>
                    <a:pt x="140" y="0"/>
                  </a:moveTo>
                  <a:lnTo>
                    <a:pt x="1" y="80"/>
                  </a:lnTo>
                  <a:lnTo>
                    <a:pt x="1" y="1063"/>
                  </a:lnTo>
                  <a:cubicBezTo>
                    <a:pt x="1" y="1099"/>
                    <a:pt x="29" y="1123"/>
                    <a:pt x="60" y="1123"/>
                  </a:cubicBezTo>
                  <a:cubicBezTo>
                    <a:pt x="70" y="1123"/>
                    <a:pt x="80" y="1121"/>
                    <a:pt x="89" y="1115"/>
                  </a:cubicBezTo>
                  <a:lnTo>
                    <a:pt x="140" y="1085"/>
                  </a:lnTo>
                  <a:lnTo>
                    <a:pt x="14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
            <p:cNvSpPr/>
            <p:nvPr/>
          </p:nvSpPr>
          <p:spPr>
            <a:xfrm>
              <a:off x="2325975" y="835975"/>
              <a:ext cx="23900" cy="67000"/>
            </a:xfrm>
            <a:custGeom>
              <a:rect b="b" l="l" r="r" t="t"/>
              <a:pathLst>
                <a:path extrusionOk="0" h="2680" w="956">
                  <a:moveTo>
                    <a:pt x="477" y="1"/>
                  </a:moveTo>
                  <a:cubicBezTo>
                    <a:pt x="213" y="1"/>
                    <a:pt x="0" y="1409"/>
                    <a:pt x="0" y="1861"/>
                  </a:cubicBezTo>
                  <a:cubicBezTo>
                    <a:pt x="0" y="2312"/>
                    <a:pt x="213" y="2679"/>
                    <a:pt x="477" y="2679"/>
                  </a:cubicBezTo>
                  <a:cubicBezTo>
                    <a:pt x="741" y="2679"/>
                    <a:pt x="956" y="2312"/>
                    <a:pt x="956" y="1861"/>
                  </a:cubicBezTo>
                  <a:cubicBezTo>
                    <a:pt x="956" y="1409"/>
                    <a:pt x="741" y="1"/>
                    <a:pt x="477" y="1"/>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
            <p:cNvSpPr/>
            <p:nvPr/>
          </p:nvSpPr>
          <p:spPr>
            <a:xfrm>
              <a:off x="2329950" y="838350"/>
              <a:ext cx="19925" cy="64625"/>
            </a:xfrm>
            <a:custGeom>
              <a:rect b="b" l="l" r="r" t="t"/>
              <a:pathLst>
                <a:path extrusionOk="0" h="2585" w="797">
                  <a:moveTo>
                    <a:pt x="436" y="0"/>
                  </a:moveTo>
                  <a:lnTo>
                    <a:pt x="436" y="0"/>
                  </a:lnTo>
                  <a:cubicBezTo>
                    <a:pt x="521" y="276"/>
                    <a:pt x="565" y="561"/>
                    <a:pt x="563" y="850"/>
                  </a:cubicBezTo>
                  <a:cubicBezTo>
                    <a:pt x="563" y="1553"/>
                    <a:pt x="328" y="2151"/>
                    <a:pt x="1" y="2374"/>
                  </a:cubicBezTo>
                  <a:cubicBezTo>
                    <a:pt x="86" y="2503"/>
                    <a:pt x="196" y="2584"/>
                    <a:pt x="318" y="2584"/>
                  </a:cubicBezTo>
                  <a:cubicBezTo>
                    <a:pt x="582" y="2584"/>
                    <a:pt x="797" y="2217"/>
                    <a:pt x="797" y="1766"/>
                  </a:cubicBezTo>
                  <a:cubicBezTo>
                    <a:pt x="797" y="1383"/>
                    <a:pt x="643" y="321"/>
                    <a:pt x="436"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
            <p:cNvSpPr/>
            <p:nvPr/>
          </p:nvSpPr>
          <p:spPr>
            <a:xfrm>
              <a:off x="2732525" y="828125"/>
              <a:ext cx="310175" cy="179075"/>
            </a:xfrm>
            <a:custGeom>
              <a:rect b="b" l="l" r="r" t="t"/>
              <a:pathLst>
                <a:path extrusionOk="0" h="7163" w="12407">
                  <a:moveTo>
                    <a:pt x="6204" y="0"/>
                  </a:moveTo>
                  <a:lnTo>
                    <a:pt x="1" y="3582"/>
                  </a:lnTo>
                  <a:lnTo>
                    <a:pt x="6204" y="7162"/>
                  </a:lnTo>
                  <a:lnTo>
                    <a:pt x="12406" y="3582"/>
                  </a:lnTo>
                  <a:lnTo>
                    <a:pt x="6204"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
            <p:cNvSpPr/>
            <p:nvPr/>
          </p:nvSpPr>
          <p:spPr>
            <a:xfrm>
              <a:off x="2835925" y="768400"/>
              <a:ext cx="155100" cy="149275"/>
            </a:xfrm>
            <a:custGeom>
              <a:rect b="b" l="l" r="r" t="t"/>
              <a:pathLst>
                <a:path extrusionOk="0" h="5971" w="6204">
                  <a:moveTo>
                    <a:pt x="4136" y="1"/>
                  </a:moveTo>
                  <a:lnTo>
                    <a:pt x="2070" y="1196"/>
                  </a:lnTo>
                  <a:lnTo>
                    <a:pt x="0" y="2389"/>
                  </a:lnTo>
                  <a:lnTo>
                    <a:pt x="2068" y="5971"/>
                  </a:lnTo>
                  <a:lnTo>
                    <a:pt x="6204" y="3583"/>
                  </a:lnTo>
                  <a:lnTo>
                    <a:pt x="4136"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
            <p:cNvSpPr/>
            <p:nvPr/>
          </p:nvSpPr>
          <p:spPr>
            <a:xfrm>
              <a:off x="2887625" y="857950"/>
              <a:ext cx="103400" cy="119400"/>
            </a:xfrm>
            <a:custGeom>
              <a:rect b="b" l="l" r="r" t="t"/>
              <a:pathLst>
                <a:path extrusionOk="0" h="4776" w="4136">
                  <a:moveTo>
                    <a:pt x="4136" y="1"/>
                  </a:moveTo>
                  <a:lnTo>
                    <a:pt x="0" y="2389"/>
                  </a:lnTo>
                  <a:lnTo>
                    <a:pt x="2" y="4776"/>
                  </a:lnTo>
                  <a:lnTo>
                    <a:pt x="4136" y="2389"/>
                  </a:lnTo>
                  <a:lnTo>
                    <a:pt x="4136"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
            <p:cNvSpPr/>
            <p:nvPr/>
          </p:nvSpPr>
          <p:spPr>
            <a:xfrm>
              <a:off x="2784225" y="857950"/>
              <a:ext cx="103450" cy="119400"/>
            </a:xfrm>
            <a:custGeom>
              <a:rect b="b" l="l" r="r" t="t"/>
              <a:pathLst>
                <a:path extrusionOk="0" h="4776" w="4138">
                  <a:moveTo>
                    <a:pt x="0" y="1"/>
                  </a:moveTo>
                  <a:lnTo>
                    <a:pt x="2" y="2389"/>
                  </a:lnTo>
                  <a:lnTo>
                    <a:pt x="4138" y="4776"/>
                  </a:lnTo>
                  <a:lnTo>
                    <a:pt x="4136" y="2389"/>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
            <p:cNvSpPr/>
            <p:nvPr/>
          </p:nvSpPr>
          <p:spPr>
            <a:xfrm>
              <a:off x="2784225" y="828125"/>
              <a:ext cx="103425" cy="89550"/>
            </a:xfrm>
            <a:custGeom>
              <a:rect b="b" l="l" r="r" t="t"/>
              <a:pathLst>
                <a:path extrusionOk="0" h="3582" w="4137">
                  <a:moveTo>
                    <a:pt x="2068" y="0"/>
                  </a:moveTo>
                  <a:lnTo>
                    <a:pt x="0" y="1194"/>
                  </a:lnTo>
                  <a:lnTo>
                    <a:pt x="4136" y="3582"/>
                  </a:lnTo>
                  <a:lnTo>
                    <a:pt x="2068" y="0"/>
                  </a:lnTo>
                  <a:close/>
                </a:path>
              </a:pathLst>
            </a:custGeom>
            <a:solidFill>
              <a:srgbClr val="E4252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
            <p:cNvSpPr/>
            <p:nvPr/>
          </p:nvSpPr>
          <p:spPr>
            <a:xfrm>
              <a:off x="2706675" y="1260825"/>
              <a:ext cx="206800" cy="119425"/>
            </a:xfrm>
            <a:custGeom>
              <a:rect b="b" l="l" r="r" t="t"/>
              <a:pathLst>
                <a:path extrusionOk="0" h="4777" w="8272">
                  <a:moveTo>
                    <a:pt x="4138" y="0"/>
                  </a:moveTo>
                  <a:lnTo>
                    <a:pt x="1" y="2388"/>
                  </a:lnTo>
                  <a:lnTo>
                    <a:pt x="4136" y="4777"/>
                  </a:lnTo>
                  <a:lnTo>
                    <a:pt x="8272" y="2388"/>
                  </a:lnTo>
                  <a:lnTo>
                    <a:pt x="4138"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
            <p:cNvSpPr/>
            <p:nvPr/>
          </p:nvSpPr>
          <p:spPr>
            <a:xfrm>
              <a:off x="2810075" y="1305625"/>
              <a:ext cx="51725" cy="44750"/>
            </a:xfrm>
            <a:custGeom>
              <a:rect b="b" l="l" r="r" t="t"/>
              <a:pathLst>
                <a:path extrusionOk="0" h="1790" w="2069">
                  <a:moveTo>
                    <a:pt x="2068" y="1"/>
                  </a:moveTo>
                  <a:lnTo>
                    <a:pt x="0" y="1194"/>
                  </a:lnTo>
                  <a:lnTo>
                    <a:pt x="0" y="1790"/>
                  </a:lnTo>
                  <a:lnTo>
                    <a:pt x="2068" y="596"/>
                  </a:lnTo>
                  <a:lnTo>
                    <a:pt x="2068"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
            <p:cNvSpPr/>
            <p:nvPr/>
          </p:nvSpPr>
          <p:spPr>
            <a:xfrm>
              <a:off x="2758375" y="1275800"/>
              <a:ext cx="103425" cy="59675"/>
            </a:xfrm>
            <a:custGeom>
              <a:rect b="b" l="l" r="r" t="t"/>
              <a:pathLst>
                <a:path extrusionOk="0" h="2387" w="4137">
                  <a:moveTo>
                    <a:pt x="2068" y="0"/>
                  </a:moveTo>
                  <a:lnTo>
                    <a:pt x="1" y="1194"/>
                  </a:lnTo>
                  <a:lnTo>
                    <a:pt x="2068" y="2387"/>
                  </a:lnTo>
                  <a:lnTo>
                    <a:pt x="4136" y="1194"/>
                  </a:lnTo>
                  <a:lnTo>
                    <a:pt x="2068"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
            <p:cNvSpPr/>
            <p:nvPr/>
          </p:nvSpPr>
          <p:spPr>
            <a:xfrm>
              <a:off x="2758375" y="1305625"/>
              <a:ext cx="51725" cy="44750"/>
            </a:xfrm>
            <a:custGeom>
              <a:rect b="b" l="l" r="r" t="t"/>
              <a:pathLst>
                <a:path extrusionOk="0" h="1790" w="2069">
                  <a:moveTo>
                    <a:pt x="1" y="1"/>
                  </a:moveTo>
                  <a:lnTo>
                    <a:pt x="1" y="596"/>
                  </a:lnTo>
                  <a:lnTo>
                    <a:pt x="2068" y="1790"/>
                  </a:lnTo>
                  <a:lnTo>
                    <a:pt x="2068" y="1194"/>
                  </a:lnTo>
                  <a:lnTo>
                    <a:pt x="1"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
            <p:cNvSpPr/>
            <p:nvPr/>
          </p:nvSpPr>
          <p:spPr>
            <a:xfrm>
              <a:off x="2822975" y="1156425"/>
              <a:ext cx="64675" cy="96975"/>
            </a:xfrm>
            <a:custGeom>
              <a:rect b="b" l="l" r="r" t="t"/>
              <a:pathLst>
                <a:path extrusionOk="0" h="3879" w="2587">
                  <a:moveTo>
                    <a:pt x="2586" y="0"/>
                  </a:moveTo>
                  <a:lnTo>
                    <a:pt x="1" y="1492"/>
                  </a:lnTo>
                  <a:lnTo>
                    <a:pt x="1" y="3879"/>
                  </a:lnTo>
                  <a:lnTo>
                    <a:pt x="2586" y="2387"/>
                  </a:lnTo>
                  <a:lnTo>
                    <a:pt x="2586"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
            <p:cNvSpPr/>
            <p:nvPr/>
          </p:nvSpPr>
          <p:spPr>
            <a:xfrm>
              <a:off x="2810075" y="1148950"/>
              <a:ext cx="77575" cy="44800"/>
            </a:xfrm>
            <a:custGeom>
              <a:rect b="b" l="l" r="r" t="t"/>
              <a:pathLst>
                <a:path extrusionOk="0" h="1792" w="3103">
                  <a:moveTo>
                    <a:pt x="2584" y="0"/>
                  </a:moveTo>
                  <a:lnTo>
                    <a:pt x="0" y="1492"/>
                  </a:lnTo>
                  <a:lnTo>
                    <a:pt x="517" y="1791"/>
                  </a:lnTo>
                  <a:lnTo>
                    <a:pt x="3102" y="299"/>
                  </a:lnTo>
                  <a:lnTo>
                    <a:pt x="2584"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
            <p:cNvSpPr/>
            <p:nvPr/>
          </p:nvSpPr>
          <p:spPr>
            <a:xfrm>
              <a:off x="2810075" y="1193725"/>
              <a:ext cx="12925" cy="119350"/>
            </a:xfrm>
            <a:custGeom>
              <a:rect b="b" l="l" r="r" t="t"/>
              <a:pathLst>
                <a:path extrusionOk="0" h="4774" w="517">
                  <a:moveTo>
                    <a:pt x="517" y="0"/>
                  </a:moveTo>
                  <a:lnTo>
                    <a:pt x="0" y="297"/>
                  </a:lnTo>
                  <a:lnTo>
                    <a:pt x="0" y="4774"/>
                  </a:lnTo>
                  <a:lnTo>
                    <a:pt x="517" y="4477"/>
                  </a:lnTo>
                  <a:lnTo>
                    <a:pt x="517" y="2387"/>
                  </a:lnTo>
                  <a:lnTo>
                    <a:pt x="517"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
            <p:cNvSpPr/>
            <p:nvPr/>
          </p:nvSpPr>
          <p:spPr>
            <a:xfrm>
              <a:off x="2797175" y="1186250"/>
              <a:ext cx="25825" cy="14925"/>
            </a:xfrm>
            <a:custGeom>
              <a:rect b="b" l="l" r="r" t="t"/>
              <a:pathLst>
                <a:path extrusionOk="0" h="597" w="1033">
                  <a:moveTo>
                    <a:pt x="516" y="0"/>
                  </a:moveTo>
                  <a:lnTo>
                    <a:pt x="0" y="299"/>
                  </a:lnTo>
                  <a:lnTo>
                    <a:pt x="516" y="596"/>
                  </a:lnTo>
                  <a:lnTo>
                    <a:pt x="1033" y="299"/>
                  </a:lnTo>
                  <a:lnTo>
                    <a:pt x="516"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
            <p:cNvSpPr/>
            <p:nvPr/>
          </p:nvSpPr>
          <p:spPr>
            <a:xfrm>
              <a:off x="2797175" y="1193725"/>
              <a:ext cx="12925" cy="119350"/>
            </a:xfrm>
            <a:custGeom>
              <a:rect b="b" l="l" r="r" t="t"/>
              <a:pathLst>
                <a:path extrusionOk="0" h="4774" w="517">
                  <a:moveTo>
                    <a:pt x="0" y="0"/>
                  </a:moveTo>
                  <a:lnTo>
                    <a:pt x="0" y="4477"/>
                  </a:lnTo>
                  <a:lnTo>
                    <a:pt x="516" y="4774"/>
                  </a:lnTo>
                  <a:lnTo>
                    <a:pt x="516" y="297"/>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
            <p:cNvSpPr/>
            <p:nvPr/>
          </p:nvSpPr>
          <p:spPr>
            <a:xfrm>
              <a:off x="2603300" y="723650"/>
              <a:ext cx="206800" cy="119400"/>
            </a:xfrm>
            <a:custGeom>
              <a:rect b="b" l="l" r="r" t="t"/>
              <a:pathLst>
                <a:path extrusionOk="0" h="4776" w="8272">
                  <a:moveTo>
                    <a:pt x="4137" y="0"/>
                  </a:moveTo>
                  <a:lnTo>
                    <a:pt x="0" y="2388"/>
                  </a:lnTo>
                  <a:lnTo>
                    <a:pt x="4136" y="4775"/>
                  </a:lnTo>
                  <a:lnTo>
                    <a:pt x="8271" y="2388"/>
                  </a:lnTo>
                  <a:lnTo>
                    <a:pt x="4137"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
            <p:cNvSpPr/>
            <p:nvPr/>
          </p:nvSpPr>
          <p:spPr>
            <a:xfrm>
              <a:off x="2706675" y="768450"/>
              <a:ext cx="51750" cy="44750"/>
            </a:xfrm>
            <a:custGeom>
              <a:rect b="b" l="l" r="r" t="t"/>
              <a:pathLst>
                <a:path extrusionOk="0" h="1790" w="2070">
                  <a:moveTo>
                    <a:pt x="2070" y="0"/>
                  </a:moveTo>
                  <a:lnTo>
                    <a:pt x="1" y="1194"/>
                  </a:lnTo>
                  <a:lnTo>
                    <a:pt x="1" y="1790"/>
                  </a:lnTo>
                  <a:lnTo>
                    <a:pt x="2069" y="596"/>
                  </a:lnTo>
                  <a:lnTo>
                    <a:pt x="2070"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
            <p:cNvSpPr/>
            <p:nvPr/>
          </p:nvSpPr>
          <p:spPr>
            <a:xfrm>
              <a:off x="2654975" y="738575"/>
              <a:ext cx="103450" cy="59725"/>
            </a:xfrm>
            <a:custGeom>
              <a:rect b="b" l="l" r="r" t="t"/>
              <a:pathLst>
                <a:path extrusionOk="0" h="2389" w="4138">
                  <a:moveTo>
                    <a:pt x="2069" y="1"/>
                  </a:moveTo>
                  <a:lnTo>
                    <a:pt x="1" y="1195"/>
                  </a:lnTo>
                  <a:lnTo>
                    <a:pt x="2069" y="2389"/>
                  </a:lnTo>
                  <a:lnTo>
                    <a:pt x="4138" y="1195"/>
                  </a:lnTo>
                  <a:lnTo>
                    <a:pt x="2069"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
            <p:cNvSpPr/>
            <p:nvPr/>
          </p:nvSpPr>
          <p:spPr>
            <a:xfrm>
              <a:off x="2654975" y="768450"/>
              <a:ext cx="51725" cy="44750"/>
            </a:xfrm>
            <a:custGeom>
              <a:rect b="b" l="l" r="r" t="t"/>
              <a:pathLst>
                <a:path extrusionOk="0" h="1790" w="2069">
                  <a:moveTo>
                    <a:pt x="1" y="0"/>
                  </a:moveTo>
                  <a:lnTo>
                    <a:pt x="1" y="596"/>
                  </a:lnTo>
                  <a:lnTo>
                    <a:pt x="2069" y="1790"/>
                  </a:lnTo>
                  <a:lnTo>
                    <a:pt x="2069" y="1194"/>
                  </a:lnTo>
                  <a:lnTo>
                    <a:pt x="1"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
            <p:cNvSpPr/>
            <p:nvPr/>
          </p:nvSpPr>
          <p:spPr>
            <a:xfrm>
              <a:off x="2719625" y="619225"/>
              <a:ext cx="64625" cy="97000"/>
            </a:xfrm>
            <a:custGeom>
              <a:rect b="b" l="l" r="r" t="t"/>
              <a:pathLst>
                <a:path extrusionOk="0" h="3880" w="2585">
                  <a:moveTo>
                    <a:pt x="2584" y="1"/>
                  </a:moveTo>
                  <a:lnTo>
                    <a:pt x="0" y="1493"/>
                  </a:lnTo>
                  <a:lnTo>
                    <a:pt x="0" y="3880"/>
                  </a:lnTo>
                  <a:lnTo>
                    <a:pt x="2584" y="2388"/>
                  </a:lnTo>
                  <a:lnTo>
                    <a:pt x="2584"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
            <p:cNvSpPr/>
            <p:nvPr/>
          </p:nvSpPr>
          <p:spPr>
            <a:xfrm>
              <a:off x="2706675" y="611775"/>
              <a:ext cx="77575" cy="44800"/>
            </a:xfrm>
            <a:custGeom>
              <a:rect b="b" l="l" r="r" t="t"/>
              <a:pathLst>
                <a:path extrusionOk="0" h="1792" w="3103">
                  <a:moveTo>
                    <a:pt x="2586" y="0"/>
                  </a:moveTo>
                  <a:lnTo>
                    <a:pt x="1" y="1492"/>
                  </a:lnTo>
                  <a:lnTo>
                    <a:pt x="518" y="1791"/>
                  </a:lnTo>
                  <a:lnTo>
                    <a:pt x="3102" y="299"/>
                  </a:lnTo>
                  <a:lnTo>
                    <a:pt x="2586"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
            <p:cNvSpPr/>
            <p:nvPr/>
          </p:nvSpPr>
          <p:spPr>
            <a:xfrm>
              <a:off x="2706675" y="656550"/>
              <a:ext cx="12975" cy="119350"/>
            </a:xfrm>
            <a:custGeom>
              <a:rect b="b" l="l" r="r" t="t"/>
              <a:pathLst>
                <a:path extrusionOk="0" h="4774" w="519">
                  <a:moveTo>
                    <a:pt x="518" y="0"/>
                  </a:moveTo>
                  <a:lnTo>
                    <a:pt x="1" y="297"/>
                  </a:lnTo>
                  <a:lnTo>
                    <a:pt x="1" y="4774"/>
                  </a:lnTo>
                  <a:lnTo>
                    <a:pt x="518" y="4476"/>
                  </a:lnTo>
                  <a:lnTo>
                    <a:pt x="518" y="2387"/>
                  </a:lnTo>
                  <a:lnTo>
                    <a:pt x="518"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
            <p:cNvSpPr/>
            <p:nvPr/>
          </p:nvSpPr>
          <p:spPr>
            <a:xfrm>
              <a:off x="2693775" y="649075"/>
              <a:ext cx="25875" cy="14925"/>
            </a:xfrm>
            <a:custGeom>
              <a:rect b="b" l="l" r="r" t="t"/>
              <a:pathLst>
                <a:path extrusionOk="0" h="597" w="1035">
                  <a:moveTo>
                    <a:pt x="517" y="0"/>
                  </a:moveTo>
                  <a:lnTo>
                    <a:pt x="1" y="299"/>
                  </a:lnTo>
                  <a:lnTo>
                    <a:pt x="517" y="596"/>
                  </a:lnTo>
                  <a:lnTo>
                    <a:pt x="1034" y="299"/>
                  </a:lnTo>
                  <a:lnTo>
                    <a:pt x="517"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
            <p:cNvSpPr/>
            <p:nvPr/>
          </p:nvSpPr>
          <p:spPr>
            <a:xfrm>
              <a:off x="2693775" y="656550"/>
              <a:ext cx="12925" cy="119350"/>
            </a:xfrm>
            <a:custGeom>
              <a:rect b="b" l="l" r="r" t="t"/>
              <a:pathLst>
                <a:path extrusionOk="0" h="4774" w="517">
                  <a:moveTo>
                    <a:pt x="1" y="0"/>
                  </a:moveTo>
                  <a:lnTo>
                    <a:pt x="1" y="4476"/>
                  </a:lnTo>
                  <a:lnTo>
                    <a:pt x="517" y="4774"/>
                  </a:lnTo>
                  <a:lnTo>
                    <a:pt x="517" y="297"/>
                  </a:lnTo>
                  <a:lnTo>
                    <a:pt x="1"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
            <p:cNvSpPr/>
            <p:nvPr/>
          </p:nvSpPr>
          <p:spPr>
            <a:xfrm>
              <a:off x="2512875" y="932550"/>
              <a:ext cx="672000" cy="194025"/>
            </a:xfrm>
            <a:custGeom>
              <a:rect b="b" l="l" r="r" t="t"/>
              <a:pathLst>
                <a:path extrusionOk="0" h="7761" w="26880">
                  <a:moveTo>
                    <a:pt x="6719" y="1"/>
                  </a:moveTo>
                  <a:lnTo>
                    <a:pt x="1" y="3881"/>
                  </a:lnTo>
                  <a:lnTo>
                    <a:pt x="2068" y="5075"/>
                  </a:lnTo>
                  <a:lnTo>
                    <a:pt x="6719" y="2389"/>
                  </a:lnTo>
                  <a:lnTo>
                    <a:pt x="16024" y="7760"/>
                  </a:lnTo>
                  <a:lnTo>
                    <a:pt x="26879" y="1493"/>
                  </a:lnTo>
                  <a:lnTo>
                    <a:pt x="24811" y="300"/>
                  </a:lnTo>
                  <a:lnTo>
                    <a:pt x="16024" y="5373"/>
                  </a:lnTo>
                  <a:lnTo>
                    <a:pt x="671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
            <p:cNvSpPr/>
            <p:nvPr/>
          </p:nvSpPr>
          <p:spPr>
            <a:xfrm>
              <a:off x="2546850" y="957875"/>
              <a:ext cx="604550" cy="138600"/>
            </a:xfrm>
            <a:custGeom>
              <a:rect b="b" l="l" r="r" t="t"/>
              <a:pathLst>
                <a:path extrusionOk="0" h="5544" w="24182">
                  <a:moveTo>
                    <a:pt x="24077" y="0"/>
                  </a:moveTo>
                  <a:lnTo>
                    <a:pt x="23792" y="165"/>
                  </a:lnTo>
                  <a:lnTo>
                    <a:pt x="23898" y="347"/>
                  </a:lnTo>
                  <a:lnTo>
                    <a:pt x="24182" y="181"/>
                  </a:lnTo>
                  <a:lnTo>
                    <a:pt x="24077" y="0"/>
                  </a:lnTo>
                  <a:close/>
                  <a:moveTo>
                    <a:pt x="5360" y="62"/>
                  </a:moveTo>
                  <a:lnTo>
                    <a:pt x="5103" y="210"/>
                  </a:lnTo>
                  <a:lnTo>
                    <a:pt x="5208" y="392"/>
                  </a:lnTo>
                  <a:lnTo>
                    <a:pt x="5360" y="305"/>
                  </a:lnTo>
                  <a:lnTo>
                    <a:pt x="5953" y="645"/>
                  </a:lnTo>
                  <a:lnTo>
                    <a:pt x="6057" y="464"/>
                  </a:lnTo>
                  <a:lnTo>
                    <a:pt x="5360" y="62"/>
                  </a:lnTo>
                  <a:close/>
                  <a:moveTo>
                    <a:pt x="22942" y="655"/>
                  </a:moveTo>
                  <a:lnTo>
                    <a:pt x="22091" y="1147"/>
                  </a:lnTo>
                  <a:lnTo>
                    <a:pt x="22197" y="1328"/>
                  </a:lnTo>
                  <a:lnTo>
                    <a:pt x="23046" y="837"/>
                  </a:lnTo>
                  <a:lnTo>
                    <a:pt x="22942" y="655"/>
                  </a:lnTo>
                  <a:close/>
                  <a:moveTo>
                    <a:pt x="4246" y="703"/>
                  </a:moveTo>
                  <a:lnTo>
                    <a:pt x="3402" y="1192"/>
                  </a:lnTo>
                  <a:lnTo>
                    <a:pt x="3507" y="1375"/>
                  </a:lnTo>
                  <a:lnTo>
                    <a:pt x="4356" y="883"/>
                  </a:lnTo>
                  <a:lnTo>
                    <a:pt x="4246" y="703"/>
                  </a:lnTo>
                  <a:close/>
                  <a:moveTo>
                    <a:pt x="6906" y="953"/>
                  </a:moveTo>
                  <a:lnTo>
                    <a:pt x="6801" y="1134"/>
                  </a:lnTo>
                  <a:lnTo>
                    <a:pt x="7650" y="1623"/>
                  </a:lnTo>
                  <a:lnTo>
                    <a:pt x="7650" y="1624"/>
                  </a:lnTo>
                  <a:lnTo>
                    <a:pt x="7754" y="1441"/>
                  </a:lnTo>
                  <a:lnTo>
                    <a:pt x="6906" y="953"/>
                  </a:lnTo>
                  <a:close/>
                  <a:moveTo>
                    <a:pt x="21241" y="1636"/>
                  </a:moveTo>
                  <a:lnTo>
                    <a:pt x="20391" y="2126"/>
                  </a:lnTo>
                  <a:lnTo>
                    <a:pt x="20496" y="2309"/>
                  </a:lnTo>
                  <a:lnTo>
                    <a:pt x="20496" y="2307"/>
                  </a:lnTo>
                  <a:lnTo>
                    <a:pt x="21345" y="1817"/>
                  </a:lnTo>
                  <a:lnTo>
                    <a:pt x="21241" y="1636"/>
                  </a:lnTo>
                  <a:close/>
                  <a:moveTo>
                    <a:pt x="2551" y="1682"/>
                  </a:moveTo>
                  <a:lnTo>
                    <a:pt x="1700" y="2174"/>
                  </a:lnTo>
                  <a:lnTo>
                    <a:pt x="1806" y="2355"/>
                  </a:lnTo>
                  <a:lnTo>
                    <a:pt x="1807" y="2353"/>
                  </a:lnTo>
                  <a:lnTo>
                    <a:pt x="2657" y="1863"/>
                  </a:lnTo>
                  <a:lnTo>
                    <a:pt x="2551" y="1682"/>
                  </a:lnTo>
                  <a:close/>
                  <a:moveTo>
                    <a:pt x="8601" y="1934"/>
                  </a:moveTo>
                  <a:lnTo>
                    <a:pt x="8496" y="2117"/>
                  </a:lnTo>
                  <a:lnTo>
                    <a:pt x="9345" y="2606"/>
                  </a:lnTo>
                  <a:lnTo>
                    <a:pt x="9345" y="2604"/>
                  </a:lnTo>
                  <a:lnTo>
                    <a:pt x="9449" y="2423"/>
                  </a:lnTo>
                  <a:lnTo>
                    <a:pt x="8601" y="1934"/>
                  </a:lnTo>
                  <a:close/>
                  <a:moveTo>
                    <a:pt x="19540" y="2620"/>
                  </a:moveTo>
                  <a:lnTo>
                    <a:pt x="18689" y="3110"/>
                  </a:lnTo>
                  <a:lnTo>
                    <a:pt x="18795" y="3292"/>
                  </a:lnTo>
                  <a:lnTo>
                    <a:pt x="19645" y="2802"/>
                  </a:lnTo>
                  <a:lnTo>
                    <a:pt x="19540" y="2620"/>
                  </a:lnTo>
                  <a:close/>
                  <a:moveTo>
                    <a:pt x="850" y="2665"/>
                  </a:moveTo>
                  <a:lnTo>
                    <a:pt x="0" y="3155"/>
                  </a:lnTo>
                  <a:lnTo>
                    <a:pt x="105" y="3337"/>
                  </a:lnTo>
                  <a:lnTo>
                    <a:pt x="105" y="3338"/>
                  </a:lnTo>
                  <a:lnTo>
                    <a:pt x="956" y="2846"/>
                  </a:lnTo>
                  <a:lnTo>
                    <a:pt x="850" y="2665"/>
                  </a:lnTo>
                  <a:close/>
                  <a:moveTo>
                    <a:pt x="10297" y="2913"/>
                  </a:moveTo>
                  <a:lnTo>
                    <a:pt x="10193" y="3094"/>
                  </a:lnTo>
                  <a:lnTo>
                    <a:pt x="11041" y="3583"/>
                  </a:lnTo>
                  <a:lnTo>
                    <a:pt x="11041" y="3585"/>
                  </a:lnTo>
                  <a:lnTo>
                    <a:pt x="11146" y="3402"/>
                  </a:lnTo>
                  <a:lnTo>
                    <a:pt x="10297" y="2913"/>
                  </a:lnTo>
                  <a:close/>
                  <a:moveTo>
                    <a:pt x="17841" y="3599"/>
                  </a:moveTo>
                  <a:lnTo>
                    <a:pt x="16991" y="4091"/>
                  </a:lnTo>
                  <a:lnTo>
                    <a:pt x="17095" y="4272"/>
                  </a:lnTo>
                  <a:lnTo>
                    <a:pt x="17945" y="3780"/>
                  </a:lnTo>
                  <a:lnTo>
                    <a:pt x="17841" y="3599"/>
                  </a:lnTo>
                  <a:close/>
                  <a:moveTo>
                    <a:pt x="11995" y="3893"/>
                  </a:moveTo>
                  <a:lnTo>
                    <a:pt x="11891" y="4075"/>
                  </a:lnTo>
                  <a:lnTo>
                    <a:pt x="12739" y="4565"/>
                  </a:lnTo>
                  <a:lnTo>
                    <a:pt x="12844" y="4384"/>
                  </a:lnTo>
                  <a:lnTo>
                    <a:pt x="11995" y="3893"/>
                  </a:lnTo>
                  <a:close/>
                  <a:moveTo>
                    <a:pt x="16141" y="4581"/>
                  </a:moveTo>
                  <a:lnTo>
                    <a:pt x="15288" y="5072"/>
                  </a:lnTo>
                  <a:lnTo>
                    <a:pt x="15394" y="5254"/>
                  </a:lnTo>
                  <a:lnTo>
                    <a:pt x="15394" y="5252"/>
                  </a:lnTo>
                  <a:lnTo>
                    <a:pt x="16246" y="4762"/>
                  </a:lnTo>
                  <a:lnTo>
                    <a:pt x="16141" y="4581"/>
                  </a:lnTo>
                  <a:close/>
                  <a:moveTo>
                    <a:pt x="13692" y="4872"/>
                  </a:moveTo>
                  <a:lnTo>
                    <a:pt x="13588" y="5053"/>
                  </a:lnTo>
                  <a:lnTo>
                    <a:pt x="14436" y="5544"/>
                  </a:lnTo>
                  <a:lnTo>
                    <a:pt x="14540" y="5362"/>
                  </a:lnTo>
                  <a:lnTo>
                    <a:pt x="13692" y="4872"/>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
            <p:cNvSpPr/>
            <p:nvPr/>
          </p:nvSpPr>
          <p:spPr>
            <a:xfrm>
              <a:off x="2949900" y="1146550"/>
              <a:ext cx="5750" cy="46050"/>
            </a:xfrm>
            <a:custGeom>
              <a:rect b="b" l="l" r="r" t="t"/>
              <a:pathLst>
                <a:path extrusionOk="0" h="1842" w="230">
                  <a:moveTo>
                    <a:pt x="229" y="1"/>
                  </a:moveTo>
                  <a:lnTo>
                    <a:pt x="0" y="133"/>
                  </a:lnTo>
                  <a:lnTo>
                    <a:pt x="0" y="1745"/>
                  </a:lnTo>
                  <a:cubicBezTo>
                    <a:pt x="0" y="1801"/>
                    <a:pt x="47" y="1842"/>
                    <a:pt x="98" y="1842"/>
                  </a:cubicBezTo>
                  <a:cubicBezTo>
                    <a:pt x="114" y="1842"/>
                    <a:pt x="130" y="1838"/>
                    <a:pt x="145" y="1829"/>
                  </a:cubicBezTo>
                  <a:lnTo>
                    <a:pt x="229" y="1781"/>
                  </a:lnTo>
                  <a:lnTo>
                    <a:pt x="22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
            <p:cNvSpPr/>
            <p:nvPr/>
          </p:nvSpPr>
          <p:spPr>
            <a:xfrm>
              <a:off x="2932650" y="1053025"/>
              <a:ext cx="39200" cy="109900"/>
            </a:xfrm>
            <a:custGeom>
              <a:rect b="b" l="l" r="r" t="t"/>
              <a:pathLst>
                <a:path extrusionOk="0" h="4396" w="1568">
                  <a:moveTo>
                    <a:pt x="785" y="0"/>
                  </a:moveTo>
                  <a:cubicBezTo>
                    <a:pt x="351" y="0"/>
                    <a:pt x="0" y="2310"/>
                    <a:pt x="0" y="3053"/>
                  </a:cubicBezTo>
                  <a:cubicBezTo>
                    <a:pt x="0" y="3794"/>
                    <a:pt x="351" y="4396"/>
                    <a:pt x="785" y="4396"/>
                  </a:cubicBezTo>
                  <a:cubicBezTo>
                    <a:pt x="1217" y="4396"/>
                    <a:pt x="1568" y="3795"/>
                    <a:pt x="1568" y="3053"/>
                  </a:cubicBezTo>
                  <a:cubicBezTo>
                    <a:pt x="1568" y="2310"/>
                    <a:pt x="1217" y="0"/>
                    <a:pt x="785" y="0"/>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
            <p:cNvSpPr/>
            <p:nvPr/>
          </p:nvSpPr>
          <p:spPr>
            <a:xfrm>
              <a:off x="2939225" y="1056950"/>
              <a:ext cx="26000" cy="106025"/>
            </a:xfrm>
            <a:custGeom>
              <a:rect b="b" l="l" r="r" t="t"/>
              <a:pathLst>
                <a:path extrusionOk="0" h="4241" w="1040">
                  <a:moveTo>
                    <a:pt x="714" y="0"/>
                  </a:moveTo>
                  <a:cubicBezTo>
                    <a:pt x="845" y="405"/>
                    <a:pt x="922" y="880"/>
                    <a:pt x="922" y="1392"/>
                  </a:cubicBezTo>
                  <a:cubicBezTo>
                    <a:pt x="922" y="2548"/>
                    <a:pt x="536" y="3527"/>
                    <a:pt x="1" y="3893"/>
                  </a:cubicBezTo>
                  <a:cubicBezTo>
                    <a:pt x="139" y="4107"/>
                    <a:pt x="320" y="4240"/>
                    <a:pt x="522" y="4240"/>
                  </a:cubicBezTo>
                  <a:cubicBezTo>
                    <a:pt x="722" y="4240"/>
                    <a:pt x="900" y="4112"/>
                    <a:pt x="1039" y="3905"/>
                  </a:cubicBezTo>
                  <a:lnTo>
                    <a:pt x="1039" y="931"/>
                  </a:lnTo>
                  <a:cubicBezTo>
                    <a:pt x="946" y="535"/>
                    <a:pt x="836" y="187"/>
                    <a:pt x="714"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
            <p:cNvSpPr/>
            <p:nvPr/>
          </p:nvSpPr>
          <p:spPr>
            <a:xfrm>
              <a:off x="2913450" y="1111600"/>
              <a:ext cx="361875" cy="208950"/>
            </a:xfrm>
            <a:custGeom>
              <a:rect b="b" l="l" r="r" t="t"/>
              <a:pathLst>
                <a:path extrusionOk="0" h="8358" w="14475">
                  <a:moveTo>
                    <a:pt x="8272" y="1"/>
                  </a:moveTo>
                  <a:lnTo>
                    <a:pt x="1" y="4776"/>
                  </a:lnTo>
                  <a:lnTo>
                    <a:pt x="6203" y="8357"/>
                  </a:lnTo>
                  <a:lnTo>
                    <a:pt x="14474" y="3582"/>
                  </a:lnTo>
                  <a:lnTo>
                    <a:pt x="8272"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
            <p:cNvSpPr/>
            <p:nvPr/>
          </p:nvSpPr>
          <p:spPr>
            <a:xfrm>
              <a:off x="3068550" y="962400"/>
              <a:ext cx="155100" cy="328325"/>
            </a:xfrm>
            <a:custGeom>
              <a:rect b="b" l="l" r="r" t="t"/>
              <a:pathLst>
                <a:path extrusionOk="0" h="13133" w="6204">
                  <a:moveTo>
                    <a:pt x="6204" y="0"/>
                  </a:moveTo>
                  <a:lnTo>
                    <a:pt x="0" y="3582"/>
                  </a:lnTo>
                  <a:lnTo>
                    <a:pt x="0" y="13132"/>
                  </a:lnTo>
                  <a:lnTo>
                    <a:pt x="6204" y="9550"/>
                  </a:lnTo>
                  <a:lnTo>
                    <a:pt x="6204" y="0"/>
                  </a:lnTo>
                  <a:close/>
                </a:path>
              </a:pathLst>
            </a:custGeom>
            <a:solidFill>
              <a:srgbClr val="F4AA9E"/>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
            <p:cNvSpPr/>
            <p:nvPr/>
          </p:nvSpPr>
          <p:spPr>
            <a:xfrm>
              <a:off x="3120200" y="908300"/>
              <a:ext cx="93775" cy="58800"/>
            </a:xfrm>
            <a:custGeom>
              <a:rect b="b" l="l" r="r" t="t"/>
              <a:pathLst>
                <a:path extrusionOk="0" h="2352" w="3751">
                  <a:moveTo>
                    <a:pt x="2" y="1"/>
                  </a:moveTo>
                  <a:lnTo>
                    <a:pt x="1" y="375"/>
                  </a:lnTo>
                  <a:lnTo>
                    <a:pt x="3426" y="2351"/>
                  </a:lnTo>
                  <a:lnTo>
                    <a:pt x="3427" y="2351"/>
                  </a:lnTo>
                  <a:lnTo>
                    <a:pt x="3751" y="2164"/>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
            <p:cNvSpPr/>
            <p:nvPr/>
          </p:nvSpPr>
          <p:spPr>
            <a:xfrm>
              <a:off x="2982950" y="917650"/>
              <a:ext cx="222900" cy="128725"/>
            </a:xfrm>
            <a:custGeom>
              <a:rect b="b" l="l" r="r" t="t"/>
              <a:pathLst>
                <a:path extrusionOk="0" h="5149" w="8916">
                  <a:moveTo>
                    <a:pt x="5491" y="1"/>
                  </a:moveTo>
                  <a:lnTo>
                    <a:pt x="1" y="3171"/>
                  </a:lnTo>
                  <a:lnTo>
                    <a:pt x="3424" y="5149"/>
                  </a:lnTo>
                  <a:lnTo>
                    <a:pt x="8916" y="1977"/>
                  </a:lnTo>
                  <a:lnTo>
                    <a:pt x="5491" y="1"/>
                  </a:lnTo>
                  <a:close/>
                </a:path>
              </a:pathLst>
            </a:custGeom>
            <a:solidFill>
              <a:srgbClr val="F4AA9E"/>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
            <p:cNvSpPr/>
            <p:nvPr/>
          </p:nvSpPr>
          <p:spPr>
            <a:xfrm>
              <a:off x="2974825" y="908300"/>
              <a:ext cx="145450" cy="88625"/>
            </a:xfrm>
            <a:custGeom>
              <a:rect b="b" l="l" r="r" t="t"/>
              <a:pathLst>
                <a:path extrusionOk="0" h="3545" w="5818">
                  <a:moveTo>
                    <a:pt x="5817" y="1"/>
                  </a:moveTo>
                  <a:lnTo>
                    <a:pt x="1" y="3358"/>
                  </a:lnTo>
                  <a:lnTo>
                    <a:pt x="326" y="3545"/>
                  </a:lnTo>
                  <a:lnTo>
                    <a:pt x="5816" y="375"/>
                  </a:lnTo>
                  <a:lnTo>
                    <a:pt x="581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
            <p:cNvSpPr/>
            <p:nvPr/>
          </p:nvSpPr>
          <p:spPr>
            <a:xfrm>
              <a:off x="2965200" y="992225"/>
              <a:ext cx="103375" cy="298500"/>
            </a:xfrm>
            <a:custGeom>
              <a:rect b="b" l="l" r="r" t="t"/>
              <a:pathLst>
                <a:path extrusionOk="0" h="11940" w="4135">
                  <a:moveTo>
                    <a:pt x="0" y="1"/>
                  </a:moveTo>
                  <a:lnTo>
                    <a:pt x="0" y="9551"/>
                  </a:lnTo>
                  <a:lnTo>
                    <a:pt x="4134" y="11939"/>
                  </a:lnTo>
                  <a:lnTo>
                    <a:pt x="4134" y="2389"/>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
            <p:cNvSpPr/>
            <p:nvPr/>
          </p:nvSpPr>
          <p:spPr>
            <a:xfrm>
              <a:off x="2965200" y="902725"/>
              <a:ext cx="258450" cy="149225"/>
            </a:xfrm>
            <a:custGeom>
              <a:rect b="b" l="l" r="r" t="t"/>
              <a:pathLst>
                <a:path extrusionOk="0" h="5969" w="10338">
                  <a:moveTo>
                    <a:pt x="6202" y="224"/>
                  </a:moveTo>
                  <a:lnTo>
                    <a:pt x="9951" y="2387"/>
                  </a:lnTo>
                  <a:lnTo>
                    <a:pt x="9627" y="2574"/>
                  </a:lnTo>
                  <a:lnTo>
                    <a:pt x="9626" y="2574"/>
                  </a:lnTo>
                  <a:lnTo>
                    <a:pt x="4134" y="5746"/>
                  </a:lnTo>
                  <a:lnTo>
                    <a:pt x="711" y="3768"/>
                  </a:lnTo>
                  <a:lnTo>
                    <a:pt x="386" y="3581"/>
                  </a:lnTo>
                  <a:lnTo>
                    <a:pt x="6202" y="224"/>
                  </a:lnTo>
                  <a:close/>
                  <a:moveTo>
                    <a:pt x="6202" y="0"/>
                  </a:moveTo>
                  <a:lnTo>
                    <a:pt x="0" y="3581"/>
                  </a:lnTo>
                  <a:lnTo>
                    <a:pt x="4134" y="5969"/>
                  </a:lnTo>
                  <a:lnTo>
                    <a:pt x="10338" y="2387"/>
                  </a:lnTo>
                  <a:lnTo>
                    <a:pt x="620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
            <p:cNvSpPr/>
            <p:nvPr/>
          </p:nvSpPr>
          <p:spPr>
            <a:xfrm>
              <a:off x="3120200" y="1186250"/>
              <a:ext cx="51750" cy="74600"/>
            </a:xfrm>
            <a:custGeom>
              <a:rect b="b" l="l" r="r" t="t"/>
              <a:pathLst>
                <a:path extrusionOk="0" h="2984" w="2070">
                  <a:moveTo>
                    <a:pt x="2070" y="0"/>
                  </a:moveTo>
                  <a:lnTo>
                    <a:pt x="1" y="1194"/>
                  </a:lnTo>
                  <a:lnTo>
                    <a:pt x="2" y="2983"/>
                  </a:lnTo>
                  <a:lnTo>
                    <a:pt x="2070" y="1791"/>
                  </a:lnTo>
                  <a:lnTo>
                    <a:pt x="207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
            <p:cNvSpPr/>
            <p:nvPr/>
          </p:nvSpPr>
          <p:spPr>
            <a:xfrm>
              <a:off x="3081450" y="984800"/>
              <a:ext cx="129225" cy="104475"/>
            </a:xfrm>
            <a:custGeom>
              <a:rect b="b" l="l" r="r" t="t"/>
              <a:pathLst>
                <a:path extrusionOk="0" h="4179" w="5169">
                  <a:moveTo>
                    <a:pt x="5169" y="0"/>
                  </a:moveTo>
                  <a:lnTo>
                    <a:pt x="1" y="2985"/>
                  </a:lnTo>
                  <a:lnTo>
                    <a:pt x="1" y="4178"/>
                  </a:lnTo>
                  <a:lnTo>
                    <a:pt x="5169" y="1194"/>
                  </a:lnTo>
                  <a:lnTo>
                    <a:pt x="516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
            <p:cNvSpPr/>
            <p:nvPr/>
          </p:nvSpPr>
          <p:spPr>
            <a:xfrm>
              <a:off x="3081450" y="1029575"/>
              <a:ext cx="129225" cy="104450"/>
            </a:xfrm>
            <a:custGeom>
              <a:rect b="b" l="l" r="r" t="t"/>
              <a:pathLst>
                <a:path extrusionOk="0" h="4178" w="5169">
                  <a:moveTo>
                    <a:pt x="5169" y="0"/>
                  </a:moveTo>
                  <a:lnTo>
                    <a:pt x="1" y="2984"/>
                  </a:lnTo>
                  <a:lnTo>
                    <a:pt x="1" y="4178"/>
                  </a:lnTo>
                  <a:lnTo>
                    <a:pt x="5169" y="1194"/>
                  </a:lnTo>
                  <a:lnTo>
                    <a:pt x="516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
            <p:cNvSpPr/>
            <p:nvPr/>
          </p:nvSpPr>
          <p:spPr>
            <a:xfrm>
              <a:off x="3081450" y="1074300"/>
              <a:ext cx="129225" cy="104500"/>
            </a:xfrm>
            <a:custGeom>
              <a:rect b="b" l="l" r="r" t="t"/>
              <a:pathLst>
                <a:path extrusionOk="0" h="4180" w="5169">
                  <a:moveTo>
                    <a:pt x="5169" y="1"/>
                  </a:moveTo>
                  <a:lnTo>
                    <a:pt x="1" y="2986"/>
                  </a:lnTo>
                  <a:lnTo>
                    <a:pt x="1" y="4180"/>
                  </a:lnTo>
                  <a:lnTo>
                    <a:pt x="5169" y="1195"/>
                  </a:lnTo>
                  <a:lnTo>
                    <a:pt x="516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
            <p:cNvSpPr/>
            <p:nvPr/>
          </p:nvSpPr>
          <p:spPr>
            <a:xfrm>
              <a:off x="3081450" y="1119075"/>
              <a:ext cx="129225" cy="104500"/>
            </a:xfrm>
            <a:custGeom>
              <a:rect b="b" l="l" r="r" t="t"/>
              <a:pathLst>
                <a:path extrusionOk="0" h="4180" w="5169">
                  <a:moveTo>
                    <a:pt x="5169" y="0"/>
                  </a:moveTo>
                  <a:lnTo>
                    <a:pt x="1" y="2985"/>
                  </a:lnTo>
                  <a:lnTo>
                    <a:pt x="1" y="4180"/>
                  </a:lnTo>
                  <a:lnTo>
                    <a:pt x="5169" y="1195"/>
                  </a:lnTo>
                  <a:lnTo>
                    <a:pt x="516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
            <p:cNvSpPr/>
            <p:nvPr/>
          </p:nvSpPr>
          <p:spPr>
            <a:xfrm>
              <a:off x="3184850" y="1163850"/>
              <a:ext cx="25825" cy="44800"/>
            </a:xfrm>
            <a:custGeom>
              <a:rect b="b" l="l" r="r" t="t"/>
              <a:pathLst>
                <a:path extrusionOk="0" h="1792" w="1033">
                  <a:moveTo>
                    <a:pt x="1033" y="0"/>
                  </a:moveTo>
                  <a:lnTo>
                    <a:pt x="0" y="598"/>
                  </a:lnTo>
                  <a:lnTo>
                    <a:pt x="0" y="1791"/>
                  </a:lnTo>
                  <a:lnTo>
                    <a:pt x="1033" y="1194"/>
                  </a:lnTo>
                  <a:lnTo>
                    <a:pt x="103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
            <p:cNvSpPr/>
            <p:nvPr/>
          </p:nvSpPr>
          <p:spPr>
            <a:xfrm>
              <a:off x="3081450" y="1223550"/>
              <a:ext cx="25875" cy="44750"/>
            </a:xfrm>
            <a:custGeom>
              <a:rect b="b" l="l" r="r" t="t"/>
              <a:pathLst>
                <a:path extrusionOk="0" h="1790" w="1035">
                  <a:moveTo>
                    <a:pt x="1035" y="1"/>
                  </a:moveTo>
                  <a:lnTo>
                    <a:pt x="1" y="597"/>
                  </a:lnTo>
                  <a:lnTo>
                    <a:pt x="1" y="1790"/>
                  </a:lnTo>
                  <a:lnTo>
                    <a:pt x="1035" y="1194"/>
                  </a:lnTo>
                  <a:lnTo>
                    <a:pt x="10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
            <p:cNvSpPr/>
            <p:nvPr/>
          </p:nvSpPr>
          <p:spPr>
            <a:xfrm>
              <a:off x="2978050" y="1014625"/>
              <a:ext cx="12975" cy="37325"/>
            </a:xfrm>
            <a:custGeom>
              <a:rect b="b" l="l" r="r" t="t"/>
              <a:pathLst>
                <a:path extrusionOk="0" h="1493" w="519">
                  <a:moveTo>
                    <a:pt x="1" y="1"/>
                  </a:moveTo>
                  <a:lnTo>
                    <a:pt x="1" y="1194"/>
                  </a:lnTo>
                  <a:lnTo>
                    <a:pt x="519" y="1493"/>
                  </a:lnTo>
                  <a:lnTo>
                    <a:pt x="519" y="30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
            <p:cNvSpPr/>
            <p:nvPr/>
          </p:nvSpPr>
          <p:spPr>
            <a:xfrm>
              <a:off x="2999600" y="1027075"/>
              <a:ext cx="12975" cy="37325"/>
            </a:xfrm>
            <a:custGeom>
              <a:rect b="b" l="l" r="r" t="t"/>
              <a:pathLst>
                <a:path extrusionOk="0" h="1493" w="519">
                  <a:moveTo>
                    <a:pt x="0" y="0"/>
                  </a:moveTo>
                  <a:lnTo>
                    <a:pt x="0" y="1194"/>
                  </a:lnTo>
                  <a:lnTo>
                    <a:pt x="518" y="1492"/>
                  </a:lnTo>
                  <a:lnTo>
                    <a:pt x="518" y="29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
            <p:cNvSpPr/>
            <p:nvPr/>
          </p:nvSpPr>
          <p:spPr>
            <a:xfrm>
              <a:off x="3021125" y="1039500"/>
              <a:ext cx="12975" cy="37325"/>
            </a:xfrm>
            <a:custGeom>
              <a:rect b="b" l="l" r="r" t="t"/>
              <a:pathLst>
                <a:path extrusionOk="0" h="1493" w="519">
                  <a:moveTo>
                    <a:pt x="1" y="1"/>
                  </a:moveTo>
                  <a:lnTo>
                    <a:pt x="1" y="1194"/>
                  </a:lnTo>
                  <a:lnTo>
                    <a:pt x="518" y="1493"/>
                  </a:lnTo>
                  <a:lnTo>
                    <a:pt x="518" y="299"/>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
            <p:cNvSpPr/>
            <p:nvPr/>
          </p:nvSpPr>
          <p:spPr>
            <a:xfrm>
              <a:off x="3042675" y="1051925"/>
              <a:ext cx="12950" cy="37350"/>
            </a:xfrm>
            <a:custGeom>
              <a:rect b="b" l="l" r="r" t="t"/>
              <a:pathLst>
                <a:path extrusionOk="0" h="1494" w="518">
                  <a:moveTo>
                    <a:pt x="0" y="1"/>
                  </a:moveTo>
                  <a:lnTo>
                    <a:pt x="0" y="1194"/>
                  </a:lnTo>
                  <a:lnTo>
                    <a:pt x="518" y="1493"/>
                  </a:lnTo>
                  <a:lnTo>
                    <a:pt x="518" y="300"/>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
            <p:cNvSpPr/>
            <p:nvPr/>
          </p:nvSpPr>
          <p:spPr>
            <a:xfrm>
              <a:off x="2978050" y="1059400"/>
              <a:ext cx="12975" cy="37325"/>
            </a:xfrm>
            <a:custGeom>
              <a:rect b="b" l="l" r="r" t="t"/>
              <a:pathLst>
                <a:path extrusionOk="0" h="1493" w="519">
                  <a:moveTo>
                    <a:pt x="1" y="1"/>
                  </a:moveTo>
                  <a:lnTo>
                    <a:pt x="1" y="1194"/>
                  </a:lnTo>
                  <a:lnTo>
                    <a:pt x="519" y="1493"/>
                  </a:lnTo>
                  <a:lnTo>
                    <a:pt x="519" y="299"/>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
            <p:cNvSpPr/>
            <p:nvPr/>
          </p:nvSpPr>
          <p:spPr>
            <a:xfrm>
              <a:off x="2999600" y="1071850"/>
              <a:ext cx="12975" cy="37325"/>
            </a:xfrm>
            <a:custGeom>
              <a:rect b="b" l="l" r="r" t="t"/>
              <a:pathLst>
                <a:path extrusionOk="0" h="1493" w="519">
                  <a:moveTo>
                    <a:pt x="0" y="0"/>
                  </a:moveTo>
                  <a:lnTo>
                    <a:pt x="0" y="1193"/>
                  </a:lnTo>
                  <a:lnTo>
                    <a:pt x="518" y="1492"/>
                  </a:lnTo>
                  <a:lnTo>
                    <a:pt x="518" y="29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
            <p:cNvSpPr/>
            <p:nvPr/>
          </p:nvSpPr>
          <p:spPr>
            <a:xfrm>
              <a:off x="3021125" y="1084275"/>
              <a:ext cx="12975" cy="37325"/>
            </a:xfrm>
            <a:custGeom>
              <a:rect b="b" l="l" r="r" t="t"/>
              <a:pathLst>
                <a:path extrusionOk="0" h="1493" w="519">
                  <a:moveTo>
                    <a:pt x="1" y="0"/>
                  </a:moveTo>
                  <a:lnTo>
                    <a:pt x="1" y="1194"/>
                  </a:lnTo>
                  <a:lnTo>
                    <a:pt x="518" y="1493"/>
                  </a:lnTo>
                  <a:lnTo>
                    <a:pt x="518" y="299"/>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
            <p:cNvSpPr/>
            <p:nvPr/>
          </p:nvSpPr>
          <p:spPr>
            <a:xfrm>
              <a:off x="3042675" y="1096700"/>
              <a:ext cx="12950" cy="37325"/>
            </a:xfrm>
            <a:custGeom>
              <a:rect b="b" l="l" r="r" t="t"/>
              <a:pathLst>
                <a:path extrusionOk="0" h="1493" w="518">
                  <a:moveTo>
                    <a:pt x="0" y="1"/>
                  </a:moveTo>
                  <a:lnTo>
                    <a:pt x="0" y="1194"/>
                  </a:lnTo>
                  <a:lnTo>
                    <a:pt x="518" y="1493"/>
                  </a:lnTo>
                  <a:lnTo>
                    <a:pt x="518" y="299"/>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
            <p:cNvSpPr/>
            <p:nvPr/>
          </p:nvSpPr>
          <p:spPr>
            <a:xfrm>
              <a:off x="2978050" y="1104175"/>
              <a:ext cx="12975" cy="37325"/>
            </a:xfrm>
            <a:custGeom>
              <a:rect b="b" l="l" r="r" t="t"/>
              <a:pathLst>
                <a:path extrusionOk="0" h="1493" w="519">
                  <a:moveTo>
                    <a:pt x="1" y="0"/>
                  </a:moveTo>
                  <a:lnTo>
                    <a:pt x="1" y="1194"/>
                  </a:lnTo>
                  <a:lnTo>
                    <a:pt x="519" y="1493"/>
                  </a:lnTo>
                  <a:lnTo>
                    <a:pt x="519" y="298"/>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
            <p:cNvSpPr/>
            <p:nvPr/>
          </p:nvSpPr>
          <p:spPr>
            <a:xfrm>
              <a:off x="2999600" y="1116600"/>
              <a:ext cx="12975" cy="37325"/>
            </a:xfrm>
            <a:custGeom>
              <a:rect b="b" l="l" r="r" t="t"/>
              <a:pathLst>
                <a:path extrusionOk="0" h="1493" w="519">
                  <a:moveTo>
                    <a:pt x="0" y="1"/>
                  </a:moveTo>
                  <a:lnTo>
                    <a:pt x="0" y="1194"/>
                  </a:lnTo>
                  <a:lnTo>
                    <a:pt x="518" y="1493"/>
                  </a:lnTo>
                  <a:lnTo>
                    <a:pt x="518" y="29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
            <p:cNvSpPr/>
            <p:nvPr/>
          </p:nvSpPr>
          <p:spPr>
            <a:xfrm>
              <a:off x="3021125" y="1129050"/>
              <a:ext cx="12975" cy="37325"/>
            </a:xfrm>
            <a:custGeom>
              <a:rect b="b" l="l" r="r" t="t"/>
              <a:pathLst>
                <a:path extrusionOk="0" h="1493" w="519">
                  <a:moveTo>
                    <a:pt x="1" y="0"/>
                  </a:moveTo>
                  <a:lnTo>
                    <a:pt x="1" y="1194"/>
                  </a:lnTo>
                  <a:lnTo>
                    <a:pt x="518" y="1492"/>
                  </a:lnTo>
                  <a:lnTo>
                    <a:pt x="518" y="297"/>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
            <p:cNvSpPr/>
            <p:nvPr/>
          </p:nvSpPr>
          <p:spPr>
            <a:xfrm>
              <a:off x="3042675" y="1141475"/>
              <a:ext cx="12950" cy="37325"/>
            </a:xfrm>
            <a:custGeom>
              <a:rect b="b" l="l" r="r" t="t"/>
              <a:pathLst>
                <a:path extrusionOk="0" h="1493" w="518">
                  <a:moveTo>
                    <a:pt x="0" y="1"/>
                  </a:moveTo>
                  <a:lnTo>
                    <a:pt x="0" y="1194"/>
                  </a:lnTo>
                  <a:lnTo>
                    <a:pt x="518" y="1493"/>
                  </a:lnTo>
                  <a:lnTo>
                    <a:pt x="518" y="299"/>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
            <p:cNvSpPr/>
            <p:nvPr/>
          </p:nvSpPr>
          <p:spPr>
            <a:xfrm>
              <a:off x="2978050" y="1148900"/>
              <a:ext cx="12975" cy="37325"/>
            </a:xfrm>
            <a:custGeom>
              <a:rect b="b" l="l" r="r" t="t"/>
              <a:pathLst>
                <a:path extrusionOk="0" h="1493" w="519">
                  <a:moveTo>
                    <a:pt x="1" y="1"/>
                  </a:moveTo>
                  <a:lnTo>
                    <a:pt x="1" y="1196"/>
                  </a:lnTo>
                  <a:lnTo>
                    <a:pt x="519" y="1493"/>
                  </a:lnTo>
                  <a:lnTo>
                    <a:pt x="519" y="30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
            <p:cNvSpPr/>
            <p:nvPr/>
          </p:nvSpPr>
          <p:spPr>
            <a:xfrm>
              <a:off x="2999600" y="1161350"/>
              <a:ext cx="12975" cy="37350"/>
            </a:xfrm>
            <a:custGeom>
              <a:rect b="b" l="l" r="r" t="t"/>
              <a:pathLst>
                <a:path extrusionOk="0" h="1494" w="519">
                  <a:moveTo>
                    <a:pt x="0" y="0"/>
                  </a:moveTo>
                  <a:lnTo>
                    <a:pt x="0" y="1195"/>
                  </a:lnTo>
                  <a:lnTo>
                    <a:pt x="518" y="1494"/>
                  </a:lnTo>
                  <a:lnTo>
                    <a:pt x="518" y="29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
            <p:cNvSpPr/>
            <p:nvPr/>
          </p:nvSpPr>
          <p:spPr>
            <a:xfrm>
              <a:off x="3021125" y="1173775"/>
              <a:ext cx="12975" cy="37375"/>
            </a:xfrm>
            <a:custGeom>
              <a:rect b="b" l="l" r="r" t="t"/>
              <a:pathLst>
                <a:path extrusionOk="0" h="1495" w="519">
                  <a:moveTo>
                    <a:pt x="1" y="1"/>
                  </a:moveTo>
                  <a:lnTo>
                    <a:pt x="1" y="1195"/>
                  </a:lnTo>
                  <a:lnTo>
                    <a:pt x="518" y="1494"/>
                  </a:lnTo>
                  <a:lnTo>
                    <a:pt x="518" y="299"/>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
            <p:cNvSpPr/>
            <p:nvPr/>
          </p:nvSpPr>
          <p:spPr>
            <a:xfrm>
              <a:off x="3042675" y="1186200"/>
              <a:ext cx="12950" cy="37375"/>
            </a:xfrm>
            <a:custGeom>
              <a:rect b="b" l="l" r="r" t="t"/>
              <a:pathLst>
                <a:path extrusionOk="0" h="1495" w="518">
                  <a:moveTo>
                    <a:pt x="0" y="1"/>
                  </a:moveTo>
                  <a:lnTo>
                    <a:pt x="0" y="1196"/>
                  </a:lnTo>
                  <a:lnTo>
                    <a:pt x="518" y="1495"/>
                  </a:lnTo>
                  <a:lnTo>
                    <a:pt x="518" y="300"/>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
            <p:cNvSpPr/>
            <p:nvPr/>
          </p:nvSpPr>
          <p:spPr>
            <a:xfrm>
              <a:off x="2978050" y="1193675"/>
              <a:ext cx="12975" cy="37325"/>
            </a:xfrm>
            <a:custGeom>
              <a:rect b="b" l="l" r="r" t="t"/>
              <a:pathLst>
                <a:path extrusionOk="0" h="1493" w="519">
                  <a:moveTo>
                    <a:pt x="1" y="1"/>
                  </a:moveTo>
                  <a:lnTo>
                    <a:pt x="1" y="1196"/>
                  </a:lnTo>
                  <a:lnTo>
                    <a:pt x="519" y="1493"/>
                  </a:lnTo>
                  <a:lnTo>
                    <a:pt x="519" y="299"/>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
            <p:cNvSpPr/>
            <p:nvPr/>
          </p:nvSpPr>
          <p:spPr>
            <a:xfrm>
              <a:off x="3042675" y="1230975"/>
              <a:ext cx="12950" cy="37325"/>
            </a:xfrm>
            <a:custGeom>
              <a:rect b="b" l="l" r="r" t="t"/>
              <a:pathLst>
                <a:path extrusionOk="0" h="1493" w="518">
                  <a:moveTo>
                    <a:pt x="0" y="1"/>
                  </a:moveTo>
                  <a:lnTo>
                    <a:pt x="0" y="1196"/>
                  </a:lnTo>
                  <a:lnTo>
                    <a:pt x="518" y="1493"/>
                  </a:lnTo>
                  <a:lnTo>
                    <a:pt x="518" y="300"/>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
            <p:cNvSpPr/>
            <p:nvPr/>
          </p:nvSpPr>
          <p:spPr>
            <a:xfrm>
              <a:off x="2999600" y="1206125"/>
              <a:ext cx="34500" cy="64675"/>
            </a:xfrm>
            <a:custGeom>
              <a:rect b="b" l="l" r="r" t="t"/>
              <a:pathLst>
                <a:path extrusionOk="0" h="2587" w="1380">
                  <a:moveTo>
                    <a:pt x="0" y="0"/>
                  </a:moveTo>
                  <a:lnTo>
                    <a:pt x="0" y="1791"/>
                  </a:lnTo>
                  <a:lnTo>
                    <a:pt x="1379" y="2587"/>
                  </a:lnTo>
                  <a:lnTo>
                    <a:pt x="1379" y="796"/>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
            <p:cNvSpPr/>
            <p:nvPr/>
          </p:nvSpPr>
          <p:spPr>
            <a:xfrm>
              <a:off x="2926375" y="902725"/>
              <a:ext cx="25900" cy="52250"/>
            </a:xfrm>
            <a:custGeom>
              <a:rect b="b" l="l" r="r" t="t"/>
              <a:pathLst>
                <a:path extrusionOk="0" h="2090" w="1036">
                  <a:moveTo>
                    <a:pt x="1034" y="0"/>
                  </a:moveTo>
                  <a:lnTo>
                    <a:pt x="0" y="598"/>
                  </a:lnTo>
                  <a:lnTo>
                    <a:pt x="0" y="2090"/>
                  </a:lnTo>
                  <a:lnTo>
                    <a:pt x="1036" y="1493"/>
                  </a:lnTo>
                  <a:lnTo>
                    <a:pt x="1034"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3"/>
            <p:cNvSpPr/>
            <p:nvPr/>
          </p:nvSpPr>
          <p:spPr>
            <a:xfrm>
              <a:off x="2958675" y="887800"/>
              <a:ext cx="19400" cy="33575"/>
            </a:xfrm>
            <a:custGeom>
              <a:rect b="b" l="l" r="r" t="t"/>
              <a:pathLst>
                <a:path extrusionOk="0" h="1343" w="776">
                  <a:moveTo>
                    <a:pt x="776" y="0"/>
                  </a:moveTo>
                  <a:lnTo>
                    <a:pt x="0" y="448"/>
                  </a:lnTo>
                  <a:lnTo>
                    <a:pt x="0" y="1343"/>
                  </a:lnTo>
                  <a:lnTo>
                    <a:pt x="776" y="896"/>
                  </a:lnTo>
                  <a:lnTo>
                    <a:pt x="776"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
            <p:cNvSpPr/>
            <p:nvPr/>
          </p:nvSpPr>
          <p:spPr>
            <a:xfrm>
              <a:off x="2900525" y="921350"/>
              <a:ext cx="19425" cy="33625"/>
            </a:xfrm>
            <a:custGeom>
              <a:rect b="b" l="l" r="r" t="t"/>
              <a:pathLst>
                <a:path extrusionOk="0" h="1345" w="777">
                  <a:moveTo>
                    <a:pt x="776" y="1"/>
                  </a:moveTo>
                  <a:lnTo>
                    <a:pt x="0" y="449"/>
                  </a:lnTo>
                  <a:lnTo>
                    <a:pt x="0" y="1345"/>
                  </a:lnTo>
                  <a:lnTo>
                    <a:pt x="776" y="897"/>
                  </a:lnTo>
                  <a:lnTo>
                    <a:pt x="776"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
            <p:cNvSpPr/>
            <p:nvPr/>
          </p:nvSpPr>
          <p:spPr>
            <a:xfrm>
              <a:off x="2797200" y="887800"/>
              <a:ext cx="19425" cy="33575"/>
            </a:xfrm>
            <a:custGeom>
              <a:rect b="b" l="l" r="r" t="t"/>
              <a:pathLst>
                <a:path extrusionOk="0" h="1343" w="777">
                  <a:moveTo>
                    <a:pt x="1" y="0"/>
                  </a:moveTo>
                  <a:lnTo>
                    <a:pt x="1" y="896"/>
                  </a:lnTo>
                  <a:lnTo>
                    <a:pt x="776" y="1343"/>
                  </a:lnTo>
                  <a:lnTo>
                    <a:pt x="776" y="448"/>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
            <p:cNvSpPr/>
            <p:nvPr/>
          </p:nvSpPr>
          <p:spPr>
            <a:xfrm>
              <a:off x="2826275" y="904575"/>
              <a:ext cx="19425" cy="33625"/>
            </a:xfrm>
            <a:custGeom>
              <a:rect b="b" l="l" r="r" t="t"/>
              <a:pathLst>
                <a:path extrusionOk="0" h="1345" w="777">
                  <a:moveTo>
                    <a:pt x="1" y="0"/>
                  </a:moveTo>
                  <a:lnTo>
                    <a:pt x="1" y="897"/>
                  </a:lnTo>
                  <a:lnTo>
                    <a:pt x="776" y="1345"/>
                  </a:lnTo>
                  <a:lnTo>
                    <a:pt x="776" y="448"/>
                  </a:ln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
            <p:cNvSpPr/>
            <p:nvPr/>
          </p:nvSpPr>
          <p:spPr>
            <a:xfrm>
              <a:off x="2855350" y="921350"/>
              <a:ext cx="19425" cy="33625"/>
            </a:xfrm>
            <a:custGeom>
              <a:rect b="b" l="l" r="r" t="t"/>
              <a:pathLst>
                <a:path extrusionOk="0" h="1345" w="777">
                  <a:moveTo>
                    <a:pt x="0" y="1"/>
                  </a:moveTo>
                  <a:lnTo>
                    <a:pt x="0" y="897"/>
                  </a:lnTo>
                  <a:lnTo>
                    <a:pt x="776" y="1345"/>
                  </a:lnTo>
                  <a:lnTo>
                    <a:pt x="776" y="449"/>
                  </a:ln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
            <p:cNvSpPr/>
            <p:nvPr/>
          </p:nvSpPr>
          <p:spPr>
            <a:xfrm>
              <a:off x="2396575" y="813175"/>
              <a:ext cx="310175" cy="179125"/>
            </a:xfrm>
            <a:custGeom>
              <a:rect b="b" l="l" r="r" t="t"/>
              <a:pathLst>
                <a:path extrusionOk="0" h="7165" w="12407">
                  <a:moveTo>
                    <a:pt x="6203" y="1"/>
                  </a:moveTo>
                  <a:lnTo>
                    <a:pt x="1" y="3582"/>
                  </a:lnTo>
                  <a:lnTo>
                    <a:pt x="6203" y="7164"/>
                  </a:lnTo>
                  <a:lnTo>
                    <a:pt x="12406" y="3582"/>
                  </a:lnTo>
                  <a:lnTo>
                    <a:pt x="6203"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3"/>
            <p:cNvSpPr/>
            <p:nvPr/>
          </p:nvSpPr>
          <p:spPr>
            <a:xfrm>
              <a:off x="2551625" y="723675"/>
              <a:ext cx="103425" cy="238750"/>
            </a:xfrm>
            <a:custGeom>
              <a:rect b="b" l="l" r="r" t="t"/>
              <a:pathLst>
                <a:path extrusionOk="0" h="9550" w="4137">
                  <a:moveTo>
                    <a:pt x="4136" y="1"/>
                  </a:moveTo>
                  <a:lnTo>
                    <a:pt x="1" y="2387"/>
                  </a:lnTo>
                  <a:lnTo>
                    <a:pt x="1" y="9549"/>
                  </a:lnTo>
                  <a:lnTo>
                    <a:pt x="4136" y="7162"/>
                  </a:lnTo>
                  <a:lnTo>
                    <a:pt x="4136"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3"/>
            <p:cNvSpPr/>
            <p:nvPr/>
          </p:nvSpPr>
          <p:spPr>
            <a:xfrm>
              <a:off x="2448275" y="663975"/>
              <a:ext cx="206775" cy="119400"/>
            </a:xfrm>
            <a:custGeom>
              <a:rect b="b" l="l" r="r" t="t"/>
              <a:pathLst>
                <a:path extrusionOk="0" h="4776" w="8271">
                  <a:moveTo>
                    <a:pt x="4135" y="598"/>
                  </a:moveTo>
                  <a:lnTo>
                    <a:pt x="7236" y="2389"/>
                  </a:lnTo>
                  <a:lnTo>
                    <a:pt x="6978" y="2538"/>
                  </a:lnTo>
                  <a:lnTo>
                    <a:pt x="4135" y="4178"/>
                  </a:lnTo>
                  <a:lnTo>
                    <a:pt x="1291" y="2538"/>
                  </a:lnTo>
                  <a:lnTo>
                    <a:pt x="1033" y="2389"/>
                  </a:lnTo>
                  <a:lnTo>
                    <a:pt x="4135" y="598"/>
                  </a:lnTo>
                  <a:close/>
                  <a:moveTo>
                    <a:pt x="4135" y="0"/>
                  </a:moveTo>
                  <a:lnTo>
                    <a:pt x="1" y="2389"/>
                  </a:lnTo>
                  <a:lnTo>
                    <a:pt x="4135" y="4775"/>
                  </a:lnTo>
                  <a:lnTo>
                    <a:pt x="8270" y="2389"/>
                  </a:lnTo>
                  <a:lnTo>
                    <a:pt x="4135"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
            <p:cNvSpPr/>
            <p:nvPr/>
          </p:nvSpPr>
          <p:spPr>
            <a:xfrm>
              <a:off x="2480550" y="686375"/>
              <a:ext cx="142200" cy="82050"/>
            </a:xfrm>
            <a:custGeom>
              <a:rect b="b" l="l" r="r" t="t"/>
              <a:pathLst>
                <a:path extrusionOk="0" h="3282" w="5688">
                  <a:moveTo>
                    <a:pt x="2844" y="0"/>
                  </a:moveTo>
                  <a:lnTo>
                    <a:pt x="0" y="1642"/>
                  </a:lnTo>
                  <a:lnTo>
                    <a:pt x="2844" y="3282"/>
                  </a:lnTo>
                  <a:lnTo>
                    <a:pt x="5687" y="1642"/>
                  </a:lnTo>
                  <a:lnTo>
                    <a:pt x="2844"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
            <p:cNvSpPr/>
            <p:nvPr/>
          </p:nvSpPr>
          <p:spPr>
            <a:xfrm>
              <a:off x="2551625" y="678900"/>
              <a:ext cx="77575" cy="48525"/>
            </a:xfrm>
            <a:custGeom>
              <a:rect b="b" l="l" r="r" t="t"/>
              <a:pathLst>
                <a:path extrusionOk="0" h="1941" w="3103">
                  <a:moveTo>
                    <a:pt x="1" y="1"/>
                  </a:moveTo>
                  <a:lnTo>
                    <a:pt x="1" y="299"/>
                  </a:lnTo>
                  <a:lnTo>
                    <a:pt x="2844" y="1941"/>
                  </a:lnTo>
                  <a:lnTo>
                    <a:pt x="3102" y="1792"/>
                  </a:lnTo>
                  <a:lnTo>
                    <a:pt x="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3"/>
            <p:cNvSpPr/>
            <p:nvPr/>
          </p:nvSpPr>
          <p:spPr>
            <a:xfrm>
              <a:off x="2448275" y="723675"/>
              <a:ext cx="103375" cy="238750"/>
            </a:xfrm>
            <a:custGeom>
              <a:rect b="b" l="l" r="r" t="t"/>
              <a:pathLst>
                <a:path extrusionOk="0" h="9550" w="4135">
                  <a:moveTo>
                    <a:pt x="1" y="1"/>
                  </a:moveTo>
                  <a:lnTo>
                    <a:pt x="1" y="7162"/>
                  </a:lnTo>
                  <a:lnTo>
                    <a:pt x="4135" y="9549"/>
                  </a:lnTo>
                  <a:lnTo>
                    <a:pt x="4135" y="2387"/>
                  </a:lnTo>
                  <a:lnTo>
                    <a:pt x="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
            <p:cNvSpPr/>
            <p:nvPr/>
          </p:nvSpPr>
          <p:spPr>
            <a:xfrm>
              <a:off x="2474100" y="678900"/>
              <a:ext cx="77550" cy="48525"/>
            </a:xfrm>
            <a:custGeom>
              <a:rect b="b" l="l" r="r" t="t"/>
              <a:pathLst>
                <a:path extrusionOk="0" h="1941" w="3102">
                  <a:moveTo>
                    <a:pt x="3102" y="1"/>
                  </a:moveTo>
                  <a:lnTo>
                    <a:pt x="0" y="1792"/>
                  </a:lnTo>
                  <a:lnTo>
                    <a:pt x="258" y="1941"/>
                  </a:lnTo>
                  <a:lnTo>
                    <a:pt x="3102" y="299"/>
                  </a:lnTo>
                  <a:lnTo>
                    <a:pt x="3102"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
            <p:cNvSpPr/>
            <p:nvPr/>
          </p:nvSpPr>
          <p:spPr>
            <a:xfrm>
              <a:off x="2564575" y="783350"/>
              <a:ext cx="12925" cy="22425"/>
            </a:xfrm>
            <a:custGeom>
              <a:rect b="b" l="l" r="r" t="t"/>
              <a:pathLst>
                <a:path extrusionOk="0" h="897" w="517">
                  <a:moveTo>
                    <a:pt x="517" y="0"/>
                  </a:moveTo>
                  <a:lnTo>
                    <a:pt x="0" y="299"/>
                  </a:lnTo>
                  <a:lnTo>
                    <a:pt x="0" y="897"/>
                  </a:lnTo>
                  <a:lnTo>
                    <a:pt x="517" y="598"/>
                  </a:lnTo>
                  <a:lnTo>
                    <a:pt x="51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3"/>
            <p:cNvSpPr/>
            <p:nvPr/>
          </p:nvSpPr>
          <p:spPr>
            <a:xfrm>
              <a:off x="2586100" y="770925"/>
              <a:ext cx="12950" cy="22425"/>
            </a:xfrm>
            <a:custGeom>
              <a:rect b="b" l="l" r="r" t="t"/>
              <a:pathLst>
                <a:path extrusionOk="0" h="897" w="518">
                  <a:moveTo>
                    <a:pt x="517" y="0"/>
                  </a:moveTo>
                  <a:lnTo>
                    <a:pt x="1" y="299"/>
                  </a:lnTo>
                  <a:lnTo>
                    <a:pt x="1" y="896"/>
                  </a:lnTo>
                  <a:lnTo>
                    <a:pt x="517" y="597"/>
                  </a:lnTo>
                  <a:lnTo>
                    <a:pt x="51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3"/>
            <p:cNvSpPr/>
            <p:nvPr/>
          </p:nvSpPr>
          <p:spPr>
            <a:xfrm>
              <a:off x="2607650" y="758475"/>
              <a:ext cx="12925" cy="22425"/>
            </a:xfrm>
            <a:custGeom>
              <a:rect b="b" l="l" r="r" t="t"/>
              <a:pathLst>
                <a:path extrusionOk="0" h="897" w="517">
                  <a:moveTo>
                    <a:pt x="516" y="1"/>
                  </a:moveTo>
                  <a:lnTo>
                    <a:pt x="0" y="299"/>
                  </a:lnTo>
                  <a:lnTo>
                    <a:pt x="0" y="897"/>
                  </a:lnTo>
                  <a:lnTo>
                    <a:pt x="516" y="598"/>
                  </a:lnTo>
                  <a:lnTo>
                    <a:pt x="51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3"/>
            <p:cNvSpPr/>
            <p:nvPr/>
          </p:nvSpPr>
          <p:spPr>
            <a:xfrm>
              <a:off x="2629175" y="746050"/>
              <a:ext cx="12925" cy="22375"/>
            </a:xfrm>
            <a:custGeom>
              <a:rect b="b" l="l" r="r" t="t"/>
              <a:pathLst>
                <a:path extrusionOk="0" h="895" w="517">
                  <a:moveTo>
                    <a:pt x="517" y="0"/>
                  </a:moveTo>
                  <a:lnTo>
                    <a:pt x="0" y="299"/>
                  </a:lnTo>
                  <a:lnTo>
                    <a:pt x="0" y="895"/>
                  </a:lnTo>
                  <a:lnTo>
                    <a:pt x="517" y="598"/>
                  </a:lnTo>
                  <a:lnTo>
                    <a:pt x="51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
            <p:cNvSpPr/>
            <p:nvPr/>
          </p:nvSpPr>
          <p:spPr>
            <a:xfrm>
              <a:off x="2564575" y="816925"/>
              <a:ext cx="12925" cy="22425"/>
            </a:xfrm>
            <a:custGeom>
              <a:rect b="b" l="l" r="r" t="t"/>
              <a:pathLst>
                <a:path extrusionOk="0" h="897" w="517">
                  <a:moveTo>
                    <a:pt x="517" y="0"/>
                  </a:moveTo>
                  <a:lnTo>
                    <a:pt x="0" y="299"/>
                  </a:lnTo>
                  <a:lnTo>
                    <a:pt x="0" y="896"/>
                  </a:lnTo>
                  <a:lnTo>
                    <a:pt x="517" y="598"/>
                  </a:lnTo>
                  <a:lnTo>
                    <a:pt x="51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
            <p:cNvSpPr/>
            <p:nvPr/>
          </p:nvSpPr>
          <p:spPr>
            <a:xfrm>
              <a:off x="2586100" y="804475"/>
              <a:ext cx="12950" cy="22425"/>
            </a:xfrm>
            <a:custGeom>
              <a:rect b="b" l="l" r="r" t="t"/>
              <a:pathLst>
                <a:path extrusionOk="0" h="897" w="518">
                  <a:moveTo>
                    <a:pt x="517" y="1"/>
                  </a:moveTo>
                  <a:lnTo>
                    <a:pt x="1" y="299"/>
                  </a:lnTo>
                  <a:lnTo>
                    <a:pt x="1" y="897"/>
                  </a:lnTo>
                  <a:lnTo>
                    <a:pt x="517" y="598"/>
                  </a:lnTo>
                  <a:lnTo>
                    <a:pt x="51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3"/>
            <p:cNvSpPr/>
            <p:nvPr/>
          </p:nvSpPr>
          <p:spPr>
            <a:xfrm>
              <a:off x="2607650" y="792050"/>
              <a:ext cx="12925" cy="22425"/>
            </a:xfrm>
            <a:custGeom>
              <a:rect b="b" l="l" r="r" t="t"/>
              <a:pathLst>
                <a:path extrusionOk="0" h="897" w="517">
                  <a:moveTo>
                    <a:pt x="516" y="0"/>
                  </a:moveTo>
                  <a:lnTo>
                    <a:pt x="0" y="299"/>
                  </a:lnTo>
                  <a:lnTo>
                    <a:pt x="0" y="897"/>
                  </a:lnTo>
                  <a:lnTo>
                    <a:pt x="516" y="598"/>
                  </a:lnTo>
                  <a:lnTo>
                    <a:pt x="516"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3"/>
            <p:cNvSpPr/>
            <p:nvPr/>
          </p:nvSpPr>
          <p:spPr>
            <a:xfrm>
              <a:off x="2629175" y="779625"/>
              <a:ext cx="12925" cy="22425"/>
            </a:xfrm>
            <a:custGeom>
              <a:rect b="b" l="l" r="r" t="t"/>
              <a:pathLst>
                <a:path extrusionOk="0" h="897" w="517">
                  <a:moveTo>
                    <a:pt x="517" y="0"/>
                  </a:moveTo>
                  <a:lnTo>
                    <a:pt x="0" y="299"/>
                  </a:lnTo>
                  <a:lnTo>
                    <a:pt x="0" y="896"/>
                  </a:lnTo>
                  <a:lnTo>
                    <a:pt x="517" y="597"/>
                  </a:lnTo>
                  <a:lnTo>
                    <a:pt x="51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
            <p:cNvSpPr/>
            <p:nvPr/>
          </p:nvSpPr>
          <p:spPr>
            <a:xfrm>
              <a:off x="2564575" y="850475"/>
              <a:ext cx="12925" cy="22450"/>
            </a:xfrm>
            <a:custGeom>
              <a:rect b="b" l="l" r="r" t="t"/>
              <a:pathLst>
                <a:path extrusionOk="0" h="898" w="517">
                  <a:moveTo>
                    <a:pt x="517" y="1"/>
                  </a:moveTo>
                  <a:lnTo>
                    <a:pt x="0" y="300"/>
                  </a:lnTo>
                  <a:lnTo>
                    <a:pt x="0" y="897"/>
                  </a:lnTo>
                  <a:lnTo>
                    <a:pt x="517" y="598"/>
                  </a:lnTo>
                  <a:lnTo>
                    <a:pt x="51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3"/>
            <p:cNvSpPr/>
            <p:nvPr/>
          </p:nvSpPr>
          <p:spPr>
            <a:xfrm>
              <a:off x="2586100" y="838050"/>
              <a:ext cx="12950" cy="22425"/>
            </a:xfrm>
            <a:custGeom>
              <a:rect b="b" l="l" r="r" t="t"/>
              <a:pathLst>
                <a:path extrusionOk="0" h="897" w="518">
                  <a:moveTo>
                    <a:pt x="517" y="1"/>
                  </a:moveTo>
                  <a:lnTo>
                    <a:pt x="1" y="299"/>
                  </a:lnTo>
                  <a:lnTo>
                    <a:pt x="1" y="897"/>
                  </a:lnTo>
                  <a:lnTo>
                    <a:pt x="517" y="598"/>
                  </a:lnTo>
                  <a:lnTo>
                    <a:pt x="51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3"/>
            <p:cNvSpPr/>
            <p:nvPr/>
          </p:nvSpPr>
          <p:spPr>
            <a:xfrm>
              <a:off x="2607650" y="825625"/>
              <a:ext cx="12925" cy="22425"/>
            </a:xfrm>
            <a:custGeom>
              <a:rect b="b" l="l" r="r" t="t"/>
              <a:pathLst>
                <a:path extrusionOk="0" h="897" w="517">
                  <a:moveTo>
                    <a:pt x="516" y="0"/>
                  </a:moveTo>
                  <a:lnTo>
                    <a:pt x="0" y="299"/>
                  </a:lnTo>
                  <a:lnTo>
                    <a:pt x="0" y="896"/>
                  </a:lnTo>
                  <a:lnTo>
                    <a:pt x="516" y="598"/>
                  </a:lnTo>
                  <a:lnTo>
                    <a:pt x="516"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3"/>
            <p:cNvSpPr/>
            <p:nvPr/>
          </p:nvSpPr>
          <p:spPr>
            <a:xfrm>
              <a:off x="2629175" y="813175"/>
              <a:ext cx="12925" cy="22425"/>
            </a:xfrm>
            <a:custGeom>
              <a:rect b="b" l="l" r="r" t="t"/>
              <a:pathLst>
                <a:path extrusionOk="0" h="897" w="517">
                  <a:moveTo>
                    <a:pt x="517" y="1"/>
                  </a:moveTo>
                  <a:lnTo>
                    <a:pt x="0" y="300"/>
                  </a:lnTo>
                  <a:lnTo>
                    <a:pt x="0" y="897"/>
                  </a:lnTo>
                  <a:lnTo>
                    <a:pt x="517" y="598"/>
                  </a:lnTo>
                  <a:lnTo>
                    <a:pt x="51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3"/>
            <p:cNvSpPr/>
            <p:nvPr/>
          </p:nvSpPr>
          <p:spPr>
            <a:xfrm>
              <a:off x="2564575" y="884050"/>
              <a:ext cx="12925" cy="22425"/>
            </a:xfrm>
            <a:custGeom>
              <a:rect b="b" l="l" r="r" t="t"/>
              <a:pathLst>
                <a:path extrusionOk="0" h="897" w="517">
                  <a:moveTo>
                    <a:pt x="517" y="1"/>
                  </a:moveTo>
                  <a:lnTo>
                    <a:pt x="0" y="299"/>
                  </a:lnTo>
                  <a:lnTo>
                    <a:pt x="0" y="897"/>
                  </a:lnTo>
                  <a:lnTo>
                    <a:pt x="517" y="598"/>
                  </a:lnTo>
                  <a:lnTo>
                    <a:pt x="51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3"/>
            <p:cNvSpPr/>
            <p:nvPr/>
          </p:nvSpPr>
          <p:spPr>
            <a:xfrm>
              <a:off x="2586100" y="871625"/>
              <a:ext cx="12950" cy="22425"/>
            </a:xfrm>
            <a:custGeom>
              <a:rect b="b" l="l" r="r" t="t"/>
              <a:pathLst>
                <a:path extrusionOk="0" h="897" w="518">
                  <a:moveTo>
                    <a:pt x="517" y="0"/>
                  </a:moveTo>
                  <a:lnTo>
                    <a:pt x="1" y="299"/>
                  </a:lnTo>
                  <a:lnTo>
                    <a:pt x="1" y="896"/>
                  </a:lnTo>
                  <a:lnTo>
                    <a:pt x="517" y="598"/>
                  </a:lnTo>
                  <a:lnTo>
                    <a:pt x="51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3"/>
            <p:cNvSpPr/>
            <p:nvPr/>
          </p:nvSpPr>
          <p:spPr>
            <a:xfrm>
              <a:off x="2607650" y="859175"/>
              <a:ext cx="12925" cy="22450"/>
            </a:xfrm>
            <a:custGeom>
              <a:rect b="b" l="l" r="r" t="t"/>
              <a:pathLst>
                <a:path extrusionOk="0" h="898" w="517">
                  <a:moveTo>
                    <a:pt x="516" y="1"/>
                  </a:moveTo>
                  <a:lnTo>
                    <a:pt x="0" y="300"/>
                  </a:lnTo>
                  <a:lnTo>
                    <a:pt x="0" y="897"/>
                  </a:lnTo>
                  <a:lnTo>
                    <a:pt x="516" y="598"/>
                  </a:lnTo>
                  <a:lnTo>
                    <a:pt x="51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3"/>
            <p:cNvSpPr/>
            <p:nvPr/>
          </p:nvSpPr>
          <p:spPr>
            <a:xfrm>
              <a:off x="2629175" y="846750"/>
              <a:ext cx="12925" cy="22425"/>
            </a:xfrm>
            <a:custGeom>
              <a:rect b="b" l="l" r="r" t="t"/>
              <a:pathLst>
                <a:path extrusionOk="0" h="897" w="517">
                  <a:moveTo>
                    <a:pt x="517" y="1"/>
                  </a:moveTo>
                  <a:lnTo>
                    <a:pt x="0" y="299"/>
                  </a:lnTo>
                  <a:lnTo>
                    <a:pt x="0" y="897"/>
                  </a:lnTo>
                  <a:lnTo>
                    <a:pt x="517" y="598"/>
                  </a:lnTo>
                  <a:lnTo>
                    <a:pt x="51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3"/>
            <p:cNvSpPr/>
            <p:nvPr/>
          </p:nvSpPr>
          <p:spPr>
            <a:xfrm>
              <a:off x="2564575" y="917650"/>
              <a:ext cx="12925" cy="22400"/>
            </a:xfrm>
            <a:custGeom>
              <a:rect b="b" l="l" r="r" t="t"/>
              <a:pathLst>
                <a:path extrusionOk="0" h="896" w="517">
                  <a:moveTo>
                    <a:pt x="517" y="1"/>
                  </a:moveTo>
                  <a:lnTo>
                    <a:pt x="0" y="298"/>
                  </a:lnTo>
                  <a:lnTo>
                    <a:pt x="0" y="896"/>
                  </a:lnTo>
                  <a:lnTo>
                    <a:pt x="517" y="597"/>
                  </a:lnTo>
                  <a:lnTo>
                    <a:pt x="51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3"/>
            <p:cNvSpPr/>
            <p:nvPr/>
          </p:nvSpPr>
          <p:spPr>
            <a:xfrm>
              <a:off x="2629175" y="880350"/>
              <a:ext cx="12925" cy="22400"/>
            </a:xfrm>
            <a:custGeom>
              <a:rect b="b" l="l" r="r" t="t"/>
              <a:pathLst>
                <a:path extrusionOk="0" h="896" w="517">
                  <a:moveTo>
                    <a:pt x="517" y="1"/>
                  </a:moveTo>
                  <a:lnTo>
                    <a:pt x="0" y="298"/>
                  </a:lnTo>
                  <a:lnTo>
                    <a:pt x="0" y="895"/>
                  </a:lnTo>
                  <a:lnTo>
                    <a:pt x="517" y="597"/>
                  </a:lnTo>
                  <a:lnTo>
                    <a:pt x="51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3"/>
            <p:cNvSpPr/>
            <p:nvPr/>
          </p:nvSpPr>
          <p:spPr>
            <a:xfrm>
              <a:off x="2482725" y="892800"/>
              <a:ext cx="34500" cy="49750"/>
            </a:xfrm>
            <a:custGeom>
              <a:rect b="b" l="l" r="r" t="t"/>
              <a:pathLst>
                <a:path extrusionOk="0" h="1990" w="1380">
                  <a:moveTo>
                    <a:pt x="0" y="0"/>
                  </a:moveTo>
                  <a:lnTo>
                    <a:pt x="0" y="1194"/>
                  </a:lnTo>
                  <a:lnTo>
                    <a:pt x="1379" y="1990"/>
                  </a:lnTo>
                  <a:lnTo>
                    <a:pt x="1379" y="795"/>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3"/>
            <p:cNvSpPr/>
            <p:nvPr/>
          </p:nvSpPr>
          <p:spPr>
            <a:xfrm>
              <a:off x="2482725" y="892800"/>
              <a:ext cx="34500" cy="49750"/>
            </a:xfrm>
            <a:custGeom>
              <a:rect b="b" l="l" r="r" t="t"/>
              <a:pathLst>
                <a:path extrusionOk="0" h="1990" w="1380">
                  <a:moveTo>
                    <a:pt x="0" y="0"/>
                  </a:moveTo>
                  <a:lnTo>
                    <a:pt x="0" y="1194"/>
                  </a:lnTo>
                  <a:lnTo>
                    <a:pt x="1379" y="1990"/>
                  </a:lnTo>
                  <a:lnTo>
                    <a:pt x="1379" y="795"/>
                  </a:lnTo>
                  <a:lnTo>
                    <a:pt x="0"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
            <p:cNvSpPr/>
            <p:nvPr/>
          </p:nvSpPr>
          <p:spPr>
            <a:xfrm>
              <a:off x="2482725" y="892800"/>
              <a:ext cx="34500" cy="49750"/>
            </a:xfrm>
            <a:custGeom>
              <a:rect b="b" l="l" r="r" t="t"/>
              <a:pathLst>
                <a:path extrusionOk="0" h="1990" w="1380">
                  <a:moveTo>
                    <a:pt x="0" y="0"/>
                  </a:moveTo>
                  <a:lnTo>
                    <a:pt x="0" y="1194"/>
                  </a:lnTo>
                  <a:lnTo>
                    <a:pt x="181" y="1298"/>
                  </a:lnTo>
                  <a:lnTo>
                    <a:pt x="181" y="312"/>
                  </a:lnTo>
                  <a:lnTo>
                    <a:pt x="1199" y="899"/>
                  </a:lnTo>
                  <a:lnTo>
                    <a:pt x="1199" y="1885"/>
                  </a:lnTo>
                  <a:lnTo>
                    <a:pt x="1379" y="1990"/>
                  </a:lnTo>
                  <a:lnTo>
                    <a:pt x="1379" y="795"/>
                  </a:ln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3"/>
            <p:cNvSpPr/>
            <p:nvPr/>
          </p:nvSpPr>
          <p:spPr>
            <a:xfrm>
              <a:off x="2461175" y="746050"/>
              <a:ext cx="77575" cy="194000"/>
            </a:xfrm>
            <a:custGeom>
              <a:rect b="b" l="l" r="r" t="t"/>
              <a:pathLst>
                <a:path extrusionOk="0" h="7760" w="3103">
                  <a:moveTo>
                    <a:pt x="1" y="0"/>
                  </a:moveTo>
                  <a:lnTo>
                    <a:pt x="1" y="5969"/>
                  </a:lnTo>
                  <a:lnTo>
                    <a:pt x="862" y="6466"/>
                  </a:lnTo>
                  <a:lnTo>
                    <a:pt x="862" y="5870"/>
                  </a:lnTo>
                  <a:lnTo>
                    <a:pt x="2241" y="6665"/>
                  </a:lnTo>
                  <a:lnTo>
                    <a:pt x="2241" y="7262"/>
                  </a:lnTo>
                  <a:lnTo>
                    <a:pt x="3103" y="7760"/>
                  </a:lnTo>
                  <a:lnTo>
                    <a:pt x="3103" y="1791"/>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3"/>
            <p:cNvSpPr/>
            <p:nvPr/>
          </p:nvSpPr>
          <p:spPr>
            <a:xfrm>
              <a:off x="2586100" y="892800"/>
              <a:ext cx="34475" cy="49750"/>
            </a:xfrm>
            <a:custGeom>
              <a:rect b="b" l="l" r="r" t="t"/>
              <a:pathLst>
                <a:path extrusionOk="0" h="1990" w="1379">
                  <a:moveTo>
                    <a:pt x="1378" y="0"/>
                  </a:moveTo>
                  <a:lnTo>
                    <a:pt x="1" y="795"/>
                  </a:lnTo>
                  <a:lnTo>
                    <a:pt x="1" y="1990"/>
                  </a:lnTo>
                  <a:lnTo>
                    <a:pt x="1378" y="1194"/>
                  </a:lnTo>
                  <a:lnTo>
                    <a:pt x="1378"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
            <p:cNvSpPr/>
            <p:nvPr/>
          </p:nvSpPr>
          <p:spPr>
            <a:xfrm>
              <a:off x="2693225" y="1016000"/>
              <a:ext cx="4675" cy="37200"/>
            </a:xfrm>
            <a:custGeom>
              <a:rect b="b" l="l" r="r" t="t"/>
              <a:pathLst>
                <a:path extrusionOk="0" h="1488" w="187">
                  <a:moveTo>
                    <a:pt x="186" y="1"/>
                  </a:moveTo>
                  <a:lnTo>
                    <a:pt x="1" y="108"/>
                  </a:lnTo>
                  <a:lnTo>
                    <a:pt x="1" y="1409"/>
                  </a:lnTo>
                  <a:cubicBezTo>
                    <a:pt x="1" y="1454"/>
                    <a:pt x="39" y="1487"/>
                    <a:pt x="80" y="1487"/>
                  </a:cubicBezTo>
                  <a:cubicBezTo>
                    <a:pt x="93" y="1487"/>
                    <a:pt x="106" y="1484"/>
                    <a:pt x="118" y="1477"/>
                  </a:cubicBezTo>
                  <a:lnTo>
                    <a:pt x="186" y="1438"/>
                  </a:lnTo>
                  <a:lnTo>
                    <a:pt x="186"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3"/>
            <p:cNvSpPr/>
            <p:nvPr/>
          </p:nvSpPr>
          <p:spPr>
            <a:xfrm>
              <a:off x="2679350" y="940675"/>
              <a:ext cx="31625" cy="88600"/>
            </a:xfrm>
            <a:custGeom>
              <a:rect b="b" l="l" r="r" t="t"/>
              <a:pathLst>
                <a:path extrusionOk="0" h="3544" w="1265">
                  <a:moveTo>
                    <a:pt x="631" y="1"/>
                  </a:moveTo>
                  <a:cubicBezTo>
                    <a:pt x="283" y="1"/>
                    <a:pt x="0" y="1863"/>
                    <a:pt x="0" y="2461"/>
                  </a:cubicBezTo>
                  <a:cubicBezTo>
                    <a:pt x="0" y="3059"/>
                    <a:pt x="283" y="3543"/>
                    <a:pt x="633" y="3543"/>
                  </a:cubicBezTo>
                  <a:cubicBezTo>
                    <a:pt x="981" y="3543"/>
                    <a:pt x="1265" y="3059"/>
                    <a:pt x="1265" y="2461"/>
                  </a:cubicBezTo>
                  <a:cubicBezTo>
                    <a:pt x="1265" y="1863"/>
                    <a:pt x="981" y="1"/>
                    <a:pt x="631" y="1"/>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3"/>
            <p:cNvSpPr/>
            <p:nvPr/>
          </p:nvSpPr>
          <p:spPr>
            <a:xfrm>
              <a:off x="2695050" y="1029250"/>
              <a:ext cx="50" cy="25"/>
            </a:xfrm>
            <a:custGeom>
              <a:rect b="b" l="l" r="r" t="t"/>
              <a:pathLst>
                <a:path extrusionOk="0" h="1" w="2">
                  <a:moveTo>
                    <a:pt x="2" y="0"/>
                  </a:moveTo>
                  <a:lnTo>
                    <a:pt x="2" y="0"/>
                  </a:lnTo>
                  <a:close/>
                  <a:moveTo>
                    <a:pt x="0" y="0"/>
                  </a:move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
            <p:cNvSpPr/>
            <p:nvPr/>
          </p:nvSpPr>
          <p:spPr>
            <a:xfrm>
              <a:off x="2684600" y="943800"/>
              <a:ext cx="26350" cy="85475"/>
            </a:xfrm>
            <a:custGeom>
              <a:rect b="b" l="l" r="r" t="t"/>
              <a:pathLst>
                <a:path extrusionOk="0" h="3419" w="1054">
                  <a:moveTo>
                    <a:pt x="576" y="0"/>
                  </a:moveTo>
                  <a:cubicBezTo>
                    <a:pt x="577" y="2"/>
                    <a:pt x="578" y="3"/>
                    <a:pt x="579" y="5"/>
                  </a:cubicBezTo>
                  <a:lnTo>
                    <a:pt x="579" y="5"/>
                  </a:lnTo>
                  <a:cubicBezTo>
                    <a:pt x="579" y="3"/>
                    <a:pt x="578" y="2"/>
                    <a:pt x="578" y="0"/>
                  </a:cubicBezTo>
                  <a:close/>
                  <a:moveTo>
                    <a:pt x="579" y="5"/>
                  </a:moveTo>
                  <a:cubicBezTo>
                    <a:pt x="683" y="330"/>
                    <a:pt x="745" y="713"/>
                    <a:pt x="745" y="1124"/>
                  </a:cubicBezTo>
                  <a:cubicBezTo>
                    <a:pt x="745" y="2055"/>
                    <a:pt x="434" y="2845"/>
                    <a:pt x="1" y="3140"/>
                  </a:cubicBezTo>
                  <a:cubicBezTo>
                    <a:pt x="112" y="3309"/>
                    <a:pt x="257" y="3417"/>
                    <a:pt x="417" y="3418"/>
                  </a:cubicBezTo>
                  <a:lnTo>
                    <a:pt x="421" y="3418"/>
                  </a:lnTo>
                  <a:cubicBezTo>
                    <a:pt x="771" y="3418"/>
                    <a:pt x="1053" y="2934"/>
                    <a:pt x="1053" y="2335"/>
                  </a:cubicBezTo>
                  <a:cubicBezTo>
                    <a:pt x="1053" y="1831"/>
                    <a:pt x="852" y="434"/>
                    <a:pt x="579" y="5"/>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
            <p:cNvSpPr/>
            <p:nvPr/>
          </p:nvSpPr>
          <p:spPr>
            <a:xfrm>
              <a:off x="2846950" y="1097175"/>
              <a:ext cx="4650" cy="37175"/>
            </a:xfrm>
            <a:custGeom>
              <a:rect b="b" l="l" r="r" t="t"/>
              <a:pathLst>
                <a:path extrusionOk="0" h="1487" w="186">
                  <a:moveTo>
                    <a:pt x="186" y="1"/>
                  </a:moveTo>
                  <a:lnTo>
                    <a:pt x="2" y="106"/>
                  </a:lnTo>
                  <a:lnTo>
                    <a:pt x="2" y="1407"/>
                  </a:lnTo>
                  <a:cubicBezTo>
                    <a:pt x="0" y="1453"/>
                    <a:pt x="38" y="1486"/>
                    <a:pt x="78" y="1486"/>
                  </a:cubicBezTo>
                  <a:cubicBezTo>
                    <a:pt x="91" y="1486"/>
                    <a:pt x="105" y="1483"/>
                    <a:pt x="118" y="1475"/>
                  </a:cubicBezTo>
                  <a:lnTo>
                    <a:pt x="186" y="1436"/>
                  </a:lnTo>
                  <a:lnTo>
                    <a:pt x="186"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3"/>
            <p:cNvSpPr/>
            <p:nvPr/>
          </p:nvSpPr>
          <p:spPr>
            <a:xfrm>
              <a:off x="2833050" y="1021775"/>
              <a:ext cx="31600" cy="88625"/>
            </a:xfrm>
            <a:custGeom>
              <a:rect b="b" l="l" r="r" t="t"/>
              <a:pathLst>
                <a:path extrusionOk="0" h="3545" w="1264">
                  <a:moveTo>
                    <a:pt x="633" y="0"/>
                  </a:moveTo>
                  <a:cubicBezTo>
                    <a:pt x="283" y="0"/>
                    <a:pt x="1" y="1864"/>
                    <a:pt x="1" y="2461"/>
                  </a:cubicBezTo>
                  <a:cubicBezTo>
                    <a:pt x="1" y="3060"/>
                    <a:pt x="283" y="3544"/>
                    <a:pt x="633" y="3544"/>
                  </a:cubicBezTo>
                  <a:cubicBezTo>
                    <a:pt x="981" y="3544"/>
                    <a:pt x="1264" y="3060"/>
                    <a:pt x="1264" y="2461"/>
                  </a:cubicBezTo>
                  <a:cubicBezTo>
                    <a:pt x="1264" y="1864"/>
                    <a:pt x="981" y="0"/>
                    <a:pt x="633" y="0"/>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
            <p:cNvSpPr/>
            <p:nvPr/>
          </p:nvSpPr>
          <p:spPr>
            <a:xfrm>
              <a:off x="2848750" y="1110375"/>
              <a:ext cx="75" cy="25"/>
            </a:xfrm>
            <a:custGeom>
              <a:rect b="b" l="l" r="r" t="t"/>
              <a:pathLst>
                <a:path extrusionOk="0" h="1" w="3">
                  <a:moveTo>
                    <a:pt x="2" y="0"/>
                  </a:moveTo>
                  <a:lnTo>
                    <a:pt x="2" y="0"/>
                  </a:lnTo>
                  <a:close/>
                  <a:moveTo>
                    <a:pt x="1" y="0"/>
                  </a:moveTo>
                  <a:lnTo>
                    <a:pt x="1"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3"/>
            <p:cNvSpPr/>
            <p:nvPr/>
          </p:nvSpPr>
          <p:spPr>
            <a:xfrm>
              <a:off x="2838350" y="1024925"/>
              <a:ext cx="26300" cy="85500"/>
            </a:xfrm>
            <a:custGeom>
              <a:rect b="b" l="l" r="r" t="t"/>
              <a:pathLst>
                <a:path extrusionOk="0" h="3420" w="1052">
                  <a:moveTo>
                    <a:pt x="576" y="1"/>
                  </a:moveTo>
                  <a:lnTo>
                    <a:pt x="575" y="2"/>
                  </a:lnTo>
                  <a:cubicBezTo>
                    <a:pt x="576" y="4"/>
                    <a:pt x="577" y="6"/>
                    <a:pt x="579" y="8"/>
                  </a:cubicBezTo>
                  <a:lnTo>
                    <a:pt x="579" y="8"/>
                  </a:lnTo>
                  <a:cubicBezTo>
                    <a:pt x="578" y="6"/>
                    <a:pt x="577" y="3"/>
                    <a:pt x="576" y="1"/>
                  </a:cubicBezTo>
                  <a:close/>
                  <a:moveTo>
                    <a:pt x="579" y="8"/>
                  </a:moveTo>
                  <a:lnTo>
                    <a:pt x="579" y="8"/>
                  </a:lnTo>
                  <a:cubicBezTo>
                    <a:pt x="683" y="333"/>
                    <a:pt x="743" y="714"/>
                    <a:pt x="743" y="1124"/>
                  </a:cubicBezTo>
                  <a:cubicBezTo>
                    <a:pt x="743" y="2055"/>
                    <a:pt x="433" y="2847"/>
                    <a:pt x="0" y="3140"/>
                  </a:cubicBezTo>
                  <a:cubicBezTo>
                    <a:pt x="111" y="3311"/>
                    <a:pt x="256" y="3418"/>
                    <a:pt x="415" y="3420"/>
                  </a:cubicBezTo>
                  <a:lnTo>
                    <a:pt x="419" y="3420"/>
                  </a:lnTo>
                  <a:cubicBezTo>
                    <a:pt x="769" y="3420"/>
                    <a:pt x="1052" y="2934"/>
                    <a:pt x="1052" y="2337"/>
                  </a:cubicBezTo>
                  <a:cubicBezTo>
                    <a:pt x="1052" y="1833"/>
                    <a:pt x="851" y="437"/>
                    <a:pt x="579" y="8"/>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
            <p:cNvSpPr/>
            <p:nvPr/>
          </p:nvSpPr>
          <p:spPr>
            <a:xfrm>
              <a:off x="2515300" y="974550"/>
              <a:ext cx="4625" cy="37175"/>
            </a:xfrm>
            <a:custGeom>
              <a:rect b="b" l="l" r="r" t="t"/>
              <a:pathLst>
                <a:path extrusionOk="0" h="1487" w="185">
                  <a:moveTo>
                    <a:pt x="185" y="0"/>
                  </a:moveTo>
                  <a:lnTo>
                    <a:pt x="1" y="107"/>
                  </a:lnTo>
                  <a:lnTo>
                    <a:pt x="1" y="1408"/>
                  </a:lnTo>
                  <a:cubicBezTo>
                    <a:pt x="1" y="1454"/>
                    <a:pt x="38" y="1486"/>
                    <a:pt x="79" y="1486"/>
                  </a:cubicBezTo>
                  <a:cubicBezTo>
                    <a:pt x="92" y="1486"/>
                    <a:pt x="106" y="1483"/>
                    <a:pt x="118" y="1476"/>
                  </a:cubicBezTo>
                  <a:lnTo>
                    <a:pt x="185" y="1437"/>
                  </a:lnTo>
                  <a:lnTo>
                    <a:pt x="185"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
            <p:cNvSpPr/>
            <p:nvPr/>
          </p:nvSpPr>
          <p:spPr>
            <a:xfrm>
              <a:off x="2501375" y="899175"/>
              <a:ext cx="31650" cy="88625"/>
            </a:xfrm>
            <a:custGeom>
              <a:rect b="b" l="l" r="r" t="t"/>
              <a:pathLst>
                <a:path extrusionOk="0" h="3545" w="1266">
                  <a:moveTo>
                    <a:pt x="633" y="0"/>
                  </a:moveTo>
                  <a:cubicBezTo>
                    <a:pt x="284" y="0"/>
                    <a:pt x="1" y="1864"/>
                    <a:pt x="1" y="2461"/>
                  </a:cubicBezTo>
                  <a:cubicBezTo>
                    <a:pt x="1" y="3060"/>
                    <a:pt x="284" y="3544"/>
                    <a:pt x="633" y="3544"/>
                  </a:cubicBezTo>
                  <a:cubicBezTo>
                    <a:pt x="983" y="3544"/>
                    <a:pt x="1265" y="3060"/>
                    <a:pt x="1265" y="2461"/>
                  </a:cubicBezTo>
                  <a:cubicBezTo>
                    <a:pt x="1265" y="1864"/>
                    <a:pt x="983" y="0"/>
                    <a:pt x="633" y="0"/>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3"/>
            <p:cNvSpPr/>
            <p:nvPr/>
          </p:nvSpPr>
          <p:spPr>
            <a:xfrm>
              <a:off x="2517075" y="987775"/>
              <a:ext cx="100" cy="25"/>
            </a:xfrm>
            <a:custGeom>
              <a:rect b="b" l="l" r="r" t="t"/>
              <a:pathLst>
                <a:path extrusionOk="0" h="1" w="4">
                  <a:moveTo>
                    <a:pt x="4" y="0"/>
                  </a:moveTo>
                  <a:lnTo>
                    <a:pt x="4" y="0"/>
                  </a:lnTo>
                  <a:close/>
                  <a:moveTo>
                    <a:pt x="1" y="0"/>
                  </a:moveTo>
                  <a:lnTo>
                    <a:pt x="1"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3"/>
            <p:cNvSpPr/>
            <p:nvPr/>
          </p:nvSpPr>
          <p:spPr>
            <a:xfrm>
              <a:off x="2506675" y="902325"/>
              <a:ext cx="26300" cy="85500"/>
            </a:xfrm>
            <a:custGeom>
              <a:rect b="b" l="l" r="r" t="t"/>
              <a:pathLst>
                <a:path extrusionOk="0" h="3420" w="1052">
                  <a:moveTo>
                    <a:pt x="576" y="1"/>
                  </a:moveTo>
                  <a:lnTo>
                    <a:pt x="576" y="2"/>
                  </a:lnTo>
                  <a:cubicBezTo>
                    <a:pt x="577" y="2"/>
                    <a:pt x="577" y="3"/>
                    <a:pt x="577" y="3"/>
                  </a:cubicBezTo>
                  <a:lnTo>
                    <a:pt x="577" y="3"/>
                  </a:lnTo>
                  <a:cubicBezTo>
                    <a:pt x="577" y="2"/>
                    <a:pt x="577" y="1"/>
                    <a:pt x="576" y="1"/>
                  </a:cubicBezTo>
                  <a:close/>
                  <a:moveTo>
                    <a:pt x="577" y="3"/>
                  </a:moveTo>
                  <a:lnTo>
                    <a:pt x="577" y="3"/>
                  </a:lnTo>
                  <a:cubicBezTo>
                    <a:pt x="683" y="329"/>
                    <a:pt x="743" y="712"/>
                    <a:pt x="743" y="1124"/>
                  </a:cubicBezTo>
                  <a:cubicBezTo>
                    <a:pt x="743" y="2055"/>
                    <a:pt x="433" y="2846"/>
                    <a:pt x="1" y="3140"/>
                  </a:cubicBezTo>
                  <a:cubicBezTo>
                    <a:pt x="111" y="3311"/>
                    <a:pt x="256" y="3418"/>
                    <a:pt x="417" y="3420"/>
                  </a:cubicBezTo>
                  <a:lnTo>
                    <a:pt x="420" y="3420"/>
                  </a:lnTo>
                  <a:cubicBezTo>
                    <a:pt x="769" y="3420"/>
                    <a:pt x="1052" y="2934"/>
                    <a:pt x="1052" y="2337"/>
                  </a:cubicBezTo>
                  <a:cubicBezTo>
                    <a:pt x="1052" y="1831"/>
                    <a:pt x="849" y="427"/>
                    <a:pt x="577" y="3"/>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3"/>
            <p:cNvSpPr/>
            <p:nvPr/>
          </p:nvSpPr>
          <p:spPr>
            <a:xfrm>
              <a:off x="2654975" y="1111600"/>
              <a:ext cx="103450" cy="89575"/>
            </a:xfrm>
            <a:custGeom>
              <a:rect b="b" l="l" r="r" t="t"/>
              <a:pathLst>
                <a:path extrusionOk="0" h="3583" w="4138">
                  <a:moveTo>
                    <a:pt x="4138" y="1"/>
                  </a:moveTo>
                  <a:lnTo>
                    <a:pt x="1" y="2389"/>
                  </a:lnTo>
                  <a:lnTo>
                    <a:pt x="1" y="3582"/>
                  </a:lnTo>
                  <a:lnTo>
                    <a:pt x="4137" y="1196"/>
                  </a:lnTo>
                  <a:lnTo>
                    <a:pt x="4138" y="1"/>
                  </a:lnTo>
                  <a:close/>
                </a:path>
              </a:pathLst>
            </a:custGeom>
            <a:solidFill>
              <a:srgbClr val="F4AA9E"/>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3"/>
            <p:cNvSpPr/>
            <p:nvPr/>
          </p:nvSpPr>
          <p:spPr>
            <a:xfrm>
              <a:off x="2551600" y="1096700"/>
              <a:ext cx="206825" cy="74650"/>
            </a:xfrm>
            <a:custGeom>
              <a:rect b="b" l="l" r="r" t="t"/>
              <a:pathLst>
                <a:path extrusionOk="0" h="2986" w="8273">
                  <a:moveTo>
                    <a:pt x="1036" y="1"/>
                  </a:moveTo>
                  <a:lnTo>
                    <a:pt x="0" y="597"/>
                  </a:lnTo>
                  <a:lnTo>
                    <a:pt x="4136" y="2985"/>
                  </a:lnTo>
                  <a:lnTo>
                    <a:pt x="8273" y="597"/>
                  </a:lnTo>
                  <a:lnTo>
                    <a:pt x="7238" y="1"/>
                  </a:lnTo>
                  <a:lnTo>
                    <a:pt x="7238" y="597"/>
                  </a:lnTo>
                  <a:lnTo>
                    <a:pt x="4137" y="2389"/>
                  </a:lnTo>
                  <a:lnTo>
                    <a:pt x="1036" y="597"/>
                  </a:lnTo>
                  <a:lnTo>
                    <a:pt x="1036" y="1"/>
                  </a:lnTo>
                  <a:close/>
                </a:path>
              </a:pathLst>
            </a:custGeom>
            <a:solidFill>
              <a:srgbClr val="F4AA9E"/>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3"/>
            <p:cNvSpPr/>
            <p:nvPr/>
          </p:nvSpPr>
          <p:spPr>
            <a:xfrm>
              <a:off x="2654975" y="1096700"/>
              <a:ext cx="77575" cy="59750"/>
            </a:xfrm>
            <a:custGeom>
              <a:rect b="b" l="l" r="r" t="t"/>
              <a:pathLst>
                <a:path extrusionOk="0" h="2390" w="3103">
                  <a:moveTo>
                    <a:pt x="3103" y="1"/>
                  </a:moveTo>
                  <a:lnTo>
                    <a:pt x="1" y="1792"/>
                  </a:lnTo>
                  <a:lnTo>
                    <a:pt x="2" y="2389"/>
                  </a:lnTo>
                  <a:lnTo>
                    <a:pt x="3103" y="597"/>
                  </a:lnTo>
                  <a:lnTo>
                    <a:pt x="310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
            <p:cNvSpPr/>
            <p:nvPr/>
          </p:nvSpPr>
          <p:spPr>
            <a:xfrm>
              <a:off x="2577475" y="1081775"/>
              <a:ext cx="155075" cy="59725"/>
            </a:xfrm>
            <a:custGeom>
              <a:rect b="b" l="l" r="r" t="t"/>
              <a:pathLst>
                <a:path extrusionOk="0" h="2389" w="6203">
                  <a:moveTo>
                    <a:pt x="1033" y="0"/>
                  </a:moveTo>
                  <a:lnTo>
                    <a:pt x="1" y="598"/>
                  </a:lnTo>
                  <a:lnTo>
                    <a:pt x="3101" y="2389"/>
                  </a:lnTo>
                  <a:lnTo>
                    <a:pt x="6203" y="598"/>
                  </a:lnTo>
                  <a:lnTo>
                    <a:pt x="5170" y="2"/>
                  </a:lnTo>
                  <a:lnTo>
                    <a:pt x="5170" y="598"/>
                  </a:lnTo>
                  <a:lnTo>
                    <a:pt x="3102" y="1791"/>
                  </a:lnTo>
                  <a:lnTo>
                    <a:pt x="1035" y="598"/>
                  </a:lnTo>
                  <a:lnTo>
                    <a:pt x="1035" y="0"/>
                  </a:lnTo>
                  <a:close/>
                </a:path>
              </a:pathLst>
            </a:custGeom>
            <a:solidFill>
              <a:srgbClr val="F4AA9E"/>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3"/>
            <p:cNvSpPr/>
            <p:nvPr/>
          </p:nvSpPr>
          <p:spPr>
            <a:xfrm>
              <a:off x="2654975" y="1051925"/>
              <a:ext cx="51775" cy="74650"/>
            </a:xfrm>
            <a:custGeom>
              <a:rect b="b" l="l" r="r" t="t"/>
              <a:pathLst>
                <a:path extrusionOk="0" h="2986" w="2071">
                  <a:moveTo>
                    <a:pt x="2069" y="1"/>
                  </a:moveTo>
                  <a:lnTo>
                    <a:pt x="1" y="1194"/>
                  </a:lnTo>
                  <a:lnTo>
                    <a:pt x="2" y="2985"/>
                  </a:lnTo>
                  <a:lnTo>
                    <a:pt x="2070" y="1792"/>
                  </a:lnTo>
                  <a:lnTo>
                    <a:pt x="2070" y="1196"/>
                  </a:lnTo>
                  <a:lnTo>
                    <a:pt x="2069" y="1"/>
                  </a:lnTo>
                  <a:close/>
                </a:path>
              </a:pathLst>
            </a:custGeom>
            <a:solidFill>
              <a:srgbClr val="F4AA9E"/>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3"/>
            <p:cNvSpPr/>
            <p:nvPr/>
          </p:nvSpPr>
          <p:spPr>
            <a:xfrm>
              <a:off x="2654975" y="1027675"/>
              <a:ext cx="42050" cy="28950"/>
            </a:xfrm>
            <a:custGeom>
              <a:rect b="b" l="l" r="r" t="t"/>
              <a:pathLst>
                <a:path extrusionOk="0" h="1158" w="1682">
                  <a:moveTo>
                    <a:pt x="1" y="1"/>
                  </a:moveTo>
                  <a:lnTo>
                    <a:pt x="2" y="375"/>
                  </a:lnTo>
                  <a:lnTo>
                    <a:pt x="1360" y="1158"/>
                  </a:lnTo>
                  <a:lnTo>
                    <a:pt x="1682" y="971"/>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3"/>
            <p:cNvSpPr/>
            <p:nvPr/>
          </p:nvSpPr>
          <p:spPr>
            <a:xfrm>
              <a:off x="2603300" y="1051925"/>
              <a:ext cx="51750" cy="74650"/>
            </a:xfrm>
            <a:custGeom>
              <a:rect b="b" l="l" r="r" t="t"/>
              <a:pathLst>
                <a:path extrusionOk="0" h="2986" w="2070">
                  <a:moveTo>
                    <a:pt x="0" y="1"/>
                  </a:moveTo>
                  <a:lnTo>
                    <a:pt x="2" y="1194"/>
                  </a:lnTo>
                  <a:lnTo>
                    <a:pt x="2" y="1792"/>
                  </a:lnTo>
                  <a:lnTo>
                    <a:pt x="2069" y="2985"/>
                  </a:lnTo>
                  <a:lnTo>
                    <a:pt x="2068" y="1194"/>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3"/>
            <p:cNvSpPr/>
            <p:nvPr/>
          </p:nvSpPr>
          <p:spPr>
            <a:xfrm>
              <a:off x="2577475" y="1096700"/>
              <a:ext cx="77575" cy="59750"/>
            </a:xfrm>
            <a:custGeom>
              <a:rect b="b" l="l" r="r" t="t"/>
              <a:pathLst>
                <a:path extrusionOk="0" h="2390" w="3103">
                  <a:moveTo>
                    <a:pt x="1" y="1"/>
                  </a:moveTo>
                  <a:lnTo>
                    <a:pt x="1" y="597"/>
                  </a:lnTo>
                  <a:lnTo>
                    <a:pt x="3102" y="2389"/>
                  </a:lnTo>
                  <a:lnTo>
                    <a:pt x="3101" y="1790"/>
                  </a:lnTo>
                  <a:lnTo>
                    <a:pt x="1" y="1"/>
                  </a:lnTo>
                  <a:close/>
                </a:path>
              </a:pathLst>
            </a:custGeom>
            <a:solidFill>
              <a:srgbClr val="FD876C"/>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3"/>
            <p:cNvSpPr/>
            <p:nvPr/>
          </p:nvSpPr>
          <p:spPr>
            <a:xfrm>
              <a:off x="2551600" y="1111600"/>
              <a:ext cx="103400" cy="89575"/>
            </a:xfrm>
            <a:custGeom>
              <a:rect b="b" l="l" r="r" t="t"/>
              <a:pathLst>
                <a:path extrusionOk="0" h="3583" w="4136">
                  <a:moveTo>
                    <a:pt x="0" y="1"/>
                  </a:moveTo>
                  <a:lnTo>
                    <a:pt x="0" y="1194"/>
                  </a:lnTo>
                  <a:lnTo>
                    <a:pt x="4136" y="3582"/>
                  </a:lnTo>
                  <a:lnTo>
                    <a:pt x="4136" y="2389"/>
                  </a:lnTo>
                  <a:lnTo>
                    <a:pt x="0" y="1"/>
                  </a:lnTo>
                  <a:close/>
                </a:path>
              </a:pathLst>
            </a:custGeom>
            <a:solidFill>
              <a:srgbClr val="FD876C"/>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3"/>
            <p:cNvSpPr/>
            <p:nvPr/>
          </p:nvSpPr>
          <p:spPr>
            <a:xfrm>
              <a:off x="2603300" y="1022100"/>
              <a:ext cx="103400" cy="59700"/>
            </a:xfrm>
            <a:custGeom>
              <a:rect b="b" l="l" r="r" t="t"/>
              <a:pathLst>
                <a:path extrusionOk="0" h="2388" w="4136">
                  <a:moveTo>
                    <a:pt x="2068" y="224"/>
                  </a:moveTo>
                  <a:lnTo>
                    <a:pt x="3749" y="1194"/>
                  </a:lnTo>
                  <a:lnTo>
                    <a:pt x="3427" y="1381"/>
                  </a:lnTo>
                  <a:lnTo>
                    <a:pt x="2068" y="2164"/>
                  </a:lnTo>
                  <a:lnTo>
                    <a:pt x="387" y="1194"/>
                  </a:lnTo>
                  <a:lnTo>
                    <a:pt x="2068" y="224"/>
                  </a:lnTo>
                  <a:close/>
                  <a:moveTo>
                    <a:pt x="2068" y="1"/>
                  </a:moveTo>
                  <a:lnTo>
                    <a:pt x="0" y="1194"/>
                  </a:lnTo>
                  <a:lnTo>
                    <a:pt x="2068" y="2387"/>
                  </a:lnTo>
                  <a:lnTo>
                    <a:pt x="4136" y="1194"/>
                  </a:lnTo>
                  <a:lnTo>
                    <a:pt x="206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3"/>
            <p:cNvSpPr/>
            <p:nvPr/>
          </p:nvSpPr>
          <p:spPr>
            <a:xfrm>
              <a:off x="2612975" y="1027675"/>
              <a:ext cx="42075" cy="28925"/>
            </a:xfrm>
            <a:custGeom>
              <a:rect b="b" l="l" r="r" t="t"/>
              <a:pathLst>
                <a:path extrusionOk="0" h="1157" w="1683">
                  <a:moveTo>
                    <a:pt x="1681" y="1"/>
                  </a:moveTo>
                  <a:lnTo>
                    <a:pt x="0" y="971"/>
                  </a:lnTo>
                  <a:lnTo>
                    <a:pt x="324" y="1157"/>
                  </a:lnTo>
                  <a:lnTo>
                    <a:pt x="1682" y="374"/>
                  </a:lnTo>
                  <a:lnTo>
                    <a:pt x="168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3"/>
            <p:cNvSpPr/>
            <p:nvPr/>
          </p:nvSpPr>
          <p:spPr>
            <a:xfrm>
              <a:off x="2621050" y="1037000"/>
              <a:ext cx="67925" cy="39225"/>
            </a:xfrm>
            <a:custGeom>
              <a:rect b="b" l="l" r="r" t="t"/>
              <a:pathLst>
                <a:path extrusionOk="0" h="1569" w="2717">
                  <a:moveTo>
                    <a:pt x="1359" y="1"/>
                  </a:moveTo>
                  <a:lnTo>
                    <a:pt x="1" y="784"/>
                  </a:lnTo>
                  <a:lnTo>
                    <a:pt x="1358" y="1568"/>
                  </a:lnTo>
                  <a:lnTo>
                    <a:pt x="2717" y="785"/>
                  </a:lnTo>
                  <a:lnTo>
                    <a:pt x="1359" y="2"/>
                  </a:lnTo>
                  <a:lnTo>
                    <a:pt x="1359"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3"/>
            <p:cNvSpPr/>
            <p:nvPr/>
          </p:nvSpPr>
          <p:spPr>
            <a:xfrm>
              <a:off x="2653800" y="976100"/>
              <a:ext cx="2450" cy="77100"/>
            </a:xfrm>
            <a:custGeom>
              <a:rect b="b" l="l" r="r" t="t"/>
              <a:pathLst>
                <a:path extrusionOk="0" h="3084" w="98">
                  <a:moveTo>
                    <a:pt x="49" y="1"/>
                  </a:moveTo>
                  <a:cubicBezTo>
                    <a:pt x="24" y="1"/>
                    <a:pt x="0" y="17"/>
                    <a:pt x="0" y="50"/>
                  </a:cubicBezTo>
                  <a:lnTo>
                    <a:pt x="0" y="3034"/>
                  </a:lnTo>
                  <a:cubicBezTo>
                    <a:pt x="0" y="3061"/>
                    <a:pt x="22" y="3083"/>
                    <a:pt x="48" y="3083"/>
                  </a:cubicBezTo>
                  <a:cubicBezTo>
                    <a:pt x="75" y="3083"/>
                    <a:pt x="97" y="3061"/>
                    <a:pt x="97" y="3034"/>
                  </a:cubicBezTo>
                  <a:lnTo>
                    <a:pt x="97" y="50"/>
                  </a:lnTo>
                  <a:cubicBezTo>
                    <a:pt x="97" y="17"/>
                    <a:pt x="73" y="1"/>
                    <a:pt x="49"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3"/>
            <p:cNvSpPr/>
            <p:nvPr/>
          </p:nvSpPr>
          <p:spPr>
            <a:xfrm>
              <a:off x="2637775" y="964425"/>
              <a:ext cx="30175" cy="25850"/>
            </a:xfrm>
            <a:custGeom>
              <a:rect b="b" l="l" r="r" t="t"/>
              <a:pathLst>
                <a:path extrusionOk="0" h="1034" w="1207">
                  <a:moveTo>
                    <a:pt x="690" y="0"/>
                  </a:moveTo>
                  <a:cubicBezTo>
                    <a:pt x="231" y="0"/>
                    <a:pt x="0" y="557"/>
                    <a:pt x="325" y="882"/>
                  </a:cubicBezTo>
                  <a:cubicBezTo>
                    <a:pt x="424" y="981"/>
                    <a:pt x="556" y="1033"/>
                    <a:pt x="690" y="1033"/>
                  </a:cubicBezTo>
                  <a:cubicBezTo>
                    <a:pt x="756" y="1033"/>
                    <a:pt x="824" y="1020"/>
                    <a:pt x="888" y="994"/>
                  </a:cubicBezTo>
                  <a:cubicBezTo>
                    <a:pt x="1080" y="914"/>
                    <a:pt x="1207" y="726"/>
                    <a:pt x="1207" y="517"/>
                  </a:cubicBezTo>
                  <a:cubicBezTo>
                    <a:pt x="1207" y="232"/>
                    <a:pt x="975" y="0"/>
                    <a:pt x="690" y="0"/>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3"/>
            <p:cNvSpPr/>
            <p:nvPr/>
          </p:nvSpPr>
          <p:spPr>
            <a:xfrm>
              <a:off x="2767500" y="798175"/>
              <a:ext cx="5400" cy="43325"/>
            </a:xfrm>
            <a:custGeom>
              <a:rect b="b" l="l" r="r" t="t"/>
              <a:pathLst>
                <a:path extrusionOk="0" h="1733" w="216">
                  <a:moveTo>
                    <a:pt x="216" y="0"/>
                  </a:moveTo>
                  <a:lnTo>
                    <a:pt x="1" y="125"/>
                  </a:lnTo>
                  <a:lnTo>
                    <a:pt x="1" y="1640"/>
                  </a:lnTo>
                  <a:cubicBezTo>
                    <a:pt x="1" y="1694"/>
                    <a:pt x="45" y="1732"/>
                    <a:pt x="93" y="1732"/>
                  </a:cubicBezTo>
                  <a:cubicBezTo>
                    <a:pt x="108" y="1732"/>
                    <a:pt x="123" y="1729"/>
                    <a:pt x="137" y="1720"/>
                  </a:cubicBezTo>
                  <a:lnTo>
                    <a:pt x="216" y="1674"/>
                  </a:lnTo>
                  <a:lnTo>
                    <a:pt x="216"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3"/>
            <p:cNvSpPr/>
            <p:nvPr/>
          </p:nvSpPr>
          <p:spPr>
            <a:xfrm>
              <a:off x="2751300" y="710400"/>
              <a:ext cx="36875" cy="103200"/>
            </a:xfrm>
            <a:custGeom>
              <a:rect b="b" l="l" r="r" t="t"/>
              <a:pathLst>
                <a:path extrusionOk="0" h="4128" w="1475">
                  <a:moveTo>
                    <a:pt x="737" y="1"/>
                  </a:moveTo>
                  <a:cubicBezTo>
                    <a:pt x="331" y="1"/>
                    <a:pt x="1" y="2170"/>
                    <a:pt x="1" y="2866"/>
                  </a:cubicBezTo>
                  <a:cubicBezTo>
                    <a:pt x="1" y="3564"/>
                    <a:pt x="331" y="4128"/>
                    <a:pt x="737" y="4128"/>
                  </a:cubicBezTo>
                  <a:cubicBezTo>
                    <a:pt x="1143" y="4128"/>
                    <a:pt x="1474" y="3564"/>
                    <a:pt x="1474" y="2866"/>
                  </a:cubicBezTo>
                  <a:cubicBezTo>
                    <a:pt x="1474" y="2170"/>
                    <a:pt x="1143" y="1"/>
                    <a:pt x="737" y="1"/>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
            <p:cNvSpPr/>
            <p:nvPr/>
          </p:nvSpPr>
          <p:spPr>
            <a:xfrm>
              <a:off x="2788150" y="781100"/>
              <a:ext cx="25" cy="975"/>
            </a:xfrm>
            <a:custGeom>
              <a:rect b="b" l="l" r="r" t="t"/>
              <a:pathLst>
                <a:path extrusionOk="0" h="39" w="1">
                  <a:moveTo>
                    <a:pt x="0" y="37"/>
                  </a:moveTo>
                  <a:lnTo>
                    <a:pt x="0" y="38"/>
                  </a:lnTo>
                  <a:lnTo>
                    <a:pt x="0" y="38"/>
                  </a:lnTo>
                  <a:lnTo>
                    <a:pt x="0" y="37"/>
                  </a:lnTo>
                  <a:close/>
                  <a:moveTo>
                    <a:pt x="0" y="35"/>
                  </a:moveTo>
                  <a:lnTo>
                    <a:pt x="0" y="35"/>
                  </a:lnTo>
                  <a:close/>
                  <a:moveTo>
                    <a:pt x="0" y="32"/>
                  </a:moveTo>
                  <a:lnTo>
                    <a:pt x="0" y="32"/>
                  </a:lnTo>
                  <a:close/>
                  <a:moveTo>
                    <a:pt x="0" y="31"/>
                  </a:moveTo>
                  <a:lnTo>
                    <a:pt x="0" y="31"/>
                  </a:lnTo>
                  <a:close/>
                  <a:moveTo>
                    <a:pt x="0" y="28"/>
                  </a:moveTo>
                  <a:lnTo>
                    <a:pt x="0" y="28"/>
                  </a:lnTo>
                  <a:close/>
                  <a:moveTo>
                    <a:pt x="0" y="27"/>
                  </a:moveTo>
                  <a:lnTo>
                    <a:pt x="0" y="27"/>
                  </a:lnTo>
                  <a:close/>
                  <a:moveTo>
                    <a:pt x="0" y="24"/>
                  </a:moveTo>
                  <a:lnTo>
                    <a:pt x="0" y="24"/>
                  </a:lnTo>
                  <a:close/>
                  <a:moveTo>
                    <a:pt x="0" y="22"/>
                  </a:moveTo>
                  <a:lnTo>
                    <a:pt x="0" y="22"/>
                  </a:lnTo>
                  <a:close/>
                  <a:moveTo>
                    <a:pt x="0" y="21"/>
                  </a:moveTo>
                  <a:lnTo>
                    <a:pt x="0" y="21"/>
                  </a:lnTo>
                  <a:close/>
                  <a:moveTo>
                    <a:pt x="0" y="19"/>
                  </a:moveTo>
                  <a:lnTo>
                    <a:pt x="0" y="19"/>
                  </a:lnTo>
                  <a:close/>
                  <a:moveTo>
                    <a:pt x="0" y="14"/>
                  </a:moveTo>
                  <a:lnTo>
                    <a:pt x="0" y="14"/>
                  </a:lnTo>
                  <a:close/>
                  <a:moveTo>
                    <a:pt x="0" y="12"/>
                  </a:moveTo>
                  <a:lnTo>
                    <a:pt x="0" y="12"/>
                  </a:lnTo>
                  <a:close/>
                  <a:moveTo>
                    <a:pt x="0" y="11"/>
                  </a:moveTo>
                  <a:lnTo>
                    <a:pt x="0" y="11"/>
                  </a:lnTo>
                  <a:close/>
                  <a:moveTo>
                    <a:pt x="0" y="8"/>
                  </a:moveTo>
                  <a:lnTo>
                    <a:pt x="0" y="8"/>
                  </a:lnTo>
                  <a:close/>
                  <a:moveTo>
                    <a:pt x="0" y="5"/>
                  </a:moveTo>
                  <a:lnTo>
                    <a:pt x="0" y="5"/>
                  </a:lnTo>
                  <a:close/>
                  <a:moveTo>
                    <a:pt x="0" y="0"/>
                  </a:moveTo>
                  <a:lnTo>
                    <a:pt x="0"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
            <p:cNvSpPr/>
            <p:nvPr/>
          </p:nvSpPr>
          <p:spPr>
            <a:xfrm>
              <a:off x="2769625" y="813575"/>
              <a:ext cx="50" cy="25"/>
            </a:xfrm>
            <a:custGeom>
              <a:rect b="b" l="l" r="r" t="t"/>
              <a:pathLst>
                <a:path extrusionOk="0" h="1" w="2">
                  <a:moveTo>
                    <a:pt x="2" y="1"/>
                  </a:moveTo>
                  <a:lnTo>
                    <a:pt x="2" y="1"/>
                  </a:lnTo>
                  <a:close/>
                  <a:moveTo>
                    <a:pt x="0" y="1"/>
                  </a:move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3"/>
            <p:cNvSpPr/>
            <p:nvPr/>
          </p:nvSpPr>
          <p:spPr>
            <a:xfrm>
              <a:off x="2765000" y="714025"/>
              <a:ext cx="23125" cy="99575"/>
            </a:xfrm>
            <a:custGeom>
              <a:rect b="b" l="l" r="r" t="t"/>
              <a:pathLst>
                <a:path extrusionOk="0" h="3983" w="925">
                  <a:moveTo>
                    <a:pt x="371" y="1"/>
                  </a:moveTo>
                  <a:lnTo>
                    <a:pt x="371" y="2"/>
                  </a:lnTo>
                  <a:cubicBezTo>
                    <a:pt x="494" y="382"/>
                    <a:pt x="565" y="829"/>
                    <a:pt x="565" y="1310"/>
                  </a:cubicBezTo>
                  <a:cubicBezTo>
                    <a:pt x="565" y="2163"/>
                    <a:pt x="342" y="2915"/>
                    <a:pt x="1" y="3364"/>
                  </a:cubicBezTo>
                  <a:cubicBezTo>
                    <a:pt x="13" y="3503"/>
                    <a:pt x="18" y="3623"/>
                    <a:pt x="18" y="3719"/>
                  </a:cubicBezTo>
                  <a:lnTo>
                    <a:pt x="18" y="3723"/>
                  </a:lnTo>
                  <a:lnTo>
                    <a:pt x="18" y="3736"/>
                  </a:lnTo>
                  <a:cubicBezTo>
                    <a:pt x="18" y="3807"/>
                    <a:pt x="15" y="3877"/>
                    <a:pt x="8" y="3944"/>
                  </a:cubicBezTo>
                  <a:cubicBezTo>
                    <a:pt x="63" y="3968"/>
                    <a:pt x="124" y="3983"/>
                    <a:pt x="184" y="3983"/>
                  </a:cubicBezTo>
                  <a:lnTo>
                    <a:pt x="188" y="3983"/>
                  </a:lnTo>
                  <a:cubicBezTo>
                    <a:pt x="595" y="3983"/>
                    <a:pt x="925" y="3419"/>
                    <a:pt x="925" y="2721"/>
                  </a:cubicBezTo>
                  <a:lnTo>
                    <a:pt x="925" y="2694"/>
                  </a:lnTo>
                  <a:lnTo>
                    <a:pt x="925" y="2688"/>
                  </a:lnTo>
                  <a:lnTo>
                    <a:pt x="925" y="2683"/>
                  </a:lnTo>
                  <a:cubicBezTo>
                    <a:pt x="914" y="2066"/>
                    <a:pt x="682" y="484"/>
                    <a:pt x="371"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
            <p:cNvSpPr/>
            <p:nvPr/>
          </p:nvSpPr>
          <p:spPr>
            <a:xfrm>
              <a:off x="2744875" y="823550"/>
              <a:ext cx="5400" cy="43325"/>
            </a:xfrm>
            <a:custGeom>
              <a:rect b="b" l="l" r="r" t="t"/>
              <a:pathLst>
                <a:path extrusionOk="0" h="1733" w="216">
                  <a:moveTo>
                    <a:pt x="216" y="1"/>
                  </a:moveTo>
                  <a:lnTo>
                    <a:pt x="1" y="125"/>
                  </a:lnTo>
                  <a:lnTo>
                    <a:pt x="1" y="1641"/>
                  </a:lnTo>
                  <a:cubicBezTo>
                    <a:pt x="0" y="1694"/>
                    <a:pt x="44" y="1733"/>
                    <a:pt x="92" y="1733"/>
                  </a:cubicBezTo>
                  <a:cubicBezTo>
                    <a:pt x="107" y="1733"/>
                    <a:pt x="123" y="1729"/>
                    <a:pt x="137" y="1720"/>
                  </a:cubicBezTo>
                  <a:lnTo>
                    <a:pt x="216" y="1674"/>
                  </a:lnTo>
                  <a:lnTo>
                    <a:pt x="216"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3"/>
            <p:cNvSpPr/>
            <p:nvPr/>
          </p:nvSpPr>
          <p:spPr>
            <a:xfrm>
              <a:off x="2728675" y="735775"/>
              <a:ext cx="36825" cy="103200"/>
            </a:xfrm>
            <a:custGeom>
              <a:rect b="b" l="l" r="r" t="t"/>
              <a:pathLst>
                <a:path extrusionOk="0" h="4128" w="1473">
                  <a:moveTo>
                    <a:pt x="736" y="1"/>
                  </a:moveTo>
                  <a:cubicBezTo>
                    <a:pt x="330" y="1"/>
                    <a:pt x="1" y="2170"/>
                    <a:pt x="1" y="2866"/>
                  </a:cubicBezTo>
                  <a:cubicBezTo>
                    <a:pt x="1" y="3564"/>
                    <a:pt x="330" y="4128"/>
                    <a:pt x="736" y="4128"/>
                  </a:cubicBezTo>
                  <a:cubicBezTo>
                    <a:pt x="1144" y="4128"/>
                    <a:pt x="1473" y="3564"/>
                    <a:pt x="1473" y="2866"/>
                  </a:cubicBezTo>
                  <a:cubicBezTo>
                    <a:pt x="1473" y="2170"/>
                    <a:pt x="1144" y="1"/>
                    <a:pt x="736" y="1"/>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3"/>
            <p:cNvSpPr/>
            <p:nvPr/>
          </p:nvSpPr>
          <p:spPr>
            <a:xfrm>
              <a:off x="2765475" y="806975"/>
              <a:ext cx="25" cy="475"/>
            </a:xfrm>
            <a:custGeom>
              <a:rect b="b" l="l" r="r" t="t"/>
              <a:pathLst>
                <a:path extrusionOk="0" h="19" w="1">
                  <a:moveTo>
                    <a:pt x="1" y="17"/>
                  </a:moveTo>
                  <a:lnTo>
                    <a:pt x="1" y="18"/>
                  </a:lnTo>
                  <a:lnTo>
                    <a:pt x="1" y="18"/>
                  </a:lnTo>
                  <a:lnTo>
                    <a:pt x="1" y="17"/>
                  </a:lnTo>
                  <a:close/>
                  <a:moveTo>
                    <a:pt x="1" y="15"/>
                  </a:moveTo>
                  <a:lnTo>
                    <a:pt x="1" y="15"/>
                  </a:lnTo>
                  <a:close/>
                  <a:moveTo>
                    <a:pt x="1" y="12"/>
                  </a:moveTo>
                  <a:lnTo>
                    <a:pt x="1" y="12"/>
                  </a:lnTo>
                  <a:close/>
                  <a:moveTo>
                    <a:pt x="1" y="11"/>
                  </a:moveTo>
                  <a:lnTo>
                    <a:pt x="1" y="11"/>
                  </a:lnTo>
                  <a:close/>
                  <a:moveTo>
                    <a:pt x="1" y="10"/>
                  </a:moveTo>
                  <a:lnTo>
                    <a:pt x="1" y="10"/>
                  </a:lnTo>
                  <a:close/>
                  <a:moveTo>
                    <a:pt x="1" y="4"/>
                  </a:moveTo>
                  <a:lnTo>
                    <a:pt x="1" y="4"/>
                  </a:lnTo>
                  <a:close/>
                  <a:moveTo>
                    <a:pt x="1" y="2"/>
                  </a:moveTo>
                  <a:lnTo>
                    <a:pt x="1" y="2"/>
                  </a:lnTo>
                  <a:close/>
                  <a:moveTo>
                    <a:pt x="1" y="1"/>
                  </a:moveTo>
                  <a:lnTo>
                    <a:pt x="1"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
            <p:cNvSpPr/>
            <p:nvPr/>
          </p:nvSpPr>
          <p:spPr>
            <a:xfrm>
              <a:off x="2746950" y="838950"/>
              <a:ext cx="100" cy="25"/>
            </a:xfrm>
            <a:custGeom>
              <a:rect b="b" l="l" r="r" t="t"/>
              <a:pathLst>
                <a:path extrusionOk="0" h="1" w="4">
                  <a:moveTo>
                    <a:pt x="4" y="1"/>
                  </a:moveTo>
                  <a:lnTo>
                    <a:pt x="4" y="1"/>
                  </a:lnTo>
                  <a:close/>
                  <a:moveTo>
                    <a:pt x="1" y="1"/>
                  </a:moveTo>
                  <a:lnTo>
                    <a:pt x="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3"/>
            <p:cNvSpPr/>
            <p:nvPr/>
          </p:nvSpPr>
          <p:spPr>
            <a:xfrm>
              <a:off x="2734850" y="739400"/>
              <a:ext cx="30650" cy="99575"/>
            </a:xfrm>
            <a:custGeom>
              <a:rect b="b" l="l" r="r" t="t"/>
              <a:pathLst>
                <a:path extrusionOk="0" h="3983" w="1226">
                  <a:moveTo>
                    <a:pt x="670" y="1"/>
                  </a:moveTo>
                  <a:lnTo>
                    <a:pt x="670" y="1"/>
                  </a:lnTo>
                  <a:cubicBezTo>
                    <a:pt x="794" y="382"/>
                    <a:pt x="865" y="829"/>
                    <a:pt x="865" y="1310"/>
                  </a:cubicBezTo>
                  <a:cubicBezTo>
                    <a:pt x="865" y="2395"/>
                    <a:pt x="504" y="3314"/>
                    <a:pt x="0" y="3658"/>
                  </a:cubicBezTo>
                  <a:cubicBezTo>
                    <a:pt x="130" y="3857"/>
                    <a:pt x="298" y="3981"/>
                    <a:pt x="485" y="3983"/>
                  </a:cubicBezTo>
                  <a:lnTo>
                    <a:pt x="489" y="3983"/>
                  </a:lnTo>
                  <a:cubicBezTo>
                    <a:pt x="895" y="3983"/>
                    <a:pt x="1226" y="3419"/>
                    <a:pt x="1226" y="2721"/>
                  </a:cubicBezTo>
                  <a:lnTo>
                    <a:pt x="1226" y="2708"/>
                  </a:lnTo>
                  <a:lnTo>
                    <a:pt x="1226" y="2704"/>
                  </a:lnTo>
                  <a:cubicBezTo>
                    <a:pt x="1221" y="2101"/>
                    <a:pt x="987" y="490"/>
                    <a:pt x="670"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
            <p:cNvSpPr/>
            <p:nvPr/>
          </p:nvSpPr>
          <p:spPr>
            <a:xfrm>
              <a:off x="2428375" y="872825"/>
              <a:ext cx="3500" cy="28075"/>
            </a:xfrm>
            <a:custGeom>
              <a:rect b="b" l="l" r="r" t="t"/>
              <a:pathLst>
                <a:path extrusionOk="0" h="1123" w="140">
                  <a:moveTo>
                    <a:pt x="140" y="0"/>
                  </a:moveTo>
                  <a:lnTo>
                    <a:pt x="1" y="80"/>
                  </a:lnTo>
                  <a:lnTo>
                    <a:pt x="1" y="1063"/>
                  </a:lnTo>
                  <a:cubicBezTo>
                    <a:pt x="1" y="1098"/>
                    <a:pt x="29" y="1123"/>
                    <a:pt x="60" y="1123"/>
                  </a:cubicBezTo>
                  <a:cubicBezTo>
                    <a:pt x="70" y="1123"/>
                    <a:pt x="80" y="1120"/>
                    <a:pt x="89" y="1115"/>
                  </a:cubicBezTo>
                  <a:lnTo>
                    <a:pt x="140" y="1085"/>
                  </a:lnTo>
                  <a:lnTo>
                    <a:pt x="14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3"/>
            <p:cNvSpPr/>
            <p:nvPr/>
          </p:nvSpPr>
          <p:spPr>
            <a:xfrm>
              <a:off x="2417875" y="815825"/>
              <a:ext cx="23875" cy="66975"/>
            </a:xfrm>
            <a:custGeom>
              <a:rect b="b" l="l" r="r" t="t"/>
              <a:pathLst>
                <a:path extrusionOk="0" h="2679" w="955">
                  <a:moveTo>
                    <a:pt x="477" y="1"/>
                  </a:moveTo>
                  <a:cubicBezTo>
                    <a:pt x="213" y="1"/>
                    <a:pt x="0" y="1409"/>
                    <a:pt x="0" y="1861"/>
                  </a:cubicBezTo>
                  <a:cubicBezTo>
                    <a:pt x="0" y="2314"/>
                    <a:pt x="213" y="2679"/>
                    <a:pt x="477" y="2679"/>
                  </a:cubicBezTo>
                  <a:cubicBezTo>
                    <a:pt x="741" y="2679"/>
                    <a:pt x="954" y="2314"/>
                    <a:pt x="954" y="1861"/>
                  </a:cubicBezTo>
                  <a:cubicBezTo>
                    <a:pt x="954" y="1409"/>
                    <a:pt x="741" y="1"/>
                    <a:pt x="477" y="1"/>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3"/>
            <p:cNvSpPr/>
            <p:nvPr/>
          </p:nvSpPr>
          <p:spPr>
            <a:xfrm>
              <a:off x="2441725" y="861650"/>
              <a:ext cx="25" cy="725"/>
            </a:xfrm>
            <a:custGeom>
              <a:rect b="b" l="l" r="r" t="t"/>
              <a:pathLst>
                <a:path extrusionOk="0" h="29" w="1">
                  <a:moveTo>
                    <a:pt x="0" y="27"/>
                  </a:moveTo>
                  <a:lnTo>
                    <a:pt x="0" y="28"/>
                  </a:lnTo>
                  <a:lnTo>
                    <a:pt x="0" y="28"/>
                  </a:lnTo>
                  <a:lnTo>
                    <a:pt x="0" y="27"/>
                  </a:lnTo>
                  <a:close/>
                  <a:moveTo>
                    <a:pt x="0" y="25"/>
                  </a:moveTo>
                  <a:lnTo>
                    <a:pt x="0" y="25"/>
                  </a:lnTo>
                  <a:close/>
                  <a:moveTo>
                    <a:pt x="0" y="24"/>
                  </a:moveTo>
                  <a:lnTo>
                    <a:pt x="0" y="24"/>
                  </a:lnTo>
                  <a:close/>
                  <a:moveTo>
                    <a:pt x="0" y="22"/>
                  </a:moveTo>
                  <a:lnTo>
                    <a:pt x="0" y="22"/>
                  </a:lnTo>
                  <a:close/>
                  <a:moveTo>
                    <a:pt x="0" y="21"/>
                  </a:moveTo>
                  <a:lnTo>
                    <a:pt x="0" y="21"/>
                  </a:lnTo>
                  <a:close/>
                  <a:moveTo>
                    <a:pt x="0" y="18"/>
                  </a:moveTo>
                  <a:lnTo>
                    <a:pt x="0" y="18"/>
                  </a:lnTo>
                  <a:close/>
                  <a:moveTo>
                    <a:pt x="0" y="15"/>
                  </a:moveTo>
                  <a:lnTo>
                    <a:pt x="0" y="15"/>
                  </a:lnTo>
                  <a:close/>
                  <a:moveTo>
                    <a:pt x="0" y="14"/>
                  </a:moveTo>
                  <a:lnTo>
                    <a:pt x="0" y="14"/>
                  </a:lnTo>
                  <a:close/>
                  <a:moveTo>
                    <a:pt x="0" y="11"/>
                  </a:moveTo>
                  <a:lnTo>
                    <a:pt x="0" y="11"/>
                  </a:lnTo>
                  <a:close/>
                  <a:moveTo>
                    <a:pt x="0" y="9"/>
                  </a:moveTo>
                  <a:lnTo>
                    <a:pt x="0" y="9"/>
                  </a:lnTo>
                  <a:close/>
                  <a:moveTo>
                    <a:pt x="0" y="9"/>
                  </a:moveTo>
                  <a:lnTo>
                    <a:pt x="0" y="9"/>
                  </a:lnTo>
                  <a:close/>
                  <a:moveTo>
                    <a:pt x="0" y="8"/>
                  </a:moveTo>
                  <a:lnTo>
                    <a:pt x="0" y="8"/>
                  </a:lnTo>
                  <a:close/>
                  <a:moveTo>
                    <a:pt x="0" y="5"/>
                  </a:moveTo>
                  <a:lnTo>
                    <a:pt x="0" y="5"/>
                  </a:lnTo>
                  <a:close/>
                  <a:moveTo>
                    <a:pt x="0" y="2"/>
                  </a:moveTo>
                  <a:lnTo>
                    <a:pt x="0" y="2"/>
                  </a:lnTo>
                  <a:close/>
                  <a:moveTo>
                    <a:pt x="0" y="1"/>
                  </a:moveTo>
                  <a:lnTo>
                    <a:pt x="0"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
            <p:cNvSpPr/>
            <p:nvPr/>
          </p:nvSpPr>
          <p:spPr>
            <a:xfrm>
              <a:off x="2429675" y="882775"/>
              <a:ext cx="100" cy="25"/>
            </a:xfrm>
            <a:custGeom>
              <a:rect b="b" l="l" r="r" t="t"/>
              <a:pathLst>
                <a:path extrusionOk="0" h="1" w="4">
                  <a:moveTo>
                    <a:pt x="4" y="1"/>
                  </a:moveTo>
                  <a:lnTo>
                    <a:pt x="4" y="1"/>
                  </a:lnTo>
                  <a:close/>
                  <a:moveTo>
                    <a:pt x="2" y="1"/>
                  </a:moveTo>
                  <a:lnTo>
                    <a:pt x="2" y="1"/>
                  </a:lnTo>
                  <a:close/>
                  <a:moveTo>
                    <a:pt x="1" y="1"/>
                  </a:moveTo>
                  <a:lnTo>
                    <a:pt x="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3"/>
            <p:cNvSpPr/>
            <p:nvPr/>
          </p:nvSpPr>
          <p:spPr>
            <a:xfrm>
              <a:off x="2421850" y="818225"/>
              <a:ext cx="19900" cy="64575"/>
            </a:xfrm>
            <a:custGeom>
              <a:rect b="b" l="l" r="r" t="t"/>
              <a:pathLst>
                <a:path extrusionOk="0" h="2583" w="796">
                  <a:moveTo>
                    <a:pt x="436" y="0"/>
                  </a:moveTo>
                  <a:lnTo>
                    <a:pt x="436" y="0"/>
                  </a:lnTo>
                  <a:cubicBezTo>
                    <a:pt x="521" y="274"/>
                    <a:pt x="565" y="560"/>
                    <a:pt x="563" y="849"/>
                  </a:cubicBezTo>
                  <a:cubicBezTo>
                    <a:pt x="563" y="1552"/>
                    <a:pt x="328" y="2149"/>
                    <a:pt x="1" y="2373"/>
                  </a:cubicBezTo>
                  <a:cubicBezTo>
                    <a:pt x="85" y="2500"/>
                    <a:pt x="193" y="2581"/>
                    <a:pt x="314" y="2583"/>
                  </a:cubicBezTo>
                  <a:lnTo>
                    <a:pt x="318" y="2583"/>
                  </a:lnTo>
                  <a:cubicBezTo>
                    <a:pt x="582" y="2583"/>
                    <a:pt x="795" y="2218"/>
                    <a:pt x="795" y="1765"/>
                  </a:cubicBezTo>
                  <a:lnTo>
                    <a:pt x="795" y="1764"/>
                  </a:lnTo>
                  <a:lnTo>
                    <a:pt x="795" y="1758"/>
                  </a:lnTo>
                  <a:lnTo>
                    <a:pt x="795" y="1752"/>
                  </a:lnTo>
                  <a:lnTo>
                    <a:pt x="795" y="1749"/>
                  </a:lnTo>
                  <a:lnTo>
                    <a:pt x="795" y="1745"/>
                  </a:lnTo>
                  <a:lnTo>
                    <a:pt x="795" y="1738"/>
                  </a:lnTo>
                  <a:cubicBezTo>
                    <a:pt x="789" y="1334"/>
                    <a:pt x="639" y="312"/>
                    <a:pt x="436"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3"/>
            <p:cNvSpPr/>
            <p:nvPr/>
          </p:nvSpPr>
          <p:spPr>
            <a:xfrm>
              <a:off x="2970125" y="935500"/>
              <a:ext cx="3550" cy="28075"/>
            </a:xfrm>
            <a:custGeom>
              <a:rect b="b" l="l" r="r" t="t"/>
              <a:pathLst>
                <a:path extrusionOk="0" h="1123" w="142">
                  <a:moveTo>
                    <a:pt x="140" y="0"/>
                  </a:moveTo>
                  <a:lnTo>
                    <a:pt x="0" y="80"/>
                  </a:lnTo>
                  <a:lnTo>
                    <a:pt x="0" y="1063"/>
                  </a:lnTo>
                  <a:cubicBezTo>
                    <a:pt x="0" y="1099"/>
                    <a:pt x="29" y="1123"/>
                    <a:pt x="61" y="1123"/>
                  </a:cubicBezTo>
                  <a:cubicBezTo>
                    <a:pt x="71" y="1123"/>
                    <a:pt x="81" y="1121"/>
                    <a:pt x="90" y="1115"/>
                  </a:cubicBezTo>
                  <a:lnTo>
                    <a:pt x="141" y="1085"/>
                  </a:lnTo>
                  <a:lnTo>
                    <a:pt x="140" y="1085"/>
                  </a:lnTo>
                  <a:lnTo>
                    <a:pt x="14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3"/>
            <p:cNvSpPr/>
            <p:nvPr/>
          </p:nvSpPr>
          <p:spPr>
            <a:xfrm>
              <a:off x="2959600" y="878500"/>
              <a:ext cx="23925" cy="67000"/>
            </a:xfrm>
            <a:custGeom>
              <a:rect b="b" l="l" r="r" t="t"/>
              <a:pathLst>
                <a:path extrusionOk="0" h="2680" w="957">
                  <a:moveTo>
                    <a:pt x="479" y="1"/>
                  </a:moveTo>
                  <a:cubicBezTo>
                    <a:pt x="216" y="1"/>
                    <a:pt x="1" y="1409"/>
                    <a:pt x="1" y="1861"/>
                  </a:cubicBezTo>
                  <a:cubicBezTo>
                    <a:pt x="1" y="2312"/>
                    <a:pt x="216" y="2679"/>
                    <a:pt x="479" y="2679"/>
                  </a:cubicBezTo>
                  <a:cubicBezTo>
                    <a:pt x="743" y="2679"/>
                    <a:pt x="957" y="2312"/>
                    <a:pt x="957" y="1861"/>
                  </a:cubicBezTo>
                  <a:cubicBezTo>
                    <a:pt x="957" y="1409"/>
                    <a:pt x="743" y="1"/>
                    <a:pt x="479" y="1"/>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
            <p:cNvSpPr/>
            <p:nvPr/>
          </p:nvSpPr>
          <p:spPr>
            <a:xfrm>
              <a:off x="2983500" y="924325"/>
              <a:ext cx="25" cy="725"/>
            </a:xfrm>
            <a:custGeom>
              <a:rect b="b" l="l" r="r" t="t"/>
              <a:pathLst>
                <a:path extrusionOk="0" h="29" w="1">
                  <a:moveTo>
                    <a:pt x="1" y="27"/>
                  </a:moveTo>
                  <a:lnTo>
                    <a:pt x="1" y="28"/>
                  </a:lnTo>
                  <a:lnTo>
                    <a:pt x="1" y="28"/>
                  </a:lnTo>
                  <a:lnTo>
                    <a:pt x="1" y="27"/>
                  </a:lnTo>
                  <a:close/>
                  <a:moveTo>
                    <a:pt x="1" y="25"/>
                  </a:moveTo>
                  <a:lnTo>
                    <a:pt x="1" y="25"/>
                  </a:lnTo>
                  <a:close/>
                  <a:moveTo>
                    <a:pt x="1" y="24"/>
                  </a:moveTo>
                  <a:lnTo>
                    <a:pt x="1" y="24"/>
                  </a:lnTo>
                  <a:close/>
                  <a:moveTo>
                    <a:pt x="1" y="22"/>
                  </a:moveTo>
                  <a:lnTo>
                    <a:pt x="1" y="22"/>
                  </a:lnTo>
                  <a:close/>
                  <a:moveTo>
                    <a:pt x="1" y="21"/>
                  </a:moveTo>
                  <a:lnTo>
                    <a:pt x="1" y="21"/>
                  </a:lnTo>
                  <a:close/>
                  <a:moveTo>
                    <a:pt x="1" y="18"/>
                  </a:moveTo>
                  <a:lnTo>
                    <a:pt x="1" y="18"/>
                  </a:lnTo>
                  <a:close/>
                  <a:moveTo>
                    <a:pt x="1" y="15"/>
                  </a:moveTo>
                  <a:lnTo>
                    <a:pt x="1" y="15"/>
                  </a:lnTo>
                  <a:close/>
                  <a:moveTo>
                    <a:pt x="1" y="14"/>
                  </a:moveTo>
                  <a:lnTo>
                    <a:pt x="1" y="14"/>
                  </a:lnTo>
                  <a:close/>
                  <a:moveTo>
                    <a:pt x="1" y="11"/>
                  </a:moveTo>
                  <a:lnTo>
                    <a:pt x="1" y="11"/>
                  </a:lnTo>
                  <a:close/>
                  <a:moveTo>
                    <a:pt x="1" y="9"/>
                  </a:moveTo>
                  <a:lnTo>
                    <a:pt x="1" y="9"/>
                  </a:lnTo>
                  <a:close/>
                  <a:moveTo>
                    <a:pt x="1" y="9"/>
                  </a:moveTo>
                  <a:lnTo>
                    <a:pt x="1" y="9"/>
                  </a:lnTo>
                  <a:close/>
                  <a:moveTo>
                    <a:pt x="1" y="8"/>
                  </a:moveTo>
                  <a:lnTo>
                    <a:pt x="1" y="8"/>
                  </a:lnTo>
                  <a:close/>
                  <a:moveTo>
                    <a:pt x="1" y="5"/>
                  </a:moveTo>
                  <a:lnTo>
                    <a:pt x="1" y="5"/>
                  </a:lnTo>
                  <a:close/>
                  <a:moveTo>
                    <a:pt x="1" y="2"/>
                  </a:moveTo>
                  <a:lnTo>
                    <a:pt x="1" y="2"/>
                  </a:lnTo>
                  <a:close/>
                  <a:moveTo>
                    <a:pt x="1" y="1"/>
                  </a:moveTo>
                  <a:lnTo>
                    <a:pt x="1"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3"/>
            <p:cNvSpPr/>
            <p:nvPr/>
          </p:nvSpPr>
          <p:spPr>
            <a:xfrm>
              <a:off x="2963625" y="880875"/>
              <a:ext cx="19900" cy="64625"/>
            </a:xfrm>
            <a:custGeom>
              <a:rect b="b" l="l" r="r" t="t"/>
              <a:pathLst>
                <a:path extrusionOk="0" h="2585" w="796">
                  <a:moveTo>
                    <a:pt x="436" y="0"/>
                  </a:moveTo>
                  <a:lnTo>
                    <a:pt x="436" y="2"/>
                  </a:lnTo>
                  <a:cubicBezTo>
                    <a:pt x="436" y="2"/>
                    <a:pt x="436" y="2"/>
                    <a:pt x="437" y="3"/>
                  </a:cubicBezTo>
                  <a:lnTo>
                    <a:pt x="437" y="3"/>
                  </a:lnTo>
                  <a:cubicBezTo>
                    <a:pt x="436" y="2"/>
                    <a:pt x="436" y="1"/>
                    <a:pt x="436" y="0"/>
                  </a:cubicBezTo>
                  <a:close/>
                  <a:moveTo>
                    <a:pt x="437" y="3"/>
                  </a:moveTo>
                  <a:cubicBezTo>
                    <a:pt x="522" y="278"/>
                    <a:pt x="565" y="562"/>
                    <a:pt x="562" y="850"/>
                  </a:cubicBezTo>
                  <a:cubicBezTo>
                    <a:pt x="562" y="1553"/>
                    <a:pt x="329" y="2151"/>
                    <a:pt x="1" y="2374"/>
                  </a:cubicBezTo>
                  <a:cubicBezTo>
                    <a:pt x="85" y="2503"/>
                    <a:pt x="195" y="2584"/>
                    <a:pt x="318" y="2584"/>
                  </a:cubicBezTo>
                  <a:cubicBezTo>
                    <a:pt x="582" y="2584"/>
                    <a:pt x="796" y="2217"/>
                    <a:pt x="796" y="1766"/>
                  </a:cubicBezTo>
                  <a:lnTo>
                    <a:pt x="796" y="1759"/>
                  </a:lnTo>
                  <a:lnTo>
                    <a:pt x="796" y="1753"/>
                  </a:lnTo>
                  <a:lnTo>
                    <a:pt x="796" y="1750"/>
                  </a:lnTo>
                  <a:lnTo>
                    <a:pt x="796" y="1740"/>
                  </a:lnTo>
                  <a:cubicBezTo>
                    <a:pt x="790" y="1338"/>
                    <a:pt x="638" y="318"/>
                    <a:pt x="437" y="3"/>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
            <p:cNvSpPr/>
            <p:nvPr/>
          </p:nvSpPr>
          <p:spPr>
            <a:xfrm>
              <a:off x="3010700" y="921675"/>
              <a:ext cx="3525" cy="28125"/>
            </a:xfrm>
            <a:custGeom>
              <a:rect b="b" l="l" r="r" t="t"/>
              <a:pathLst>
                <a:path extrusionOk="0" h="1125" w="141">
                  <a:moveTo>
                    <a:pt x="139" y="1"/>
                  </a:moveTo>
                  <a:lnTo>
                    <a:pt x="0" y="81"/>
                  </a:lnTo>
                  <a:lnTo>
                    <a:pt x="0" y="1065"/>
                  </a:lnTo>
                  <a:cubicBezTo>
                    <a:pt x="0" y="1099"/>
                    <a:pt x="28" y="1124"/>
                    <a:pt x="60" y="1124"/>
                  </a:cubicBezTo>
                  <a:cubicBezTo>
                    <a:pt x="70" y="1124"/>
                    <a:pt x="80" y="1122"/>
                    <a:pt x="90" y="1116"/>
                  </a:cubicBezTo>
                  <a:lnTo>
                    <a:pt x="141" y="1087"/>
                  </a:lnTo>
                  <a:lnTo>
                    <a:pt x="139" y="1087"/>
                  </a:lnTo>
                  <a:lnTo>
                    <a:pt x="13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
            <p:cNvSpPr/>
            <p:nvPr/>
          </p:nvSpPr>
          <p:spPr>
            <a:xfrm>
              <a:off x="3000175" y="864700"/>
              <a:ext cx="23925" cy="67025"/>
            </a:xfrm>
            <a:custGeom>
              <a:rect b="b" l="l" r="r" t="t"/>
              <a:pathLst>
                <a:path extrusionOk="0" h="2681" w="957">
                  <a:moveTo>
                    <a:pt x="479" y="0"/>
                  </a:moveTo>
                  <a:cubicBezTo>
                    <a:pt x="215" y="0"/>
                    <a:pt x="1" y="1408"/>
                    <a:pt x="1" y="1861"/>
                  </a:cubicBezTo>
                  <a:cubicBezTo>
                    <a:pt x="1" y="2313"/>
                    <a:pt x="215" y="2680"/>
                    <a:pt x="479" y="2680"/>
                  </a:cubicBezTo>
                  <a:cubicBezTo>
                    <a:pt x="743" y="2680"/>
                    <a:pt x="956" y="2313"/>
                    <a:pt x="956" y="1861"/>
                  </a:cubicBezTo>
                  <a:cubicBezTo>
                    <a:pt x="956" y="1408"/>
                    <a:pt x="743" y="0"/>
                    <a:pt x="479" y="0"/>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
            <p:cNvSpPr/>
            <p:nvPr/>
          </p:nvSpPr>
          <p:spPr>
            <a:xfrm>
              <a:off x="3004200" y="867100"/>
              <a:ext cx="19900" cy="64625"/>
            </a:xfrm>
            <a:custGeom>
              <a:rect b="b" l="l" r="r" t="t"/>
              <a:pathLst>
                <a:path extrusionOk="0" h="2585" w="796">
                  <a:moveTo>
                    <a:pt x="436" y="0"/>
                  </a:moveTo>
                  <a:cubicBezTo>
                    <a:pt x="521" y="274"/>
                    <a:pt x="565" y="561"/>
                    <a:pt x="562" y="848"/>
                  </a:cubicBezTo>
                  <a:cubicBezTo>
                    <a:pt x="562" y="1553"/>
                    <a:pt x="328" y="2149"/>
                    <a:pt x="0" y="2372"/>
                  </a:cubicBezTo>
                  <a:cubicBezTo>
                    <a:pt x="85" y="2503"/>
                    <a:pt x="195" y="2584"/>
                    <a:pt x="318" y="2584"/>
                  </a:cubicBezTo>
                  <a:cubicBezTo>
                    <a:pt x="582" y="2584"/>
                    <a:pt x="795" y="2217"/>
                    <a:pt x="795" y="1765"/>
                  </a:cubicBezTo>
                  <a:cubicBezTo>
                    <a:pt x="795" y="1382"/>
                    <a:pt x="643" y="319"/>
                    <a:pt x="436"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
            <p:cNvSpPr/>
            <p:nvPr/>
          </p:nvSpPr>
          <p:spPr>
            <a:xfrm>
              <a:off x="2665500" y="708275"/>
              <a:ext cx="3500" cy="28075"/>
            </a:xfrm>
            <a:custGeom>
              <a:rect b="b" l="l" r="r" t="t"/>
              <a:pathLst>
                <a:path extrusionOk="0" h="1123" w="140">
                  <a:moveTo>
                    <a:pt x="140" y="0"/>
                  </a:moveTo>
                  <a:lnTo>
                    <a:pt x="0" y="80"/>
                  </a:lnTo>
                  <a:lnTo>
                    <a:pt x="0" y="1063"/>
                  </a:lnTo>
                  <a:cubicBezTo>
                    <a:pt x="0" y="1099"/>
                    <a:pt x="29" y="1123"/>
                    <a:pt x="60" y="1123"/>
                  </a:cubicBezTo>
                  <a:cubicBezTo>
                    <a:pt x="70" y="1123"/>
                    <a:pt x="80" y="1121"/>
                    <a:pt x="89" y="1115"/>
                  </a:cubicBezTo>
                  <a:lnTo>
                    <a:pt x="140" y="1085"/>
                  </a:lnTo>
                  <a:lnTo>
                    <a:pt x="14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
            <p:cNvSpPr/>
            <p:nvPr/>
          </p:nvSpPr>
          <p:spPr>
            <a:xfrm>
              <a:off x="2654975" y="651275"/>
              <a:ext cx="23925" cy="67000"/>
            </a:xfrm>
            <a:custGeom>
              <a:rect b="b" l="l" r="r" t="t"/>
              <a:pathLst>
                <a:path extrusionOk="0" h="2680" w="957">
                  <a:moveTo>
                    <a:pt x="479" y="1"/>
                  </a:moveTo>
                  <a:cubicBezTo>
                    <a:pt x="216" y="1"/>
                    <a:pt x="1" y="1409"/>
                    <a:pt x="1" y="1861"/>
                  </a:cubicBezTo>
                  <a:cubicBezTo>
                    <a:pt x="1" y="2312"/>
                    <a:pt x="216" y="2679"/>
                    <a:pt x="479" y="2679"/>
                  </a:cubicBezTo>
                  <a:cubicBezTo>
                    <a:pt x="743" y="2679"/>
                    <a:pt x="957" y="2312"/>
                    <a:pt x="957" y="1861"/>
                  </a:cubicBezTo>
                  <a:cubicBezTo>
                    <a:pt x="957" y="1409"/>
                    <a:pt x="743" y="1"/>
                    <a:pt x="479" y="1"/>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3"/>
            <p:cNvSpPr/>
            <p:nvPr/>
          </p:nvSpPr>
          <p:spPr>
            <a:xfrm>
              <a:off x="2659000" y="653650"/>
              <a:ext cx="19900" cy="64625"/>
            </a:xfrm>
            <a:custGeom>
              <a:rect b="b" l="l" r="r" t="t"/>
              <a:pathLst>
                <a:path extrusionOk="0" h="2585" w="796">
                  <a:moveTo>
                    <a:pt x="436" y="0"/>
                  </a:moveTo>
                  <a:cubicBezTo>
                    <a:pt x="521" y="276"/>
                    <a:pt x="564" y="561"/>
                    <a:pt x="562" y="850"/>
                  </a:cubicBezTo>
                  <a:cubicBezTo>
                    <a:pt x="562" y="1553"/>
                    <a:pt x="329" y="2150"/>
                    <a:pt x="1" y="2374"/>
                  </a:cubicBezTo>
                  <a:cubicBezTo>
                    <a:pt x="85" y="2503"/>
                    <a:pt x="195" y="2584"/>
                    <a:pt x="318" y="2584"/>
                  </a:cubicBezTo>
                  <a:cubicBezTo>
                    <a:pt x="582" y="2584"/>
                    <a:pt x="796" y="2217"/>
                    <a:pt x="796" y="1765"/>
                  </a:cubicBezTo>
                  <a:cubicBezTo>
                    <a:pt x="796" y="1383"/>
                    <a:pt x="642" y="321"/>
                    <a:pt x="436"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
            <p:cNvSpPr/>
            <p:nvPr/>
          </p:nvSpPr>
          <p:spPr>
            <a:xfrm>
              <a:off x="2402250" y="872750"/>
              <a:ext cx="5425" cy="43325"/>
            </a:xfrm>
            <a:custGeom>
              <a:rect b="b" l="l" r="r" t="t"/>
              <a:pathLst>
                <a:path extrusionOk="0" h="1733" w="217">
                  <a:moveTo>
                    <a:pt x="216" y="0"/>
                  </a:moveTo>
                  <a:lnTo>
                    <a:pt x="1" y="125"/>
                  </a:lnTo>
                  <a:lnTo>
                    <a:pt x="1" y="1640"/>
                  </a:lnTo>
                  <a:cubicBezTo>
                    <a:pt x="0" y="1694"/>
                    <a:pt x="44" y="1732"/>
                    <a:pt x="92" y="1732"/>
                  </a:cubicBezTo>
                  <a:cubicBezTo>
                    <a:pt x="107" y="1732"/>
                    <a:pt x="123" y="1728"/>
                    <a:pt x="138" y="1720"/>
                  </a:cubicBezTo>
                  <a:lnTo>
                    <a:pt x="216" y="1674"/>
                  </a:lnTo>
                  <a:lnTo>
                    <a:pt x="216"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
            <p:cNvSpPr/>
            <p:nvPr/>
          </p:nvSpPr>
          <p:spPr>
            <a:xfrm>
              <a:off x="2386025" y="784975"/>
              <a:ext cx="36875" cy="103200"/>
            </a:xfrm>
            <a:custGeom>
              <a:rect b="b" l="l" r="r" t="t"/>
              <a:pathLst>
                <a:path extrusionOk="0" h="4128" w="1475">
                  <a:moveTo>
                    <a:pt x="737" y="1"/>
                  </a:moveTo>
                  <a:cubicBezTo>
                    <a:pt x="330" y="1"/>
                    <a:pt x="1" y="2170"/>
                    <a:pt x="1" y="2866"/>
                  </a:cubicBezTo>
                  <a:cubicBezTo>
                    <a:pt x="1" y="3563"/>
                    <a:pt x="331" y="4128"/>
                    <a:pt x="737" y="4128"/>
                  </a:cubicBezTo>
                  <a:cubicBezTo>
                    <a:pt x="1145" y="4128"/>
                    <a:pt x="1474" y="3563"/>
                    <a:pt x="1474" y="2866"/>
                  </a:cubicBezTo>
                  <a:lnTo>
                    <a:pt x="1473" y="2866"/>
                  </a:lnTo>
                  <a:cubicBezTo>
                    <a:pt x="1473" y="2170"/>
                    <a:pt x="1144" y="1"/>
                    <a:pt x="737" y="1"/>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3"/>
            <p:cNvSpPr/>
            <p:nvPr/>
          </p:nvSpPr>
          <p:spPr>
            <a:xfrm>
              <a:off x="2422875" y="855850"/>
              <a:ext cx="25" cy="775"/>
            </a:xfrm>
            <a:custGeom>
              <a:rect b="b" l="l" r="r" t="t"/>
              <a:pathLst>
                <a:path extrusionOk="0" h="31" w="1">
                  <a:moveTo>
                    <a:pt x="0" y="30"/>
                  </a:moveTo>
                  <a:lnTo>
                    <a:pt x="0" y="31"/>
                  </a:lnTo>
                  <a:lnTo>
                    <a:pt x="0" y="31"/>
                  </a:lnTo>
                  <a:lnTo>
                    <a:pt x="0" y="30"/>
                  </a:lnTo>
                  <a:close/>
                  <a:moveTo>
                    <a:pt x="0" y="28"/>
                  </a:moveTo>
                  <a:lnTo>
                    <a:pt x="0" y="28"/>
                  </a:lnTo>
                  <a:close/>
                  <a:moveTo>
                    <a:pt x="0" y="25"/>
                  </a:moveTo>
                  <a:lnTo>
                    <a:pt x="0" y="25"/>
                  </a:lnTo>
                  <a:close/>
                  <a:moveTo>
                    <a:pt x="0" y="24"/>
                  </a:moveTo>
                  <a:lnTo>
                    <a:pt x="0" y="24"/>
                  </a:lnTo>
                  <a:close/>
                  <a:moveTo>
                    <a:pt x="0" y="21"/>
                  </a:moveTo>
                  <a:lnTo>
                    <a:pt x="0" y="21"/>
                  </a:lnTo>
                  <a:close/>
                  <a:moveTo>
                    <a:pt x="0" y="19"/>
                  </a:moveTo>
                  <a:lnTo>
                    <a:pt x="0" y="19"/>
                  </a:lnTo>
                  <a:close/>
                  <a:moveTo>
                    <a:pt x="0" y="16"/>
                  </a:moveTo>
                  <a:lnTo>
                    <a:pt x="0" y="16"/>
                  </a:lnTo>
                  <a:close/>
                  <a:moveTo>
                    <a:pt x="0" y="15"/>
                  </a:moveTo>
                  <a:lnTo>
                    <a:pt x="0" y="15"/>
                  </a:lnTo>
                  <a:close/>
                  <a:moveTo>
                    <a:pt x="0" y="14"/>
                  </a:moveTo>
                  <a:lnTo>
                    <a:pt x="0" y="14"/>
                  </a:lnTo>
                  <a:close/>
                  <a:moveTo>
                    <a:pt x="0" y="11"/>
                  </a:moveTo>
                  <a:lnTo>
                    <a:pt x="0" y="11"/>
                  </a:lnTo>
                  <a:close/>
                  <a:moveTo>
                    <a:pt x="0" y="6"/>
                  </a:moveTo>
                  <a:lnTo>
                    <a:pt x="0" y="6"/>
                  </a:lnTo>
                  <a:close/>
                  <a:moveTo>
                    <a:pt x="0" y="5"/>
                  </a:moveTo>
                  <a:lnTo>
                    <a:pt x="0" y="5"/>
                  </a:lnTo>
                  <a:close/>
                  <a:moveTo>
                    <a:pt x="0" y="1"/>
                  </a:moveTo>
                  <a:lnTo>
                    <a:pt x="0"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3"/>
            <p:cNvSpPr/>
            <p:nvPr/>
          </p:nvSpPr>
          <p:spPr>
            <a:xfrm>
              <a:off x="2404350" y="888150"/>
              <a:ext cx="100" cy="25"/>
            </a:xfrm>
            <a:custGeom>
              <a:rect b="b" l="l" r="r" t="t"/>
              <a:pathLst>
                <a:path extrusionOk="0" h="1" w="4">
                  <a:moveTo>
                    <a:pt x="3" y="1"/>
                  </a:moveTo>
                  <a:lnTo>
                    <a:pt x="3" y="1"/>
                  </a:lnTo>
                  <a:close/>
                  <a:moveTo>
                    <a:pt x="0" y="1"/>
                  </a:move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
            <p:cNvSpPr/>
            <p:nvPr/>
          </p:nvSpPr>
          <p:spPr>
            <a:xfrm>
              <a:off x="2392225" y="788600"/>
              <a:ext cx="30675" cy="99575"/>
            </a:xfrm>
            <a:custGeom>
              <a:rect b="b" l="l" r="r" t="t"/>
              <a:pathLst>
                <a:path extrusionOk="0" h="3983" w="1227">
                  <a:moveTo>
                    <a:pt x="671" y="1"/>
                  </a:moveTo>
                  <a:lnTo>
                    <a:pt x="671" y="1"/>
                  </a:lnTo>
                  <a:cubicBezTo>
                    <a:pt x="794" y="382"/>
                    <a:pt x="865" y="829"/>
                    <a:pt x="865" y="1310"/>
                  </a:cubicBezTo>
                  <a:cubicBezTo>
                    <a:pt x="865" y="2395"/>
                    <a:pt x="504" y="3314"/>
                    <a:pt x="1" y="3658"/>
                  </a:cubicBezTo>
                  <a:cubicBezTo>
                    <a:pt x="130" y="3856"/>
                    <a:pt x="298" y="3981"/>
                    <a:pt x="485" y="3983"/>
                  </a:cubicBezTo>
                  <a:lnTo>
                    <a:pt x="489" y="3983"/>
                  </a:lnTo>
                  <a:cubicBezTo>
                    <a:pt x="897" y="3983"/>
                    <a:pt x="1226" y="3418"/>
                    <a:pt x="1226" y="2721"/>
                  </a:cubicBezTo>
                  <a:lnTo>
                    <a:pt x="1226" y="2691"/>
                  </a:lnTo>
                  <a:cubicBezTo>
                    <a:pt x="1219" y="2077"/>
                    <a:pt x="984" y="485"/>
                    <a:pt x="671"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
            <p:cNvSpPr/>
            <p:nvPr/>
          </p:nvSpPr>
          <p:spPr>
            <a:xfrm>
              <a:off x="2923175" y="1012425"/>
              <a:ext cx="3500" cy="28100"/>
            </a:xfrm>
            <a:custGeom>
              <a:rect b="b" l="l" r="r" t="t"/>
              <a:pathLst>
                <a:path extrusionOk="0" h="1124" w="140">
                  <a:moveTo>
                    <a:pt x="140" y="0"/>
                  </a:moveTo>
                  <a:lnTo>
                    <a:pt x="1" y="80"/>
                  </a:lnTo>
                  <a:lnTo>
                    <a:pt x="1" y="1065"/>
                  </a:lnTo>
                  <a:cubicBezTo>
                    <a:pt x="1" y="1099"/>
                    <a:pt x="29" y="1123"/>
                    <a:pt x="60" y="1123"/>
                  </a:cubicBezTo>
                  <a:cubicBezTo>
                    <a:pt x="70" y="1123"/>
                    <a:pt x="80" y="1121"/>
                    <a:pt x="89" y="1115"/>
                  </a:cubicBezTo>
                  <a:lnTo>
                    <a:pt x="140" y="1086"/>
                  </a:lnTo>
                  <a:lnTo>
                    <a:pt x="140" y="1085"/>
                  </a:lnTo>
                  <a:lnTo>
                    <a:pt x="14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3"/>
            <p:cNvSpPr/>
            <p:nvPr/>
          </p:nvSpPr>
          <p:spPr>
            <a:xfrm>
              <a:off x="2912675" y="955425"/>
              <a:ext cx="23900" cy="67000"/>
            </a:xfrm>
            <a:custGeom>
              <a:rect b="b" l="l" r="r" t="t"/>
              <a:pathLst>
                <a:path extrusionOk="0" h="2680" w="956">
                  <a:moveTo>
                    <a:pt x="479" y="1"/>
                  </a:moveTo>
                  <a:cubicBezTo>
                    <a:pt x="215" y="1"/>
                    <a:pt x="0" y="1409"/>
                    <a:pt x="0" y="1861"/>
                  </a:cubicBezTo>
                  <a:cubicBezTo>
                    <a:pt x="0" y="2314"/>
                    <a:pt x="215" y="2679"/>
                    <a:pt x="479" y="2679"/>
                  </a:cubicBezTo>
                  <a:cubicBezTo>
                    <a:pt x="743" y="2679"/>
                    <a:pt x="956" y="2314"/>
                    <a:pt x="956" y="1861"/>
                  </a:cubicBezTo>
                  <a:cubicBezTo>
                    <a:pt x="956" y="1409"/>
                    <a:pt x="743" y="1"/>
                    <a:pt x="479" y="1"/>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3"/>
            <p:cNvSpPr/>
            <p:nvPr/>
          </p:nvSpPr>
          <p:spPr>
            <a:xfrm>
              <a:off x="2936550" y="1001250"/>
              <a:ext cx="25" cy="725"/>
            </a:xfrm>
            <a:custGeom>
              <a:rect b="b" l="l" r="r" t="t"/>
              <a:pathLst>
                <a:path extrusionOk="0" h="29" w="1">
                  <a:moveTo>
                    <a:pt x="1" y="27"/>
                  </a:moveTo>
                  <a:lnTo>
                    <a:pt x="1" y="28"/>
                  </a:lnTo>
                  <a:lnTo>
                    <a:pt x="1" y="28"/>
                  </a:lnTo>
                  <a:lnTo>
                    <a:pt x="1" y="27"/>
                  </a:lnTo>
                  <a:moveTo>
                    <a:pt x="1" y="25"/>
                  </a:moveTo>
                  <a:lnTo>
                    <a:pt x="1" y="25"/>
                  </a:lnTo>
                  <a:close/>
                  <a:moveTo>
                    <a:pt x="1" y="25"/>
                  </a:moveTo>
                  <a:lnTo>
                    <a:pt x="1" y="25"/>
                  </a:lnTo>
                  <a:close/>
                  <a:moveTo>
                    <a:pt x="1" y="24"/>
                  </a:moveTo>
                  <a:lnTo>
                    <a:pt x="1" y="24"/>
                  </a:lnTo>
                  <a:close/>
                  <a:moveTo>
                    <a:pt x="1" y="21"/>
                  </a:moveTo>
                  <a:lnTo>
                    <a:pt x="1" y="21"/>
                  </a:lnTo>
                  <a:close/>
                  <a:moveTo>
                    <a:pt x="1" y="20"/>
                  </a:moveTo>
                  <a:lnTo>
                    <a:pt x="1" y="20"/>
                  </a:lnTo>
                  <a:close/>
                  <a:moveTo>
                    <a:pt x="1" y="17"/>
                  </a:moveTo>
                  <a:lnTo>
                    <a:pt x="1" y="17"/>
                  </a:lnTo>
                  <a:close/>
                  <a:moveTo>
                    <a:pt x="1" y="15"/>
                  </a:moveTo>
                  <a:lnTo>
                    <a:pt x="1" y="15"/>
                  </a:lnTo>
                  <a:close/>
                  <a:moveTo>
                    <a:pt x="1" y="12"/>
                  </a:moveTo>
                  <a:lnTo>
                    <a:pt x="1" y="12"/>
                  </a:lnTo>
                  <a:close/>
                  <a:moveTo>
                    <a:pt x="1" y="11"/>
                  </a:moveTo>
                  <a:lnTo>
                    <a:pt x="1" y="11"/>
                  </a:lnTo>
                  <a:close/>
                  <a:moveTo>
                    <a:pt x="1" y="9"/>
                  </a:moveTo>
                  <a:lnTo>
                    <a:pt x="1" y="9"/>
                  </a:lnTo>
                  <a:close/>
                  <a:moveTo>
                    <a:pt x="1" y="8"/>
                  </a:moveTo>
                  <a:lnTo>
                    <a:pt x="1" y="8"/>
                  </a:lnTo>
                  <a:close/>
                  <a:moveTo>
                    <a:pt x="1" y="5"/>
                  </a:moveTo>
                  <a:lnTo>
                    <a:pt x="1" y="5"/>
                  </a:lnTo>
                  <a:close/>
                  <a:moveTo>
                    <a:pt x="1" y="2"/>
                  </a:moveTo>
                  <a:lnTo>
                    <a:pt x="1" y="2"/>
                  </a:lnTo>
                  <a:close/>
                  <a:moveTo>
                    <a:pt x="1" y="1"/>
                  </a:moveTo>
                  <a:lnTo>
                    <a:pt x="1"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3"/>
            <p:cNvSpPr/>
            <p:nvPr/>
          </p:nvSpPr>
          <p:spPr>
            <a:xfrm>
              <a:off x="2916700" y="957825"/>
              <a:ext cx="19875" cy="64600"/>
            </a:xfrm>
            <a:custGeom>
              <a:rect b="b" l="l" r="r" t="t"/>
              <a:pathLst>
                <a:path extrusionOk="0" h="2584" w="795">
                  <a:moveTo>
                    <a:pt x="435" y="1"/>
                  </a:moveTo>
                  <a:lnTo>
                    <a:pt x="435" y="1"/>
                  </a:lnTo>
                  <a:cubicBezTo>
                    <a:pt x="521" y="275"/>
                    <a:pt x="563" y="560"/>
                    <a:pt x="561" y="849"/>
                  </a:cubicBezTo>
                  <a:cubicBezTo>
                    <a:pt x="561" y="1552"/>
                    <a:pt x="326" y="2150"/>
                    <a:pt x="0" y="2373"/>
                  </a:cubicBezTo>
                  <a:cubicBezTo>
                    <a:pt x="84" y="2502"/>
                    <a:pt x="194" y="2583"/>
                    <a:pt x="316" y="2583"/>
                  </a:cubicBezTo>
                  <a:cubicBezTo>
                    <a:pt x="580" y="2583"/>
                    <a:pt x="795" y="2218"/>
                    <a:pt x="795" y="1765"/>
                  </a:cubicBezTo>
                  <a:lnTo>
                    <a:pt x="795" y="1764"/>
                  </a:lnTo>
                  <a:lnTo>
                    <a:pt x="795" y="1758"/>
                  </a:lnTo>
                  <a:lnTo>
                    <a:pt x="795" y="1754"/>
                  </a:lnTo>
                  <a:lnTo>
                    <a:pt x="795" y="1752"/>
                  </a:lnTo>
                  <a:lnTo>
                    <a:pt x="795" y="1749"/>
                  </a:lnTo>
                  <a:lnTo>
                    <a:pt x="795" y="1741"/>
                  </a:lnTo>
                  <a:lnTo>
                    <a:pt x="795" y="1739"/>
                  </a:lnTo>
                  <a:cubicBezTo>
                    <a:pt x="787" y="1335"/>
                    <a:pt x="637" y="312"/>
                    <a:pt x="435"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3"/>
            <p:cNvSpPr/>
            <p:nvPr/>
          </p:nvSpPr>
          <p:spPr>
            <a:xfrm>
              <a:off x="2560775" y="1195050"/>
              <a:ext cx="3975" cy="31850"/>
            </a:xfrm>
            <a:custGeom>
              <a:rect b="b" l="l" r="r" t="t"/>
              <a:pathLst>
                <a:path extrusionOk="0" h="1274" w="159">
                  <a:moveTo>
                    <a:pt x="158" y="1"/>
                  </a:moveTo>
                  <a:lnTo>
                    <a:pt x="0" y="91"/>
                  </a:lnTo>
                  <a:lnTo>
                    <a:pt x="0" y="1206"/>
                  </a:lnTo>
                  <a:cubicBezTo>
                    <a:pt x="0" y="1245"/>
                    <a:pt x="32" y="1273"/>
                    <a:pt x="66" y="1273"/>
                  </a:cubicBezTo>
                  <a:cubicBezTo>
                    <a:pt x="78" y="1273"/>
                    <a:pt x="89" y="1270"/>
                    <a:pt x="100" y="1264"/>
                  </a:cubicBezTo>
                  <a:lnTo>
                    <a:pt x="158" y="1230"/>
                  </a:lnTo>
                  <a:lnTo>
                    <a:pt x="158"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3"/>
            <p:cNvSpPr/>
            <p:nvPr/>
          </p:nvSpPr>
          <p:spPr>
            <a:xfrm>
              <a:off x="2548850" y="1130450"/>
              <a:ext cx="27100" cy="75950"/>
            </a:xfrm>
            <a:custGeom>
              <a:rect b="b" l="l" r="r" t="t"/>
              <a:pathLst>
                <a:path extrusionOk="0" h="3038" w="1084">
                  <a:moveTo>
                    <a:pt x="541" y="1"/>
                  </a:moveTo>
                  <a:cubicBezTo>
                    <a:pt x="242" y="1"/>
                    <a:pt x="0" y="1596"/>
                    <a:pt x="0" y="2109"/>
                  </a:cubicBezTo>
                  <a:cubicBezTo>
                    <a:pt x="0" y="2621"/>
                    <a:pt x="242" y="3037"/>
                    <a:pt x="541" y="3037"/>
                  </a:cubicBezTo>
                  <a:cubicBezTo>
                    <a:pt x="840" y="3037"/>
                    <a:pt x="1083" y="2621"/>
                    <a:pt x="1083" y="2109"/>
                  </a:cubicBezTo>
                  <a:cubicBezTo>
                    <a:pt x="1083" y="1596"/>
                    <a:pt x="840" y="1"/>
                    <a:pt x="541" y="1"/>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3"/>
            <p:cNvSpPr/>
            <p:nvPr/>
          </p:nvSpPr>
          <p:spPr>
            <a:xfrm>
              <a:off x="2562300" y="1206375"/>
              <a:ext cx="75" cy="25"/>
            </a:xfrm>
            <a:custGeom>
              <a:rect b="b" l="l" r="r" t="t"/>
              <a:pathLst>
                <a:path extrusionOk="0" h="1" w="3">
                  <a:moveTo>
                    <a:pt x="3" y="0"/>
                  </a:moveTo>
                  <a:lnTo>
                    <a:pt x="3" y="0"/>
                  </a:lnTo>
                  <a:close/>
                  <a:moveTo>
                    <a:pt x="0" y="0"/>
                  </a:moveTo>
                  <a:lnTo>
                    <a:pt x="0"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3"/>
            <p:cNvSpPr/>
            <p:nvPr/>
          </p:nvSpPr>
          <p:spPr>
            <a:xfrm>
              <a:off x="2553400" y="1133150"/>
              <a:ext cx="18850" cy="73250"/>
            </a:xfrm>
            <a:custGeom>
              <a:rect b="b" l="l" r="r" t="t"/>
              <a:pathLst>
                <a:path extrusionOk="0" h="2930" w="754">
                  <a:moveTo>
                    <a:pt x="494" y="0"/>
                  </a:moveTo>
                  <a:lnTo>
                    <a:pt x="494" y="0"/>
                  </a:lnTo>
                  <a:cubicBezTo>
                    <a:pt x="590" y="312"/>
                    <a:pt x="639" y="637"/>
                    <a:pt x="636" y="963"/>
                  </a:cubicBezTo>
                  <a:cubicBezTo>
                    <a:pt x="636" y="1760"/>
                    <a:pt x="371" y="2438"/>
                    <a:pt x="1" y="2690"/>
                  </a:cubicBezTo>
                  <a:cubicBezTo>
                    <a:pt x="95" y="2835"/>
                    <a:pt x="220" y="2928"/>
                    <a:pt x="356" y="2929"/>
                  </a:cubicBezTo>
                  <a:lnTo>
                    <a:pt x="360" y="2929"/>
                  </a:lnTo>
                  <a:cubicBezTo>
                    <a:pt x="514" y="2929"/>
                    <a:pt x="653" y="2818"/>
                    <a:pt x="753" y="2639"/>
                  </a:cubicBezTo>
                  <a:cubicBezTo>
                    <a:pt x="674" y="2420"/>
                    <a:pt x="635" y="2190"/>
                    <a:pt x="636" y="1958"/>
                  </a:cubicBezTo>
                  <a:cubicBezTo>
                    <a:pt x="636" y="1707"/>
                    <a:pt x="679" y="1265"/>
                    <a:pt x="752" y="802"/>
                  </a:cubicBezTo>
                  <a:cubicBezTo>
                    <a:pt x="684" y="464"/>
                    <a:pt x="594" y="155"/>
                    <a:pt x="494"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3"/>
            <p:cNvSpPr/>
            <p:nvPr/>
          </p:nvSpPr>
          <p:spPr>
            <a:xfrm>
              <a:off x="2963550" y="1244625"/>
              <a:ext cx="4000" cy="31825"/>
            </a:xfrm>
            <a:custGeom>
              <a:rect b="b" l="l" r="r" t="t"/>
              <a:pathLst>
                <a:path extrusionOk="0" h="1273" w="160">
                  <a:moveTo>
                    <a:pt x="159" y="0"/>
                  </a:moveTo>
                  <a:lnTo>
                    <a:pt x="1" y="91"/>
                  </a:lnTo>
                  <a:lnTo>
                    <a:pt x="1" y="1205"/>
                  </a:lnTo>
                  <a:cubicBezTo>
                    <a:pt x="1" y="1244"/>
                    <a:pt x="33" y="1272"/>
                    <a:pt x="68" y="1272"/>
                  </a:cubicBezTo>
                  <a:cubicBezTo>
                    <a:pt x="79" y="1272"/>
                    <a:pt x="90" y="1269"/>
                    <a:pt x="101" y="1263"/>
                  </a:cubicBezTo>
                  <a:lnTo>
                    <a:pt x="159" y="1230"/>
                  </a:lnTo>
                  <a:lnTo>
                    <a:pt x="159"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3"/>
            <p:cNvSpPr/>
            <p:nvPr/>
          </p:nvSpPr>
          <p:spPr>
            <a:xfrm>
              <a:off x="2951625" y="1180025"/>
              <a:ext cx="27125" cy="75925"/>
            </a:xfrm>
            <a:custGeom>
              <a:rect b="b" l="l" r="r" t="t"/>
              <a:pathLst>
                <a:path extrusionOk="0" h="3037" w="1085">
                  <a:moveTo>
                    <a:pt x="543" y="0"/>
                  </a:moveTo>
                  <a:cubicBezTo>
                    <a:pt x="243" y="0"/>
                    <a:pt x="1" y="1595"/>
                    <a:pt x="1" y="2108"/>
                  </a:cubicBezTo>
                  <a:cubicBezTo>
                    <a:pt x="1" y="2620"/>
                    <a:pt x="243" y="3036"/>
                    <a:pt x="543" y="3036"/>
                  </a:cubicBezTo>
                  <a:cubicBezTo>
                    <a:pt x="842" y="3036"/>
                    <a:pt x="1084" y="2620"/>
                    <a:pt x="1084" y="2108"/>
                  </a:cubicBezTo>
                  <a:cubicBezTo>
                    <a:pt x="1084" y="1595"/>
                    <a:pt x="842" y="0"/>
                    <a:pt x="543" y="0"/>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3"/>
            <p:cNvSpPr/>
            <p:nvPr/>
          </p:nvSpPr>
          <p:spPr>
            <a:xfrm>
              <a:off x="2978725" y="1232250"/>
              <a:ext cx="25" cy="500"/>
            </a:xfrm>
            <a:custGeom>
              <a:rect b="b" l="l" r="r" t="t"/>
              <a:pathLst>
                <a:path extrusionOk="0" h="20" w="1">
                  <a:moveTo>
                    <a:pt x="0" y="18"/>
                  </a:moveTo>
                  <a:lnTo>
                    <a:pt x="0" y="19"/>
                  </a:lnTo>
                  <a:lnTo>
                    <a:pt x="0" y="19"/>
                  </a:lnTo>
                  <a:lnTo>
                    <a:pt x="0" y="18"/>
                  </a:lnTo>
                  <a:close/>
                  <a:moveTo>
                    <a:pt x="0" y="17"/>
                  </a:moveTo>
                  <a:lnTo>
                    <a:pt x="0" y="17"/>
                  </a:lnTo>
                  <a:close/>
                  <a:moveTo>
                    <a:pt x="0" y="15"/>
                  </a:moveTo>
                  <a:lnTo>
                    <a:pt x="0" y="15"/>
                  </a:lnTo>
                  <a:close/>
                  <a:moveTo>
                    <a:pt x="0" y="14"/>
                  </a:moveTo>
                  <a:lnTo>
                    <a:pt x="0" y="14"/>
                  </a:lnTo>
                  <a:close/>
                  <a:moveTo>
                    <a:pt x="0" y="12"/>
                  </a:moveTo>
                  <a:lnTo>
                    <a:pt x="0" y="12"/>
                  </a:lnTo>
                  <a:close/>
                  <a:moveTo>
                    <a:pt x="0" y="11"/>
                  </a:moveTo>
                  <a:lnTo>
                    <a:pt x="0" y="11"/>
                  </a:lnTo>
                  <a:close/>
                  <a:moveTo>
                    <a:pt x="0" y="9"/>
                  </a:moveTo>
                  <a:lnTo>
                    <a:pt x="0" y="9"/>
                  </a:lnTo>
                  <a:close/>
                  <a:moveTo>
                    <a:pt x="0" y="6"/>
                  </a:moveTo>
                  <a:lnTo>
                    <a:pt x="0" y="6"/>
                  </a:lnTo>
                  <a:close/>
                  <a:moveTo>
                    <a:pt x="0" y="6"/>
                  </a:moveTo>
                  <a:lnTo>
                    <a:pt x="0" y="6"/>
                  </a:lnTo>
                  <a:close/>
                  <a:moveTo>
                    <a:pt x="0" y="5"/>
                  </a:moveTo>
                  <a:lnTo>
                    <a:pt x="0" y="5"/>
                  </a:lnTo>
                  <a:close/>
                  <a:moveTo>
                    <a:pt x="0" y="3"/>
                  </a:moveTo>
                  <a:lnTo>
                    <a:pt x="0" y="3"/>
                  </a:lnTo>
                  <a:close/>
                  <a:moveTo>
                    <a:pt x="0" y="1"/>
                  </a:move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
            <p:cNvSpPr/>
            <p:nvPr/>
          </p:nvSpPr>
          <p:spPr>
            <a:xfrm>
              <a:off x="2956200" y="1182700"/>
              <a:ext cx="22550" cy="73250"/>
            </a:xfrm>
            <a:custGeom>
              <a:rect b="b" l="l" r="r" t="t"/>
              <a:pathLst>
                <a:path extrusionOk="0" h="2930" w="902">
                  <a:moveTo>
                    <a:pt x="494" y="0"/>
                  </a:moveTo>
                  <a:cubicBezTo>
                    <a:pt x="589" y="312"/>
                    <a:pt x="639" y="637"/>
                    <a:pt x="636" y="963"/>
                  </a:cubicBezTo>
                  <a:cubicBezTo>
                    <a:pt x="636" y="1761"/>
                    <a:pt x="370" y="2438"/>
                    <a:pt x="1" y="2690"/>
                  </a:cubicBezTo>
                  <a:cubicBezTo>
                    <a:pt x="96" y="2837"/>
                    <a:pt x="221" y="2929"/>
                    <a:pt x="360" y="2929"/>
                  </a:cubicBezTo>
                  <a:cubicBezTo>
                    <a:pt x="659" y="2929"/>
                    <a:pt x="901" y="2513"/>
                    <a:pt x="901" y="2001"/>
                  </a:cubicBezTo>
                  <a:lnTo>
                    <a:pt x="901" y="1988"/>
                  </a:lnTo>
                  <a:lnTo>
                    <a:pt x="901" y="1983"/>
                  </a:lnTo>
                  <a:cubicBezTo>
                    <a:pt x="897" y="1534"/>
                    <a:pt x="724" y="358"/>
                    <a:pt x="494"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
            <p:cNvSpPr/>
            <p:nvPr/>
          </p:nvSpPr>
          <p:spPr>
            <a:xfrm>
              <a:off x="3240625" y="1196875"/>
              <a:ext cx="3975" cy="31825"/>
            </a:xfrm>
            <a:custGeom>
              <a:rect b="b" l="l" r="r" t="t"/>
              <a:pathLst>
                <a:path extrusionOk="0" h="1273" w="159">
                  <a:moveTo>
                    <a:pt x="159" y="0"/>
                  </a:moveTo>
                  <a:lnTo>
                    <a:pt x="1" y="90"/>
                  </a:lnTo>
                  <a:lnTo>
                    <a:pt x="1" y="1205"/>
                  </a:lnTo>
                  <a:cubicBezTo>
                    <a:pt x="1" y="1244"/>
                    <a:pt x="34" y="1272"/>
                    <a:pt x="68" y="1272"/>
                  </a:cubicBezTo>
                  <a:cubicBezTo>
                    <a:pt x="79" y="1272"/>
                    <a:pt x="90" y="1270"/>
                    <a:pt x="101" y="1263"/>
                  </a:cubicBezTo>
                  <a:lnTo>
                    <a:pt x="159" y="1230"/>
                  </a:lnTo>
                  <a:lnTo>
                    <a:pt x="159"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
            <p:cNvSpPr/>
            <p:nvPr/>
          </p:nvSpPr>
          <p:spPr>
            <a:xfrm>
              <a:off x="3228700" y="1132275"/>
              <a:ext cx="27125" cy="75925"/>
            </a:xfrm>
            <a:custGeom>
              <a:rect b="b" l="l" r="r" t="t"/>
              <a:pathLst>
                <a:path extrusionOk="0" h="3037" w="1085">
                  <a:moveTo>
                    <a:pt x="543" y="0"/>
                  </a:moveTo>
                  <a:cubicBezTo>
                    <a:pt x="244" y="0"/>
                    <a:pt x="1" y="1595"/>
                    <a:pt x="1" y="2109"/>
                  </a:cubicBezTo>
                  <a:cubicBezTo>
                    <a:pt x="1" y="2621"/>
                    <a:pt x="244" y="3037"/>
                    <a:pt x="543" y="3037"/>
                  </a:cubicBezTo>
                  <a:cubicBezTo>
                    <a:pt x="842" y="3037"/>
                    <a:pt x="1084" y="2621"/>
                    <a:pt x="1084" y="2109"/>
                  </a:cubicBezTo>
                  <a:cubicBezTo>
                    <a:pt x="1084" y="1595"/>
                    <a:pt x="842" y="0"/>
                    <a:pt x="543" y="0"/>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3"/>
            <p:cNvSpPr/>
            <p:nvPr/>
          </p:nvSpPr>
          <p:spPr>
            <a:xfrm>
              <a:off x="3255800" y="1184500"/>
              <a:ext cx="25" cy="500"/>
            </a:xfrm>
            <a:custGeom>
              <a:rect b="b" l="l" r="r" t="t"/>
              <a:pathLst>
                <a:path extrusionOk="0" h="20" w="1">
                  <a:moveTo>
                    <a:pt x="0" y="18"/>
                  </a:moveTo>
                  <a:lnTo>
                    <a:pt x="0" y="20"/>
                  </a:lnTo>
                  <a:lnTo>
                    <a:pt x="0" y="20"/>
                  </a:lnTo>
                  <a:lnTo>
                    <a:pt x="0" y="18"/>
                  </a:lnTo>
                  <a:close/>
                  <a:moveTo>
                    <a:pt x="0" y="17"/>
                  </a:moveTo>
                  <a:lnTo>
                    <a:pt x="0" y="17"/>
                  </a:lnTo>
                  <a:close/>
                  <a:moveTo>
                    <a:pt x="0" y="15"/>
                  </a:moveTo>
                  <a:lnTo>
                    <a:pt x="0" y="15"/>
                  </a:lnTo>
                  <a:close/>
                  <a:moveTo>
                    <a:pt x="0" y="14"/>
                  </a:moveTo>
                  <a:lnTo>
                    <a:pt x="0" y="14"/>
                  </a:lnTo>
                  <a:close/>
                  <a:moveTo>
                    <a:pt x="0" y="12"/>
                  </a:moveTo>
                  <a:lnTo>
                    <a:pt x="0" y="12"/>
                  </a:lnTo>
                  <a:close/>
                  <a:moveTo>
                    <a:pt x="0" y="11"/>
                  </a:moveTo>
                  <a:lnTo>
                    <a:pt x="0" y="11"/>
                  </a:lnTo>
                  <a:close/>
                  <a:moveTo>
                    <a:pt x="0" y="10"/>
                  </a:moveTo>
                  <a:lnTo>
                    <a:pt x="0" y="10"/>
                  </a:lnTo>
                  <a:close/>
                  <a:moveTo>
                    <a:pt x="0" y="7"/>
                  </a:moveTo>
                  <a:lnTo>
                    <a:pt x="0" y="7"/>
                  </a:lnTo>
                  <a:close/>
                  <a:moveTo>
                    <a:pt x="0" y="5"/>
                  </a:moveTo>
                  <a:lnTo>
                    <a:pt x="0" y="5"/>
                  </a:lnTo>
                  <a:close/>
                  <a:moveTo>
                    <a:pt x="0" y="5"/>
                  </a:moveTo>
                  <a:lnTo>
                    <a:pt x="0" y="5"/>
                  </a:lnTo>
                  <a:close/>
                  <a:moveTo>
                    <a:pt x="0" y="2"/>
                  </a:moveTo>
                  <a:lnTo>
                    <a:pt x="0" y="2"/>
                  </a:lnTo>
                  <a:close/>
                  <a:moveTo>
                    <a:pt x="0" y="1"/>
                  </a:moveTo>
                  <a:lnTo>
                    <a:pt x="0"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3"/>
            <p:cNvSpPr/>
            <p:nvPr/>
          </p:nvSpPr>
          <p:spPr>
            <a:xfrm>
              <a:off x="3233275" y="1134950"/>
              <a:ext cx="22550" cy="73250"/>
            </a:xfrm>
            <a:custGeom>
              <a:rect b="b" l="l" r="r" t="t"/>
              <a:pathLst>
                <a:path extrusionOk="0" h="2930" w="902">
                  <a:moveTo>
                    <a:pt x="494" y="1"/>
                  </a:moveTo>
                  <a:lnTo>
                    <a:pt x="494" y="1"/>
                  </a:lnTo>
                  <a:cubicBezTo>
                    <a:pt x="591" y="312"/>
                    <a:pt x="639" y="637"/>
                    <a:pt x="636" y="963"/>
                  </a:cubicBezTo>
                  <a:cubicBezTo>
                    <a:pt x="636" y="1761"/>
                    <a:pt x="370" y="2438"/>
                    <a:pt x="1" y="2690"/>
                  </a:cubicBezTo>
                  <a:cubicBezTo>
                    <a:pt x="96" y="2837"/>
                    <a:pt x="221" y="2930"/>
                    <a:pt x="360" y="2930"/>
                  </a:cubicBezTo>
                  <a:cubicBezTo>
                    <a:pt x="659" y="2930"/>
                    <a:pt x="901" y="2514"/>
                    <a:pt x="901" y="2002"/>
                  </a:cubicBezTo>
                  <a:lnTo>
                    <a:pt x="901" y="1993"/>
                  </a:lnTo>
                  <a:lnTo>
                    <a:pt x="901" y="1983"/>
                  </a:lnTo>
                  <a:cubicBezTo>
                    <a:pt x="897" y="1535"/>
                    <a:pt x="724" y="359"/>
                    <a:pt x="494"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3"/>
            <p:cNvSpPr/>
            <p:nvPr/>
          </p:nvSpPr>
          <p:spPr>
            <a:xfrm>
              <a:off x="3248975" y="1039075"/>
              <a:ext cx="3975" cy="31850"/>
            </a:xfrm>
            <a:custGeom>
              <a:rect b="b" l="l" r="r" t="t"/>
              <a:pathLst>
                <a:path extrusionOk="0" h="1274" w="159">
                  <a:moveTo>
                    <a:pt x="158" y="0"/>
                  </a:moveTo>
                  <a:lnTo>
                    <a:pt x="0" y="92"/>
                  </a:lnTo>
                  <a:lnTo>
                    <a:pt x="0" y="1207"/>
                  </a:lnTo>
                  <a:cubicBezTo>
                    <a:pt x="0" y="1245"/>
                    <a:pt x="33" y="1273"/>
                    <a:pt x="68" y="1273"/>
                  </a:cubicBezTo>
                  <a:cubicBezTo>
                    <a:pt x="79" y="1273"/>
                    <a:pt x="90" y="1270"/>
                    <a:pt x="100" y="1265"/>
                  </a:cubicBezTo>
                  <a:lnTo>
                    <a:pt x="158" y="1231"/>
                  </a:lnTo>
                  <a:lnTo>
                    <a:pt x="158"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3"/>
            <p:cNvSpPr/>
            <p:nvPr/>
          </p:nvSpPr>
          <p:spPr>
            <a:xfrm>
              <a:off x="3237050" y="974500"/>
              <a:ext cx="27100" cy="75900"/>
            </a:xfrm>
            <a:custGeom>
              <a:rect b="b" l="l" r="r" t="t"/>
              <a:pathLst>
                <a:path extrusionOk="0" h="3036" w="1084">
                  <a:moveTo>
                    <a:pt x="541" y="1"/>
                  </a:moveTo>
                  <a:cubicBezTo>
                    <a:pt x="242" y="1"/>
                    <a:pt x="0" y="1596"/>
                    <a:pt x="0" y="2108"/>
                  </a:cubicBezTo>
                  <a:cubicBezTo>
                    <a:pt x="0" y="2621"/>
                    <a:pt x="242" y="3036"/>
                    <a:pt x="541" y="3036"/>
                  </a:cubicBezTo>
                  <a:cubicBezTo>
                    <a:pt x="840" y="3036"/>
                    <a:pt x="1084" y="2621"/>
                    <a:pt x="1084" y="2108"/>
                  </a:cubicBezTo>
                  <a:cubicBezTo>
                    <a:pt x="1084" y="1596"/>
                    <a:pt x="840" y="1"/>
                    <a:pt x="541" y="1"/>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
            <p:cNvSpPr/>
            <p:nvPr/>
          </p:nvSpPr>
          <p:spPr>
            <a:xfrm>
              <a:off x="3250500" y="1050375"/>
              <a:ext cx="50" cy="25"/>
            </a:xfrm>
            <a:custGeom>
              <a:rect b="b" l="l" r="r" t="t"/>
              <a:pathLst>
                <a:path extrusionOk="0" h="1" w="2">
                  <a:moveTo>
                    <a:pt x="2" y="1"/>
                  </a:moveTo>
                  <a:lnTo>
                    <a:pt x="2" y="1"/>
                  </a:lnTo>
                  <a:close/>
                  <a:moveTo>
                    <a:pt x="0" y="1"/>
                  </a:move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
            <p:cNvSpPr/>
            <p:nvPr/>
          </p:nvSpPr>
          <p:spPr>
            <a:xfrm>
              <a:off x="3241575" y="977175"/>
              <a:ext cx="20550" cy="73225"/>
            </a:xfrm>
            <a:custGeom>
              <a:rect b="b" l="l" r="r" t="t"/>
              <a:pathLst>
                <a:path extrusionOk="0" h="2929" w="822">
                  <a:moveTo>
                    <a:pt x="494" y="1"/>
                  </a:moveTo>
                  <a:lnTo>
                    <a:pt x="494" y="1"/>
                  </a:lnTo>
                  <a:cubicBezTo>
                    <a:pt x="591" y="311"/>
                    <a:pt x="639" y="636"/>
                    <a:pt x="637" y="962"/>
                  </a:cubicBezTo>
                  <a:cubicBezTo>
                    <a:pt x="637" y="1760"/>
                    <a:pt x="372" y="2437"/>
                    <a:pt x="1" y="2691"/>
                  </a:cubicBezTo>
                  <a:cubicBezTo>
                    <a:pt x="96" y="2836"/>
                    <a:pt x="220" y="2927"/>
                    <a:pt x="357" y="2929"/>
                  </a:cubicBezTo>
                  <a:lnTo>
                    <a:pt x="360" y="2929"/>
                  </a:lnTo>
                  <a:cubicBezTo>
                    <a:pt x="430" y="2929"/>
                    <a:pt x="498" y="2907"/>
                    <a:pt x="555" y="2868"/>
                  </a:cubicBezTo>
                  <a:lnTo>
                    <a:pt x="555" y="2849"/>
                  </a:lnTo>
                  <a:cubicBezTo>
                    <a:pt x="555" y="2510"/>
                    <a:pt x="662" y="1692"/>
                    <a:pt x="821" y="1181"/>
                  </a:cubicBezTo>
                  <a:cubicBezTo>
                    <a:pt x="749" y="716"/>
                    <a:pt x="631" y="214"/>
                    <a:pt x="495" y="2"/>
                  </a:cubicBezTo>
                  <a:lnTo>
                    <a:pt x="494" y="1"/>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3"/>
            <p:cNvSpPr/>
            <p:nvPr/>
          </p:nvSpPr>
          <p:spPr>
            <a:xfrm>
              <a:off x="3267350" y="1060275"/>
              <a:ext cx="3975" cy="31825"/>
            </a:xfrm>
            <a:custGeom>
              <a:rect b="b" l="l" r="r" t="t"/>
              <a:pathLst>
                <a:path extrusionOk="0" h="1273" w="159">
                  <a:moveTo>
                    <a:pt x="159" y="0"/>
                  </a:moveTo>
                  <a:lnTo>
                    <a:pt x="1" y="90"/>
                  </a:lnTo>
                  <a:lnTo>
                    <a:pt x="1" y="1205"/>
                  </a:lnTo>
                  <a:cubicBezTo>
                    <a:pt x="1" y="1245"/>
                    <a:pt x="32" y="1273"/>
                    <a:pt x="67" y="1273"/>
                  </a:cubicBezTo>
                  <a:cubicBezTo>
                    <a:pt x="78" y="1273"/>
                    <a:pt x="90" y="1270"/>
                    <a:pt x="101" y="1263"/>
                  </a:cubicBezTo>
                  <a:lnTo>
                    <a:pt x="159" y="1230"/>
                  </a:lnTo>
                  <a:lnTo>
                    <a:pt x="159"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3"/>
            <p:cNvSpPr/>
            <p:nvPr/>
          </p:nvSpPr>
          <p:spPr>
            <a:xfrm>
              <a:off x="3255425" y="995700"/>
              <a:ext cx="27100" cy="75900"/>
            </a:xfrm>
            <a:custGeom>
              <a:rect b="b" l="l" r="r" t="t"/>
              <a:pathLst>
                <a:path extrusionOk="0" h="3036" w="1084">
                  <a:moveTo>
                    <a:pt x="543" y="1"/>
                  </a:moveTo>
                  <a:cubicBezTo>
                    <a:pt x="243" y="1"/>
                    <a:pt x="1" y="1596"/>
                    <a:pt x="1" y="2109"/>
                  </a:cubicBezTo>
                  <a:cubicBezTo>
                    <a:pt x="1" y="2621"/>
                    <a:pt x="243" y="3036"/>
                    <a:pt x="543" y="3036"/>
                  </a:cubicBezTo>
                  <a:cubicBezTo>
                    <a:pt x="842" y="3036"/>
                    <a:pt x="1084" y="2621"/>
                    <a:pt x="1084" y="2109"/>
                  </a:cubicBezTo>
                  <a:cubicBezTo>
                    <a:pt x="1084" y="1596"/>
                    <a:pt x="842" y="1"/>
                    <a:pt x="543" y="1"/>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3"/>
            <p:cNvSpPr/>
            <p:nvPr/>
          </p:nvSpPr>
          <p:spPr>
            <a:xfrm>
              <a:off x="3282500" y="1048025"/>
              <a:ext cx="25" cy="375"/>
            </a:xfrm>
            <a:custGeom>
              <a:rect b="b" l="l" r="r" t="t"/>
              <a:pathLst>
                <a:path extrusionOk="0" h="15" w="1">
                  <a:moveTo>
                    <a:pt x="1" y="13"/>
                  </a:moveTo>
                  <a:lnTo>
                    <a:pt x="1" y="15"/>
                  </a:lnTo>
                  <a:lnTo>
                    <a:pt x="1" y="15"/>
                  </a:lnTo>
                  <a:lnTo>
                    <a:pt x="1" y="13"/>
                  </a:lnTo>
                  <a:close/>
                  <a:moveTo>
                    <a:pt x="1" y="12"/>
                  </a:moveTo>
                  <a:lnTo>
                    <a:pt x="1" y="12"/>
                  </a:lnTo>
                  <a:close/>
                  <a:moveTo>
                    <a:pt x="1" y="10"/>
                  </a:moveTo>
                  <a:lnTo>
                    <a:pt x="1" y="10"/>
                  </a:lnTo>
                  <a:close/>
                  <a:moveTo>
                    <a:pt x="1" y="9"/>
                  </a:moveTo>
                  <a:lnTo>
                    <a:pt x="1" y="9"/>
                  </a:lnTo>
                  <a:close/>
                  <a:moveTo>
                    <a:pt x="1" y="8"/>
                  </a:moveTo>
                  <a:lnTo>
                    <a:pt x="1" y="8"/>
                  </a:lnTo>
                  <a:close/>
                  <a:moveTo>
                    <a:pt x="1" y="6"/>
                  </a:moveTo>
                  <a:lnTo>
                    <a:pt x="1" y="6"/>
                  </a:lnTo>
                  <a:close/>
                  <a:moveTo>
                    <a:pt x="1" y="3"/>
                  </a:moveTo>
                  <a:lnTo>
                    <a:pt x="1" y="3"/>
                  </a:lnTo>
                  <a:close/>
                  <a:moveTo>
                    <a:pt x="1" y="2"/>
                  </a:moveTo>
                  <a:lnTo>
                    <a:pt x="1" y="2"/>
                  </a:lnTo>
                  <a:close/>
                  <a:moveTo>
                    <a:pt x="1" y="0"/>
                  </a:moveTo>
                  <a:lnTo>
                    <a:pt x="1"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3"/>
            <p:cNvSpPr/>
            <p:nvPr/>
          </p:nvSpPr>
          <p:spPr>
            <a:xfrm>
              <a:off x="3268875" y="1071575"/>
              <a:ext cx="50" cy="25"/>
            </a:xfrm>
            <a:custGeom>
              <a:rect b="b" l="l" r="r" t="t"/>
              <a:pathLst>
                <a:path extrusionOk="0" h="1" w="2">
                  <a:moveTo>
                    <a:pt x="2" y="1"/>
                  </a:moveTo>
                  <a:lnTo>
                    <a:pt x="2" y="1"/>
                  </a:lnTo>
                  <a:close/>
                  <a:moveTo>
                    <a:pt x="0" y="1"/>
                  </a:moveTo>
                  <a:lnTo>
                    <a:pt x="0"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3"/>
            <p:cNvSpPr/>
            <p:nvPr/>
          </p:nvSpPr>
          <p:spPr>
            <a:xfrm>
              <a:off x="3259950" y="998350"/>
              <a:ext cx="22575" cy="73250"/>
            </a:xfrm>
            <a:custGeom>
              <a:rect b="b" l="l" r="r" t="t"/>
              <a:pathLst>
                <a:path extrusionOk="0" h="2930" w="903">
                  <a:moveTo>
                    <a:pt x="495" y="1"/>
                  </a:moveTo>
                  <a:cubicBezTo>
                    <a:pt x="591" y="312"/>
                    <a:pt x="640" y="637"/>
                    <a:pt x="637" y="964"/>
                  </a:cubicBezTo>
                  <a:cubicBezTo>
                    <a:pt x="637" y="1761"/>
                    <a:pt x="372" y="2438"/>
                    <a:pt x="1" y="2691"/>
                  </a:cubicBezTo>
                  <a:cubicBezTo>
                    <a:pt x="96" y="2836"/>
                    <a:pt x="221" y="2928"/>
                    <a:pt x="357" y="2930"/>
                  </a:cubicBezTo>
                  <a:lnTo>
                    <a:pt x="362" y="2930"/>
                  </a:lnTo>
                  <a:cubicBezTo>
                    <a:pt x="661" y="2930"/>
                    <a:pt x="903" y="2514"/>
                    <a:pt x="903" y="2002"/>
                  </a:cubicBezTo>
                  <a:lnTo>
                    <a:pt x="903" y="1987"/>
                  </a:lnTo>
                  <a:cubicBezTo>
                    <a:pt x="898" y="1542"/>
                    <a:pt x="726" y="359"/>
                    <a:pt x="495"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3"/>
            <p:cNvSpPr/>
            <p:nvPr/>
          </p:nvSpPr>
          <p:spPr>
            <a:xfrm>
              <a:off x="2835275" y="1178675"/>
              <a:ext cx="40075" cy="51800"/>
            </a:xfrm>
            <a:custGeom>
              <a:rect b="b" l="l" r="r" t="t"/>
              <a:pathLst>
                <a:path extrusionOk="0" h="2072" w="1603">
                  <a:moveTo>
                    <a:pt x="1552" y="0"/>
                  </a:moveTo>
                  <a:lnTo>
                    <a:pt x="0" y="897"/>
                  </a:lnTo>
                  <a:lnTo>
                    <a:pt x="776" y="973"/>
                  </a:lnTo>
                  <a:lnTo>
                    <a:pt x="1552" y="0"/>
                  </a:lnTo>
                  <a:close/>
                  <a:moveTo>
                    <a:pt x="1602" y="79"/>
                  </a:moveTo>
                  <a:lnTo>
                    <a:pt x="802" y="1084"/>
                  </a:lnTo>
                  <a:lnTo>
                    <a:pt x="0" y="1004"/>
                  </a:lnTo>
                  <a:lnTo>
                    <a:pt x="0" y="2071"/>
                  </a:lnTo>
                  <a:lnTo>
                    <a:pt x="1602" y="1147"/>
                  </a:lnTo>
                  <a:lnTo>
                    <a:pt x="1602" y="79"/>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3"/>
            <p:cNvSpPr/>
            <p:nvPr/>
          </p:nvSpPr>
          <p:spPr>
            <a:xfrm>
              <a:off x="2731175" y="646125"/>
              <a:ext cx="41500" cy="43200"/>
            </a:xfrm>
            <a:custGeom>
              <a:rect b="b" l="l" r="r" t="t"/>
              <a:pathLst>
                <a:path extrusionOk="0" h="1728" w="1660">
                  <a:moveTo>
                    <a:pt x="1365" y="0"/>
                  </a:moveTo>
                  <a:cubicBezTo>
                    <a:pt x="1204" y="0"/>
                    <a:pt x="1023" y="53"/>
                    <a:pt x="830" y="165"/>
                  </a:cubicBezTo>
                  <a:cubicBezTo>
                    <a:pt x="509" y="350"/>
                    <a:pt x="217" y="665"/>
                    <a:pt x="1" y="1029"/>
                  </a:cubicBezTo>
                  <a:lnTo>
                    <a:pt x="121" y="1104"/>
                  </a:lnTo>
                  <a:cubicBezTo>
                    <a:pt x="306" y="794"/>
                    <a:pt x="555" y="526"/>
                    <a:pt x="830" y="366"/>
                  </a:cubicBezTo>
                  <a:cubicBezTo>
                    <a:pt x="995" y="272"/>
                    <a:pt x="1150" y="227"/>
                    <a:pt x="1287" y="227"/>
                  </a:cubicBezTo>
                  <a:cubicBezTo>
                    <a:pt x="1379" y="227"/>
                    <a:pt x="1464" y="247"/>
                    <a:pt x="1538" y="287"/>
                  </a:cubicBezTo>
                  <a:lnTo>
                    <a:pt x="1660" y="70"/>
                  </a:lnTo>
                  <a:cubicBezTo>
                    <a:pt x="1573" y="24"/>
                    <a:pt x="1474" y="0"/>
                    <a:pt x="1365" y="0"/>
                  </a:cubicBezTo>
                  <a:close/>
                  <a:moveTo>
                    <a:pt x="1198" y="482"/>
                  </a:moveTo>
                  <a:cubicBezTo>
                    <a:pt x="1088" y="482"/>
                    <a:pt x="963" y="518"/>
                    <a:pt x="830" y="594"/>
                  </a:cubicBezTo>
                  <a:cubicBezTo>
                    <a:pt x="609" y="723"/>
                    <a:pt x="407" y="939"/>
                    <a:pt x="259" y="1190"/>
                  </a:cubicBezTo>
                  <a:lnTo>
                    <a:pt x="379" y="1267"/>
                  </a:lnTo>
                  <a:cubicBezTo>
                    <a:pt x="497" y="1070"/>
                    <a:pt x="655" y="897"/>
                    <a:pt x="830" y="797"/>
                  </a:cubicBezTo>
                  <a:cubicBezTo>
                    <a:pt x="935" y="736"/>
                    <a:pt x="1033" y="708"/>
                    <a:pt x="1121" y="708"/>
                  </a:cubicBezTo>
                  <a:cubicBezTo>
                    <a:pt x="1180" y="708"/>
                    <a:pt x="1234" y="721"/>
                    <a:pt x="1281" y="746"/>
                  </a:cubicBezTo>
                  <a:lnTo>
                    <a:pt x="1402" y="530"/>
                  </a:lnTo>
                  <a:cubicBezTo>
                    <a:pt x="1342" y="499"/>
                    <a:pt x="1273" y="482"/>
                    <a:pt x="1198" y="482"/>
                  </a:cubicBezTo>
                  <a:close/>
                  <a:moveTo>
                    <a:pt x="1036" y="951"/>
                  </a:moveTo>
                  <a:cubicBezTo>
                    <a:pt x="974" y="951"/>
                    <a:pt x="903" y="971"/>
                    <a:pt x="829" y="1014"/>
                  </a:cubicBezTo>
                  <a:cubicBezTo>
                    <a:pt x="704" y="1087"/>
                    <a:pt x="593" y="1207"/>
                    <a:pt x="510" y="1348"/>
                  </a:cubicBezTo>
                  <a:lnTo>
                    <a:pt x="630" y="1425"/>
                  </a:lnTo>
                  <a:cubicBezTo>
                    <a:pt x="678" y="1339"/>
                    <a:pt x="746" y="1268"/>
                    <a:pt x="829" y="1216"/>
                  </a:cubicBezTo>
                  <a:cubicBezTo>
                    <a:pt x="876" y="1189"/>
                    <a:pt x="920" y="1176"/>
                    <a:pt x="959" y="1176"/>
                  </a:cubicBezTo>
                  <a:cubicBezTo>
                    <a:pt x="985" y="1176"/>
                    <a:pt x="1008" y="1182"/>
                    <a:pt x="1029" y="1193"/>
                  </a:cubicBezTo>
                  <a:lnTo>
                    <a:pt x="1149" y="978"/>
                  </a:lnTo>
                  <a:cubicBezTo>
                    <a:pt x="1116" y="960"/>
                    <a:pt x="1078" y="951"/>
                    <a:pt x="1036" y="951"/>
                  </a:cubicBezTo>
                  <a:close/>
                  <a:moveTo>
                    <a:pt x="892" y="1372"/>
                  </a:moveTo>
                  <a:cubicBezTo>
                    <a:pt x="873" y="1372"/>
                    <a:pt x="852" y="1378"/>
                    <a:pt x="830" y="1391"/>
                  </a:cubicBezTo>
                  <a:cubicBezTo>
                    <a:pt x="749" y="1445"/>
                    <a:pt x="698" y="1532"/>
                    <a:pt x="693" y="1629"/>
                  </a:cubicBezTo>
                  <a:cubicBezTo>
                    <a:pt x="693" y="1691"/>
                    <a:pt x="724" y="1727"/>
                    <a:pt x="770" y="1727"/>
                  </a:cubicBezTo>
                  <a:cubicBezTo>
                    <a:pt x="788" y="1727"/>
                    <a:pt x="809" y="1722"/>
                    <a:pt x="830" y="1709"/>
                  </a:cubicBezTo>
                  <a:cubicBezTo>
                    <a:pt x="912" y="1655"/>
                    <a:pt x="962" y="1567"/>
                    <a:pt x="968" y="1471"/>
                  </a:cubicBezTo>
                  <a:cubicBezTo>
                    <a:pt x="968" y="1409"/>
                    <a:pt x="937" y="1372"/>
                    <a:pt x="892" y="1372"/>
                  </a:cubicBez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3"/>
            <p:cNvSpPr/>
            <p:nvPr/>
          </p:nvSpPr>
          <p:spPr>
            <a:xfrm>
              <a:off x="2585500" y="1198200"/>
              <a:ext cx="5375" cy="43325"/>
            </a:xfrm>
            <a:custGeom>
              <a:rect b="b" l="l" r="r" t="t"/>
              <a:pathLst>
                <a:path extrusionOk="0" h="1733" w="215">
                  <a:moveTo>
                    <a:pt x="215" y="1"/>
                  </a:moveTo>
                  <a:lnTo>
                    <a:pt x="0" y="126"/>
                  </a:lnTo>
                  <a:lnTo>
                    <a:pt x="0" y="1641"/>
                  </a:lnTo>
                  <a:cubicBezTo>
                    <a:pt x="0" y="1694"/>
                    <a:pt x="43" y="1732"/>
                    <a:pt x="91" y="1732"/>
                  </a:cubicBezTo>
                  <a:cubicBezTo>
                    <a:pt x="106" y="1732"/>
                    <a:pt x="122" y="1728"/>
                    <a:pt x="136" y="1719"/>
                  </a:cubicBezTo>
                  <a:lnTo>
                    <a:pt x="215" y="1674"/>
                  </a:lnTo>
                  <a:lnTo>
                    <a:pt x="215"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3"/>
            <p:cNvSpPr/>
            <p:nvPr/>
          </p:nvSpPr>
          <p:spPr>
            <a:xfrm>
              <a:off x="2569275" y="1110450"/>
              <a:ext cx="36825" cy="103200"/>
            </a:xfrm>
            <a:custGeom>
              <a:rect b="b" l="l" r="r" t="t"/>
              <a:pathLst>
                <a:path extrusionOk="0" h="4128" w="1473">
                  <a:moveTo>
                    <a:pt x="738" y="0"/>
                  </a:moveTo>
                  <a:cubicBezTo>
                    <a:pt x="330" y="0"/>
                    <a:pt x="1" y="2170"/>
                    <a:pt x="1" y="2866"/>
                  </a:cubicBezTo>
                  <a:cubicBezTo>
                    <a:pt x="1" y="3562"/>
                    <a:pt x="330" y="4127"/>
                    <a:pt x="738" y="4127"/>
                  </a:cubicBezTo>
                  <a:cubicBezTo>
                    <a:pt x="1144" y="4127"/>
                    <a:pt x="1473" y="3563"/>
                    <a:pt x="1473" y="2866"/>
                  </a:cubicBezTo>
                  <a:cubicBezTo>
                    <a:pt x="1473" y="2170"/>
                    <a:pt x="1144" y="0"/>
                    <a:pt x="738" y="0"/>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3"/>
            <p:cNvSpPr/>
            <p:nvPr/>
          </p:nvSpPr>
          <p:spPr>
            <a:xfrm>
              <a:off x="2606075" y="1181125"/>
              <a:ext cx="25" cy="375"/>
            </a:xfrm>
            <a:custGeom>
              <a:rect b="b" l="l" r="r" t="t"/>
              <a:pathLst>
                <a:path extrusionOk="0" h="15" w="1">
                  <a:moveTo>
                    <a:pt x="1" y="14"/>
                  </a:moveTo>
                  <a:lnTo>
                    <a:pt x="1" y="14"/>
                  </a:lnTo>
                  <a:close/>
                  <a:moveTo>
                    <a:pt x="1" y="13"/>
                  </a:moveTo>
                  <a:lnTo>
                    <a:pt x="1" y="13"/>
                  </a:lnTo>
                  <a:close/>
                  <a:moveTo>
                    <a:pt x="1" y="10"/>
                  </a:moveTo>
                  <a:lnTo>
                    <a:pt x="1" y="10"/>
                  </a:lnTo>
                  <a:close/>
                  <a:moveTo>
                    <a:pt x="1" y="8"/>
                  </a:moveTo>
                  <a:lnTo>
                    <a:pt x="1" y="8"/>
                  </a:lnTo>
                  <a:close/>
                  <a:moveTo>
                    <a:pt x="1" y="5"/>
                  </a:moveTo>
                  <a:lnTo>
                    <a:pt x="1" y="5"/>
                  </a:lnTo>
                  <a:close/>
                  <a:moveTo>
                    <a:pt x="1" y="1"/>
                  </a:moveTo>
                  <a:lnTo>
                    <a:pt x="1"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3"/>
            <p:cNvSpPr/>
            <p:nvPr/>
          </p:nvSpPr>
          <p:spPr>
            <a:xfrm>
              <a:off x="2606075" y="1181575"/>
              <a:ext cx="25" cy="525"/>
            </a:xfrm>
            <a:custGeom>
              <a:rect b="b" l="l" r="r" t="t"/>
              <a:pathLst>
                <a:path extrusionOk="0" h="21" w="1">
                  <a:moveTo>
                    <a:pt x="1" y="19"/>
                  </a:moveTo>
                  <a:lnTo>
                    <a:pt x="1" y="21"/>
                  </a:lnTo>
                  <a:lnTo>
                    <a:pt x="1" y="21"/>
                  </a:lnTo>
                  <a:lnTo>
                    <a:pt x="1" y="19"/>
                  </a:lnTo>
                  <a:close/>
                  <a:moveTo>
                    <a:pt x="1" y="16"/>
                  </a:moveTo>
                  <a:lnTo>
                    <a:pt x="1" y="16"/>
                  </a:lnTo>
                  <a:close/>
                  <a:moveTo>
                    <a:pt x="1" y="15"/>
                  </a:moveTo>
                  <a:lnTo>
                    <a:pt x="1" y="15"/>
                  </a:lnTo>
                  <a:close/>
                  <a:moveTo>
                    <a:pt x="1" y="13"/>
                  </a:moveTo>
                  <a:lnTo>
                    <a:pt x="1" y="13"/>
                  </a:lnTo>
                  <a:close/>
                  <a:moveTo>
                    <a:pt x="1" y="11"/>
                  </a:moveTo>
                  <a:lnTo>
                    <a:pt x="1" y="11"/>
                  </a:lnTo>
                  <a:close/>
                  <a:moveTo>
                    <a:pt x="1" y="9"/>
                  </a:moveTo>
                  <a:lnTo>
                    <a:pt x="1" y="9"/>
                  </a:lnTo>
                  <a:close/>
                  <a:moveTo>
                    <a:pt x="1" y="6"/>
                  </a:moveTo>
                  <a:lnTo>
                    <a:pt x="1" y="6"/>
                  </a:lnTo>
                  <a:close/>
                  <a:moveTo>
                    <a:pt x="1" y="5"/>
                  </a:moveTo>
                  <a:lnTo>
                    <a:pt x="1" y="5"/>
                  </a:lnTo>
                  <a:close/>
                  <a:moveTo>
                    <a:pt x="1" y="3"/>
                  </a:moveTo>
                  <a:lnTo>
                    <a:pt x="1" y="3"/>
                  </a:lnTo>
                  <a:close/>
                  <a:moveTo>
                    <a:pt x="1" y="0"/>
                  </a:moveTo>
                  <a:lnTo>
                    <a:pt x="1"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3"/>
            <p:cNvSpPr/>
            <p:nvPr/>
          </p:nvSpPr>
          <p:spPr>
            <a:xfrm>
              <a:off x="2575450" y="1114075"/>
              <a:ext cx="30650" cy="99575"/>
            </a:xfrm>
            <a:custGeom>
              <a:rect b="b" l="l" r="r" t="t"/>
              <a:pathLst>
                <a:path extrusionOk="0" h="3983" w="1226">
                  <a:moveTo>
                    <a:pt x="672" y="0"/>
                  </a:moveTo>
                  <a:lnTo>
                    <a:pt x="672" y="0"/>
                  </a:lnTo>
                  <a:cubicBezTo>
                    <a:pt x="794" y="382"/>
                    <a:pt x="866" y="828"/>
                    <a:pt x="866" y="1308"/>
                  </a:cubicBezTo>
                  <a:cubicBezTo>
                    <a:pt x="866" y="2393"/>
                    <a:pt x="504" y="3314"/>
                    <a:pt x="0" y="3657"/>
                  </a:cubicBezTo>
                  <a:cubicBezTo>
                    <a:pt x="131" y="3856"/>
                    <a:pt x="301" y="3982"/>
                    <a:pt x="491" y="3982"/>
                  </a:cubicBezTo>
                  <a:cubicBezTo>
                    <a:pt x="897" y="3982"/>
                    <a:pt x="1226" y="3418"/>
                    <a:pt x="1226" y="2721"/>
                  </a:cubicBezTo>
                  <a:lnTo>
                    <a:pt x="1226" y="2700"/>
                  </a:lnTo>
                  <a:lnTo>
                    <a:pt x="1226" y="2696"/>
                  </a:lnTo>
                  <a:lnTo>
                    <a:pt x="1226" y="2693"/>
                  </a:lnTo>
                  <a:lnTo>
                    <a:pt x="1226" y="2687"/>
                  </a:lnTo>
                  <a:lnTo>
                    <a:pt x="1226" y="2683"/>
                  </a:lnTo>
                  <a:cubicBezTo>
                    <a:pt x="1217" y="2065"/>
                    <a:pt x="984" y="483"/>
                    <a:pt x="672" y="0"/>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3"/>
            <p:cNvSpPr/>
            <p:nvPr/>
          </p:nvSpPr>
          <p:spPr>
            <a:xfrm>
              <a:off x="2774600" y="1342825"/>
              <a:ext cx="5400" cy="43275"/>
            </a:xfrm>
            <a:custGeom>
              <a:rect b="b" l="l" r="r" t="t"/>
              <a:pathLst>
                <a:path extrusionOk="0" h="1731" w="216">
                  <a:moveTo>
                    <a:pt x="216" y="0"/>
                  </a:moveTo>
                  <a:lnTo>
                    <a:pt x="1" y="124"/>
                  </a:lnTo>
                  <a:lnTo>
                    <a:pt x="1" y="1639"/>
                  </a:lnTo>
                  <a:cubicBezTo>
                    <a:pt x="0" y="1693"/>
                    <a:pt x="44" y="1731"/>
                    <a:pt x="92" y="1731"/>
                  </a:cubicBezTo>
                  <a:cubicBezTo>
                    <a:pt x="107" y="1731"/>
                    <a:pt x="123" y="1727"/>
                    <a:pt x="137" y="1719"/>
                  </a:cubicBezTo>
                  <a:lnTo>
                    <a:pt x="216" y="1674"/>
                  </a:lnTo>
                  <a:lnTo>
                    <a:pt x="216"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3"/>
            <p:cNvSpPr/>
            <p:nvPr/>
          </p:nvSpPr>
          <p:spPr>
            <a:xfrm>
              <a:off x="2758425" y="1254975"/>
              <a:ext cx="36850" cy="103250"/>
            </a:xfrm>
            <a:custGeom>
              <a:rect b="b" l="l" r="r" t="t"/>
              <a:pathLst>
                <a:path extrusionOk="0" h="4130" w="1474">
                  <a:moveTo>
                    <a:pt x="737" y="1"/>
                  </a:moveTo>
                  <a:cubicBezTo>
                    <a:pt x="331" y="1"/>
                    <a:pt x="0" y="2170"/>
                    <a:pt x="0" y="2868"/>
                  </a:cubicBezTo>
                  <a:cubicBezTo>
                    <a:pt x="0" y="3564"/>
                    <a:pt x="331" y="4129"/>
                    <a:pt x="737" y="4129"/>
                  </a:cubicBezTo>
                  <a:cubicBezTo>
                    <a:pt x="1143" y="4129"/>
                    <a:pt x="1473" y="3564"/>
                    <a:pt x="1473" y="2868"/>
                  </a:cubicBezTo>
                  <a:cubicBezTo>
                    <a:pt x="1473" y="2170"/>
                    <a:pt x="1143" y="1"/>
                    <a:pt x="737" y="1"/>
                  </a:cubicBez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3"/>
            <p:cNvSpPr/>
            <p:nvPr/>
          </p:nvSpPr>
          <p:spPr>
            <a:xfrm>
              <a:off x="2795250" y="1325600"/>
              <a:ext cx="25" cy="1075"/>
            </a:xfrm>
            <a:custGeom>
              <a:rect b="b" l="l" r="r" t="t"/>
              <a:pathLst>
                <a:path extrusionOk="0" h="43" w="1">
                  <a:moveTo>
                    <a:pt x="0" y="40"/>
                  </a:moveTo>
                  <a:lnTo>
                    <a:pt x="0" y="43"/>
                  </a:lnTo>
                  <a:lnTo>
                    <a:pt x="0" y="43"/>
                  </a:lnTo>
                  <a:lnTo>
                    <a:pt x="0" y="40"/>
                  </a:lnTo>
                  <a:close/>
                  <a:moveTo>
                    <a:pt x="0" y="38"/>
                  </a:moveTo>
                  <a:lnTo>
                    <a:pt x="0" y="38"/>
                  </a:lnTo>
                  <a:close/>
                  <a:moveTo>
                    <a:pt x="0" y="37"/>
                  </a:moveTo>
                  <a:lnTo>
                    <a:pt x="0" y="37"/>
                  </a:lnTo>
                  <a:close/>
                  <a:moveTo>
                    <a:pt x="0" y="34"/>
                  </a:moveTo>
                  <a:lnTo>
                    <a:pt x="0" y="34"/>
                  </a:lnTo>
                  <a:close/>
                  <a:moveTo>
                    <a:pt x="0" y="32"/>
                  </a:moveTo>
                  <a:lnTo>
                    <a:pt x="0" y="32"/>
                  </a:lnTo>
                  <a:close/>
                  <a:moveTo>
                    <a:pt x="0" y="28"/>
                  </a:moveTo>
                  <a:lnTo>
                    <a:pt x="0" y="28"/>
                  </a:lnTo>
                  <a:close/>
                  <a:moveTo>
                    <a:pt x="0" y="25"/>
                  </a:moveTo>
                  <a:lnTo>
                    <a:pt x="0" y="25"/>
                  </a:lnTo>
                  <a:close/>
                  <a:moveTo>
                    <a:pt x="0" y="24"/>
                  </a:moveTo>
                  <a:lnTo>
                    <a:pt x="0" y="24"/>
                  </a:lnTo>
                  <a:close/>
                  <a:moveTo>
                    <a:pt x="0" y="22"/>
                  </a:moveTo>
                  <a:lnTo>
                    <a:pt x="0" y="22"/>
                  </a:lnTo>
                  <a:close/>
                  <a:moveTo>
                    <a:pt x="0" y="16"/>
                  </a:moveTo>
                  <a:cubicBezTo>
                    <a:pt x="0" y="18"/>
                    <a:pt x="0" y="19"/>
                    <a:pt x="0" y="21"/>
                  </a:cubicBezTo>
                  <a:cubicBezTo>
                    <a:pt x="0" y="19"/>
                    <a:pt x="0" y="18"/>
                    <a:pt x="0" y="16"/>
                  </a:cubicBezTo>
                  <a:close/>
                  <a:moveTo>
                    <a:pt x="0" y="15"/>
                  </a:moveTo>
                  <a:lnTo>
                    <a:pt x="0" y="15"/>
                  </a:lnTo>
                  <a:close/>
                  <a:moveTo>
                    <a:pt x="0" y="14"/>
                  </a:moveTo>
                  <a:lnTo>
                    <a:pt x="0" y="14"/>
                  </a:lnTo>
                  <a:close/>
                  <a:moveTo>
                    <a:pt x="0" y="11"/>
                  </a:moveTo>
                  <a:lnTo>
                    <a:pt x="0" y="11"/>
                  </a:lnTo>
                  <a:close/>
                  <a:moveTo>
                    <a:pt x="0" y="5"/>
                  </a:moveTo>
                  <a:lnTo>
                    <a:pt x="0" y="5"/>
                  </a:lnTo>
                  <a:close/>
                  <a:moveTo>
                    <a:pt x="0" y="2"/>
                  </a:moveTo>
                  <a:lnTo>
                    <a:pt x="0" y="2"/>
                  </a:lnTo>
                  <a:close/>
                  <a:moveTo>
                    <a:pt x="0" y="0"/>
                  </a:move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3"/>
            <p:cNvSpPr/>
            <p:nvPr/>
          </p:nvSpPr>
          <p:spPr>
            <a:xfrm>
              <a:off x="2764575" y="1258675"/>
              <a:ext cx="30650" cy="99550"/>
            </a:xfrm>
            <a:custGeom>
              <a:rect b="b" l="l" r="r" t="t"/>
              <a:pathLst>
                <a:path extrusionOk="0" h="3982" w="1226">
                  <a:moveTo>
                    <a:pt x="670" y="1"/>
                  </a:moveTo>
                  <a:cubicBezTo>
                    <a:pt x="794" y="381"/>
                    <a:pt x="865" y="827"/>
                    <a:pt x="865" y="1309"/>
                  </a:cubicBezTo>
                  <a:cubicBezTo>
                    <a:pt x="865" y="2393"/>
                    <a:pt x="504" y="3313"/>
                    <a:pt x="1" y="3656"/>
                  </a:cubicBezTo>
                  <a:cubicBezTo>
                    <a:pt x="131" y="3856"/>
                    <a:pt x="301" y="3981"/>
                    <a:pt x="491" y="3981"/>
                  </a:cubicBezTo>
                  <a:cubicBezTo>
                    <a:pt x="897" y="3981"/>
                    <a:pt x="1226" y="3417"/>
                    <a:pt x="1226" y="2720"/>
                  </a:cubicBezTo>
                  <a:lnTo>
                    <a:pt x="1226" y="2712"/>
                  </a:lnTo>
                  <a:lnTo>
                    <a:pt x="1226" y="2709"/>
                  </a:lnTo>
                  <a:lnTo>
                    <a:pt x="1226" y="2706"/>
                  </a:lnTo>
                  <a:lnTo>
                    <a:pt x="1226" y="2704"/>
                  </a:lnTo>
                  <a:lnTo>
                    <a:pt x="1226" y="2699"/>
                  </a:lnTo>
                  <a:cubicBezTo>
                    <a:pt x="1226" y="2698"/>
                    <a:pt x="1226" y="2696"/>
                    <a:pt x="1226" y="2695"/>
                  </a:cubicBezTo>
                  <a:lnTo>
                    <a:pt x="1226" y="2679"/>
                  </a:lnTo>
                  <a:cubicBezTo>
                    <a:pt x="1216" y="2058"/>
                    <a:pt x="984" y="482"/>
                    <a:pt x="672" y="1"/>
                  </a:cubicBez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3"/>
            <p:cNvSpPr/>
            <p:nvPr/>
          </p:nvSpPr>
          <p:spPr>
            <a:xfrm>
              <a:off x="2885550" y="599375"/>
              <a:ext cx="28000" cy="31525"/>
            </a:xfrm>
            <a:custGeom>
              <a:rect b="b" l="l" r="r" t="t"/>
              <a:pathLst>
                <a:path extrusionOk="0" h="1261" w="1120">
                  <a:moveTo>
                    <a:pt x="531" y="0"/>
                  </a:moveTo>
                  <a:cubicBezTo>
                    <a:pt x="530" y="1"/>
                    <a:pt x="529" y="1"/>
                    <a:pt x="529" y="2"/>
                  </a:cubicBezTo>
                  <a:lnTo>
                    <a:pt x="529" y="2"/>
                  </a:lnTo>
                  <a:lnTo>
                    <a:pt x="531" y="0"/>
                  </a:lnTo>
                  <a:close/>
                  <a:moveTo>
                    <a:pt x="1120" y="1020"/>
                  </a:moveTo>
                  <a:lnTo>
                    <a:pt x="1118" y="1021"/>
                  </a:lnTo>
                  <a:lnTo>
                    <a:pt x="1118" y="1021"/>
                  </a:lnTo>
                  <a:cubicBezTo>
                    <a:pt x="1118" y="1020"/>
                    <a:pt x="1119" y="1020"/>
                    <a:pt x="1120" y="1020"/>
                  </a:cubicBezTo>
                  <a:close/>
                  <a:moveTo>
                    <a:pt x="529" y="2"/>
                  </a:moveTo>
                  <a:lnTo>
                    <a:pt x="164" y="213"/>
                  </a:lnTo>
                  <a:cubicBezTo>
                    <a:pt x="2" y="308"/>
                    <a:pt x="0" y="611"/>
                    <a:pt x="163" y="892"/>
                  </a:cubicBezTo>
                  <a:cubicBezTo>
                    <a:pt x="244" y="1033"/>
                    <a:pt x="350" y="1141"/>
                    <a:pt x="457" y="1204"/>
                  </a:cubicBezTo>
                  <a:cubicBezTo>
                    <a:pt x="522" y="1240"/>
                    <a:pt x="586" y="1260"/>
                    <a:pt x="645" y="1260"/>
                  </a:cubicBezTo>
                  <a:cubicBezTo>
                    <a:pt x="684" y="1260"/>
                    <a:pt x="721" y="1251"/>
                    <a:pt x="753" y="1233"/>
                  </a:cubicBezTo>
                  <a:lnTo>
                    <a:pt x="1118" y="1021"/>
                  </a:lnTo>
                  <a:lnTo>
                    <a:pt x="1118" y="1021"/>
                  </a:lnTo>
                  <a:cubicBezTo>
                    <a:pt x="1086" y="1039"/>
                    <a:pt x="1050" y="1048"/>
                    <a:pt x="1012" y="1048"/>
                  </a:cubicBezTo>
                  <a:cubicBezTo>
                    <a:pt x="953" y="1048"/>
                    <a:pt x="889" y="1027"/>
                    <a:pt x="824" y="991"/>
                  </a:cubicBezTo>
                  <a:cubicBezTo>
                    <a:pt x="717" y="928"/>
                    <a:pt x="611" y="820"/>
                    <a:pt x="530" y="679"/>
                  </a:cubicBezTo>
                  <a:cubicBezTo>
                    <a:pt x="368" y="400"/>
                    <a:pt x="369" y="96"/>
                    <a:pt x="529" y="2"/>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3"/>
            <p:cNvSpPr/>
            <p:nvPr/>
          </p:nvSpPr>
          <p:spPr>
            <a:xfrm>
              <a:off x="2922225" y="650300"/>
              <a:ext cx="9650" cy="7275"/>
            </a:xfrm>
            <a:custGeom>
              <a:rect b="b" l="l" r="r" t="t"/>
              <a:pathLst>
                <a:path extrusionOk="0" h="291" w="386">
                  <a:moveTo>
                    <a:pt x="368" y="1"/>
                  </a:moveTo>
                  <a:lnTo>
                    <a:pt x="1" y="214"/>
                  </a:lnTo>
                  <a:cubicBezTo>
                    <a:pt x="19" y="245"/>
                    <a:pt x="20" y="279"/>
                    <a:pt x="2" y="290"/>
                  </a:cubicBezTo>
                  <a:lnTo>
                    <a:pt x="2" y="290"/>
                  </a:lnTo>
                  <a:lnTo>
                    <a:pt x="368" y="77"/>
                  </a:lnTo>
                  <a:cubicBezTo>
                    <a:pt x="385" y="67"/>
                    <a:pt x="385" y="33"/>
                    <a:pt x="368" y="1"/>
                  </a:cubicBezTo>
                  <a:close/>
                  <a:moveTo>
                    <a:pt x="2" y="290"/>
                  </a:moveTo>
                  <a:lnTo>
                    <a:pt x="1" y="291"/>
                  </a:lnTo>
                  <a:cubicBezTo>
                    <a:pt x="1" y="290"/>
                    <a:pt x="2" y="290"/>
                    <a:pt x="2" y="29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3"/>
            <p:cNvSpPr/>
            <p:nvPr/>
          </p:nvSpPr>
          <p:spPr>
            <a:xfrm>
              <a:off x="2911275" y="631350"/>
              <a:ext cx="20150" cy="24300"/>
            </a:xfrm>
            <a:custGeom>
              <a:rect b="b" l="l" r="r" t="t"/>
              <a:pathLst>
                <a:path extrusionOk="0" h="972" w="806">
                  <a:moveTo>
                    <a:pt x="368" y="0"/>
                  </a:moveTo>
                  <a:lnTo>
                    <a:pt x="1" y="213"/>
                  </a:lnTo>
                  <a:lnTo>
                    <a:pt x="439" y="972"/>
                  </a:lnTo>
                  <a:lnTo>
                    <a:pt x="806" y="759"/>
                  </a:lnTo>
                  <a:lnTo>
                    <a:pt x="36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3"/>
            <p:cNvSpPr/>
            <p:nvPr/>
          </p:nvSpPr>
          <p:spPr>
            <a:xfrm>
              <a:off x="2884825" y="590025"/>
              <a:ext cx="40150" cy="46675"/>
            </a:xfrm>
            <a:custGeom>
              <a:rect b="b" l="l" r="r" t="t"/>
              <a:pathLst>
                <a:path extrusionOk="0" h="1867" w="1606">
                  <a:moveTo>
                    <a:pt x="1" y="259"/>
                  </a:moveTo>
                  <a:cubicBezTo>
                    <a:pt x="1" y="259"/>
                    <a:pt x="1" y="260"/>
                    <a:pt x="0" y="260"/>
                  </a:cubicBezTo>
                  <a:lnTo>
                    <a:pt x="1" y="259"/>
                  </a:lnTo>
                  <a:close/>
                  <a:moveTo>
                    <a:pt x="548" y="0"/>
                  </a:moveTo>
                  <a:cubicBezTo>
                    <a:pt x="484" y="0"/>
                    <a:pt x="423" y="15"/>
                    <a:pt x="369" y="47"/>
                  </a:cubicBezTo>
                  <a:lnTo>
                    <a:pt x="1" y="259"/>
                  </a:lnTo>
                  <a:lnTo>
                    <a:pt x="1" y="259"/>
                  </a:lnTo>
                  <a:cubicBezTo>
                    <a:pt x="55" y="228"/>
                    <a:pt x="116" y="214"/>
                    <a:pt x="181" y="214"/>
                  </a:cubicBezTo>
                  <a:cubicBezTo>
                    <a:pt x="279" y="214"/>
                    <a:pt x="385" y="247"/>
                    <a:pt x="491" y="308"/>
                  </a:cubicBezTo>
                  <a:cubicBezTo>
                    <a:pt x="667" y="409"/>
                    <a:pt x="843" y="589"/>
                    <a:pt x="976" y="819"/>
                  </a:cubicBezTo>
                  <a:cubicBezTo>
                    <a:pt x="1211" y="1225"/>
                    <a:pt x="1239" y="1662"/>
                    <a:pt x="1060" y="1866"/>
                  </a:cubicBezTo>
                  <a:lnTo>
                    <a:pt x="1426" y="1653"/>
                  </a:lnTo>
                  <a:cubicBezTo>
                    <a:pt x="1606" y="1449"/>
                    <a:pt x="1578" y="1014"/>
                    <a:pt x="1343" y="606"/>
                  </a:cubicBezTo>
                  <a:cubicBezTo>
                    <a:pt x="1210" y="376"/>
                    <a:pt x="1034" y="197"/>
                    <a:pt x="857" y="94"/>
                  </a:cubicBezTo>
                  <a:cubicBezTo>
                    <a:pt x="751" y="34"/>
                    <a:pt x="645" y="0"/>
                    <a:pt x="548" y="0"/>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3"/>
            <p:cNvSpPr/>
            <p:nvPr/>
          </p:nvSpPr>
          <p:spPr>
            <a:xfrm>
              <a:off x="2878575" y="595325"/>
              <a:ext cx="44150" cy="64100"/>
            </a:xfrm>
            <a:custGeom>
              <a:rect b="b" l="l" r="r" t="t"/>
              <a:pathLst>
                <a:path extrusionOk="0" h="2564" w="1766">
                  <a:moveTo>
                    <a:pt x="552" y="348"/>
                  </a:moveTo>
                  <a:cubicBezTo>
                    <a:pt x="610" y="348"/>
                    <a:pt x="674" y="368"/>
                    <a:pt x="739" y="406"/>
                  </a:cubicBezTo>
                  <a:cubicBezTo>
                    <a:pt x="846" y="467"/>
                    <a:pt x="954" y="576"/>
                    <a:pt x="1035" y="716"/>
                  </a:cubicBezTo>
                  <a:cubicBezTo>
                    <a:pt x="1197" y="998"/>
                    <a:pt x="1196" y="1302"/>
                    <a:pt x="1032" y="1395"/>
                  </a:cubicBezTo>
                  <a:cubicBezTo>
                    <a:pt x="1000" y="1413"/>
                    <a:pt x="963" y="1422"/>
                    <a:pt x="924" y="1422"/>
                  </a:cubicBezTo>
                  <a:cubicBezTo>
                    <a:pt x="865" y="1422"/>
                    <a:pt x="801" y="1402"/>
                    <a:pt x="736" y="1364"/>
                  </a:cubicBezTo>
                  <a:cubicBezTo>
                    <a:pt x="630" y="1303"/>
                    <a:pt x="523" y="1195"/>
                    <a:pt x="442" y="1054"/>
                  </a:cubicBezTo>
                  <a:cubicBezTo>
                    <a:pt x="279" y="773"/>
                    <a:pt x="281" y="468"/>
                    <a:pt x="443" y="375"/>
                  </a:cubicBezTo>
                  <a:cubicBezTo>
                    <a:pt x="476" y="357"/>
                    <a:pt x="513" y="348"/>
                    <a:pt x="552" y="348"/>
                  </a:cubicBezTo>
                  <a:close/>
                  <a:moveTo>
                    <a:pt x="431" y="1"/>
                  </a:moveTo>
                  <a:cubicBezTo>
                    <a:pt x="345" y="1"/>
                    <a:pt x="266" y="27"/>
                    <a:pt x="201" y="83"/>
                  </a:cubicBezTo>
                  <a:cubicBezTo>
                    <a:pt x="1" y="255"/>
                    <a:pt x="2" y="677"/>
                    <a:pt x="205" y="1079"/>
                  </a:cubicBezTo>
                  <a:cubicBezTo>
                    <a:pt x="343" y="1351"/>
                    <a:pt x="539" y="1562"/>
                    <a:pt x="736" y="1675"/>
                  </a:cubicBezTo>
                  <a:cubicBezTo>
                    <a:pt x="843" y="1736"/>
                    <a:pt x="949" y="1770"/>
                    <a:pt x="1046" y="1770"/>
                  </a:cubicBezTo>
                  <a:cubicBezTo>
                    <a:pt x="1071" y="1770"/>
                    <a:pt x="1094" y="1768"/>
                    <a:pt x="1118" y="1763"/>
                  </a:cubicBezTo>
                  <a:lnTo>
                    <a:pt x="1557" y="2522"/>
                  </a:lnTo>
                  <a:cubicBezTo>
                    <a:pt x="1564" y="2536"/>
                    <a:pt x="1576" y="2548"/>
                    <a:pt x="1590" y="2556"/>
                  </a:cubicBezTo>
                  <a:cubicBezTo>
                    <a:pt x="1596" y="2561"/>
                    <a:pt x="1603" y="2563"/>
                    <a:pt x="1610" y="2563"/>
                  </a:cubicBezTo>
                  <a:cubicBezTo>
                    <a:pt x="1615" y="2563"/>
                    <a:pt x="1619" y="2562"/>
                    <a:pt x="1624" y="2561"/>
                  </a:cubicBezTo>
                  <a:lnTo>
                    <a:pt x="1747" y="2490"/>
                  </a:lnTo>
                  <a:cubicBezTo>
                    <a:pt x="1766" y="2479"/>
                    <a:pt x="1766" y="2445"/>
                    <a:pt x="1747" y="2413"/>
                  </a:cubicBezTo>
                  <a:lnTo>
                    <a:pt x="1309" y="1653"/>
                  </a:lnTo>
                  <a:cubicBezTo>
                    <a:pt x="1489" y="1450"/>
                    <a:pt x="1461" y="1013"/>
                    <a:pt x="1226" y="607"/>
                  </a:cubicBezTo>
                  <a:cubicBezTo>
                    <a:pt x="1093" y="375"/>
                    <a:pt x="917" y="197"/>
                    <a:pt x="741" y="96"/>
                  </a:cubicBezTo>
                  <a:cubicBezTo>
                    <a:pt x="634" y="34"/>
                    <a:pt x="528" y="1"/>
                    <a:pt x="431"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
            <p:cNvSpPr/>
            <p:nvPr/>
          </p:nvSpPr>
          <p:spPr>
            <a:xfrm>
              <a:off x="3060575" y="798875"/>
              <a:ext cx="9200" cy="3900"/>
            </a:xfrm>
            <a:custGeom>
              <a:rect b="b" l="l" r="r" t="t"/>
              <a:pathLst>
                <a:path extrusionOk="0" h="156" w="368">
                  <a:moveTo>
                    <a:pt x="2" y="140"/>
                  </a:moveTo>
                  <a:cubicBezTo>
                    <a:pt x="1" y="140"/>
                    <a:pt x="1" y="140"/>
                    <a:pt x="0" y="141"/>
                  </a:cubicBezTo>
                  <a:lnTo>
                    <a:pt x="2" y="140"/>
                  </a:lnTo>
                  <a:close/>
                  <a:moveTo>
                    <a:pt x="272" y="1"/>
                  </a:moveTo>
                  <a:cubicBezTo>
                    <a:pt x="251" y="1"/>
                    <a:pt x="232" y="6"/>
                    <a:pt x="215" y="16"/>
                  </a:cubicBezTo>
                  <a:lnTo>
                    <a:pt x="2" y="140"/>
                  </a:lnTo>
                  <a:lnTo>
                    <a:pt x="2" y="140"/>
                  </a:lnTo>
                  <a:cubicBezTo>
                    <a:pt x="18" y="131"/>
                    <a:pt x="36" y="126"/>
                    <a:pt x="56" y="126"/>
                  </a:cubicBezTo>
                  <a:cubicBezTo>
                    <a:pt x="85" y="126"/>
                    <a:pt x="119" y="136"/>
                    <a:pt x="154" y="155"/>
                  </a:cubicBezTo>
                  <a:lnTo>
                    <a:pt x="367" y="30"/>
                  </a:lnTo>
                  <a:cubicBezTo>
                    <a:pt x="333" y="10"/>
                    <a:pt x="301" y="1"/>
                    <a:pt x="2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3"/>
            <p:cNvSpPr/>
            <p:nvPr/>
          </p:nvSpPr>
          <p:spPr>
            <a:xfrm>
              <a:off x="3117150" y="880900"/>
              <a:ext cx="5400" cy="18725"/>
            </a:xfrm>
            <a:custGeom>
              <a:rect b="b" l="l" r="r" t="t"/>
              <a:pathLst>
                <a:path extrusionOk="0" h="749" w="216">
                  <a:moveTo>
                    <a:pt x="216" y="1"/>
                  </a:moveTo>
                  <a:lnTo>
                    <a:pt x="2" y="125"/>
                  </a:lnTo>
                  <a:lnTo>
                    <a:pt x="1" y="749"/>
                  </a:lnTo>
                  <a:lnTo>
                    <a:pt x="214" y="625"/>
                  </a:lnTo>
                  <a:lnTo>
                    <a:pt x="21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3"/>
            <p:cNvSpPr/>
            <p:nvPr/>
          </p:nvSpPr>
          <p:spPr>
            <a:xfrm>
              <a:off x="3122900" y="878900"/>
              <a:ext cx="6925" cy="6600"/>
            </a:xfrm>
            <a:custGeom>
              <a:rect b="b" l="l" r="r" t="t"/>
              <a:pathLst>
                <a:path extrusionOk="0" h="264" w="277">
                  <a:moveTo>
                    <a:pt x="277" y="1"/>
                  </a:moveTo>
                  <a:lnTo>
                    <a:pt x="62" y="124"/>
                  </a:lnTo>
                  <a:cubicBezTo>
                    <a:pt x="62" y="192"/>
                    <a:pt x="39" y="240"/>
                    <a:pt x="0" y="263"/>
                  </a:cubicBezTo>
                  <a:lnTo>
                    <a:pt x="213" y="139"/>
                  </a:lnTo>
                  <a:cubicBezTo>
                    <a:pt x="252" y="115"/>
                    <a:pt x="277" y="67"/>
                    <a:pt x="2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3"/>
            <p:cNvSpPr/>
            <p:nvPr/>
          </p:nvSpPr>
          <p:spPr>
            <a:xfrm>
              <a:off x="3124450" y="840550"/>
              <a:ext cx="5500" cy="41475"/>
            </a:xfrm>
            <a:custGeom>
              <a:rect b="b" l="l" r="r" t="t"/>
              <a:pathLst>
                <a:path extrusionOk="0" h="1659" w="220">
                  <a:moveTo>
                    <a:pt x="219" y="1"/>
                  </a:moveTo>
                  <a:lnTo>
                    <a:pt x="5" y="125"/>
                  </a:lnTo>
                  <a:lnTo>
                    <a:pt x="0" y="1658"/>
                  </a:lnTo>
                  <a:lnTo>
                    <a:pt x="215" y="1535"/>
                  </a:lnTo>
                  <a:lnTo>
                    <a:pt x="21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3"/>
            <p:cNvSpPr/>
            <p:nvPr/>
          </p:nvSpPr>
          <p:spPr>
            <a:xfrm>
              <a:off x="3064425" y="799625"/>
              <a:ext cx="60150" cy="34800"/>
            </a:xfrm>
            <a:custGeom>
              <a:rect b="b" l="l" r="r" t="t"/>
              <a:pathLst>
                <a:path extrusionOk="0" h="1392" w="2406">
                  <a:moveTo>
                    <a:pt x="213" y="0"/>
                  </a:moveTo>
                  <a:lnTo>
                    <a:pt x="0" y="125"/>
                  </a:lnTo>
                  <a:lnTo>
                    <a:pt x="2191" y="1391"/>
                  </a:lnTo>
                  <a:lnTo>
                    <a:pt x="2406" y="1266"/>
                  </a:lnTo>
                  <a:lnTo>
                    <a:pt x="21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3"/>
            <p:cNvSpPr/>
            <p:nvPr/>
          </p:nvSpPr>
          <p:spPr>
            <a:xfrm>
              <a:off x="3119200" y="831275"/>
              <a:ext cx="10750" cy="12425"/>
            </a:xfrm>
            <a:custGeom>
              <a:rect b="b" l="l" r="r" t="t"/>
              <a:pathLst>
                <a:path extrusionOk="0" h="497" w="430">
                  <a:moveTo>
                    <a:pt x="215" y="0"/>
                  </a:moveTo>
                  <a:lnTo>
                    <a:pt x="0" y="125"/>
                  </a:lnTo>
                  <a:cubicBezTo>
                    <a:pt x="119" y="193"/>
                    <a:pt x="216" y="360"/>
                    <a:pt x="215" y="496"/>
                  </a:cubicBezTo>
                  <a:lnTo>
                    <a:pt x="429" y="372"/>
                  </a:lnTo>
                  <a:cubicBezTo>
                    <a:pt x="429" y="235"/>
                    <a:pt x="334" y="69"/>
                    <a:pt x="21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3"/>
            <p:cNvSpPr/>
            <p:nvPr/>
          </p:nvSpPr>
          <p:spPr>
            <a:xfrm>
              <a:off x="3058875" y="802000"/>
              <a:ext cx="65700" cy="97625"/>
            </a:xfrm>
            <a:custGeom>
              <a:rect b="b" l="l" r="r" t="t"/>
              <a:pathLst>
                <a:path extrusionOk="0" h="3905" w="2628">
                  <a:moveTo>
                    <a:pt x="126" y="1"/>
                  </a:moveTo>
                  <a:cubicBezTo>
                    <a:pt x="55" y="1"/>
                    <a:pt x="6" y="57"/>
                    <a:pt x="6" y="153"/>
                  </a:cubicBezTo>
                  <a:lnTo>
                    <a:pt x="2" y="1686"/>
                  </a:lnTo>
                  <a:cubicBezTo>
                    <a:pt x="0" y="1822"/>
                    <a:pt x="97" y="1989"/>
                    <a:pt x="216" y="2059"/>
                  </a:cubicBezTo>
                  <a:lnTo>
                    <a:pt x="1824" y="2987"/>
                  </a:lnTo>
                  <a:lnTo>
                    <a:pt x="2332" y="3905"/>
                  </a:lnTo>
                  <a:lnTo>
                    <a:pt x="2333" y="3281"/>
                  </a:lnTo>
                  <a:lnTo>
                    <a:pt x="2407" y="3323"/>
                  </a:lnTo>
                  <a:cubicBezTo>
                    <a:pt x="2442" y="3344"/>
                    <a:pt x="2475" y="3353"/>
                    <a:pt x="2505" y="3353"/>
                  </a:cubicBezTo>
                  <a:cubicBezTo>
                    <a:pt x="2575" y="3353"/>
                    <a:pt x="2623" y="3297"/>
                    <a:pt x="2623" y="3200"/>
                  </a:cubicBezTo>
                  <a:lnTo>
                    <a:pt x="2628" y="1667"/>
                  </a:lnTo>
                  <a:cubicBezTo>
                    <a:pt x="2628" y="1531"/>
                    <a:pt x="2532" y="1364"/>
                    <a:pt x="2413" y="1296"/>
                  </a:cubicBezTo>
                  <a:lnTo>
                    <a:pt x="222" y="30"/>
                  </a:lnTo>
                  <a:cubicBezTo>
                    <a:pt x="187" y="10"/>
                    <a:pt x="155" y="1"/>
                    <a:pt x="12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3"/>
            <p:cNvSpPr/>
            <p:nvPr/>
          </p:nvSpPr>
          <p:spPr>
            <a:xfrm>
              <a:off x="2570675" y="563450"/>
              <a:ext cx="6550" cy="31025"/>
            </a:xfrm>
            <a:custGeom>
              <a:rect b="b" l="l" r="r" t="t"/>
              <a:pathLst>
                <a:path extrusionOk="0" h="1241" w="262">
                  <a:moveTo>
                    <a:pt x="0" y="0"/>
                  </a:moveTo>
                  <a:lnTo>
                    <a:pt x="3" y="1091"/>
                  </a:lnTo>
                  <a:lnTo>
                    <a:pt x="261" y="1240"/>
                  </a:lnTo>
                  <a:lnTo>
                    <a:pt x="258" y="150"/>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3"/>
            <p:cNvSpPr/>
            <p:nvPr/>
          </p:nvSpPr>
          <p:spPr>
            <a:xfrm>
              <a:off x="2574725" y="553225"/>
              <a:ext cx="6650" cy="3875"/>
            </a:xfrm>
            <a:custGeom>
              <a:rect b="b" l="l" r="r" t="t"/>
              <a:pathLst>
                <a:path extrusionOk="0" h="155" w="266">
                  <a:moveTo>
                    <a:pt x="0" y="0"/>
                  </a:moveTo>
                  <a:lnTo>
                    <a:pt x="8" y="5"/>
                  </a:lnTo>
                  <a:lnTo>
                    <a:pt x="28" y="16"/>
                  </a:lnTo>
                  <a:lnTo>
                    <a:pt x="0" y="0"/>
                  </a:lnTo>
                  <a:close/>
                  <a:moveTo>
                    <a:pt x="28" y="16"/>
                  </a:moveTo>
                  <a:lnTo>
                    <a:pt x="259" y="151"/>
                  </a:lnTo>
                  <a:lnTo>
                    <a:pt x="266" y="154"/>
                  </a:lnTo>
                  <a:lnTo>
                    <a:pt x="28" y="16"/>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3"/>
            <p:cNvSpPr/>
            <p:nvPr/>
          </p:nvSpPr>
          <p:spPr>
            <a:xfrm>
              <a:off x="2574550" y="553150"/>
              <a:ext cx="6650" cy="3875"/>
            </a:xfrm>
            <a:custGeom>
              <a:rect b="b" l="l" r="r" t="t"/>
              <a:pathLst>
                <a:path extrusionOk="0" h="155" w="266">
                  <a:moveTo>
                    <a:pt x="0" y="0"/>
                  </a:moveTo>
                  <a:lnTo>
                    <a:pt x="258" y="151"/>
                  </a:lnTo>
                  <a:lnTo>
                    <a:pt x="266" y="154"/>
                  </a:lnTo>
                  <a:lnTo>
                    <a:pt x="7" y="3"/>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3"/>
            <p:cNvSpPr/>
            <p:nvPr/>
          </p:nvSpPr>
          <p:spPr>
            <a:xfrm>
              <a:off x="2574350" y="553125"/>
              <a:ext cx="6675" cy="3825"/>
            </a:xfrm>
            <a:custGeom>
              <a:rect b="b" l="l" r="r" t="t"/>
              <a:pathLst>
                <a:path extrusionOk="0" h="153" w="267">
                  <a:moveTo>
                    <a:pt x="1" y="0"/>
                  </a:moveTo>
                  <a:lnTo>
                    <a:pt x="259" y="151"/>
                  </a:lnTo>
                  <a:lnTo>
                    <a:pt x="266" y="152"/>
                  </a:lnTo>
                  <a:lnTo>
                    <a:pt x="8" y="1"/>
                  </a:ln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3"/>
            <p:cNvSpPr/>
            <p:nvPr/>
          </p:nvSpPr>
          <p:spPr>
            <a:xfrm>
              <a:off x="2574100" y="553125"/>
              <a:ext cx="6750" cy="3775"/>
            </a:xfrm>
            <a:custGeom>
              <a:rect b="b" l="l" r="r" t="t"/>
              <a:pathLst>
                <a:path extrusionOk="0" h="151" w="270">
                  <a:moveTo>
                    <a:pt x="1" y="0"/>
                  </a:moveTo>
                  <a:lnTo>
                    <a:pt x="259" y="149"/>
                  </a:lnTo>
                  <a:lnTo>
                    <a:pt x="269" y="151"/>
                  </a:lnTo>
                  <a:lnTo>
                    <a:pt x="269" y="151"/>
                  </a:lnTo>
                  <a:lnTo>
                    <a:pt x="1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3"/>
            <p:cNvSpPr/>
            <p:nvPr/>
          </p:nvSpPr>
          <p:spPr>
            <a:xfrm>
              <a:off x="2573925" y="553125"/>
              <a:ext cx="6650" cy="3750"/>
            </a:xfrm>
            <a:custGeom>
              <a:rect b="b" l="l" r="r" t="t"/>
              <a:pathLst>
                <a:path extrusionOk="0" h="150" w="266">
                  <a:moveTo>
                    <a:pt x="1" y="0"/>
                  </a:moveTo>
                  <a:lnTo>
                    <a:pt x="259" y="149"/>
                  </a:lnTo>
                  <a:lnTo>
                    <a:pt x="266" y="149"/>
                  </a:lnTo>
                  <a:lnTo>
                    <a:pt x="8"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3"/>
            <p:cNvSpPr/>
            <p:nvPr/>
          </p:nvSpPr>
          <p:spPr>
            <a:xfrm>
              <a:off x="2573675" y="553125"/>
              <a:ext cx="6725" cy="3825"/>
            </a:xfrm>
            <a:custGeom>
              <a:rect b="b" l="l" r="r" t="t"/>
              <a:pathLst>
                <a:path extrusionOk="0" h="153" w="269">
                  <a:moveTo>
                    <a:pt x="11" y="0"/>
                  </a:moveTo>
                  <a:lnTo>
                    <a:pt x="0" y="3"/>
                  </a:lnTo>
                  <a:lnTo>
                    <a:pt x="259" y="152"/>
                  </a:lnTo>
                  <a:lnTo>
                    <a:pt x="269" y="149"/>
                  </a:lnTo>
                  <a:lnTo>
                    <a:pt x="1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3"/>
            <p:cNvSpPr/>
            <p:nvPr/>
          </p:nvSpPr>
          <p:spPr>
            <a:xfrm>
              <a:off x="2573450" y="553175"/>
              <a:ext cx="6700" cy="3850"/>
            </a:xfrm>
            <a:custGeom>
              <a:rect b="b" l="l" r="r" t="t"/>
              <a:pathLst>
                <a:path extrusionOk="0" h="154" w="268">
                  <a:moveTo>
                    <a:pt x="9" y="1"/>
                  </a:moveTo>
                  <a:lnTo>
                    <a:pt x="1" y="4"/>
                  </a:lnTo>
                  <a:lnTo>
                    <a:pt x="259" y="153"/>
                  </a:lnTo>
                  <a:lnTo>
                    <a:pt x="268" y="150"/>
                  </a:lnTo>
                  <a:lnTo>
                    <a:pt x="9"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3"/>
            <p:cNvSpPr/>
            <p:nvPr/>
          </p:nvSpPr>
          <p:spPr>
            <a:xfrm>
              <a:off x="2573100" y="553250"/>
              <a:ext cx="6825" cy="3950"/>
            </a:xfrm>
            <a:custGeom>
              <a:rect b="b" l="l" r="r" t="t"/>
              <a:pathLst>
                <a:path extrusionOk="0" h="158" w="273">
                  <a:moveTo>
                    <a:pt x="15" y="1"/>
                  </a:moveTo>
                  <a:lnTo>
                    <a:pt x="0" y="8"/>
                  </a:lnTo>
                  <a:lnTo>
                    <a:pt x="258" y="157"/>
                  </a:lnTo>
                  <a:lnTo>
                    <a:pt x="273" y="150"/>
                  </a:lnTo>
                  <a:lnTo>
                    <a:pt x="15"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3"/>
            <p:cNvSpPr/>
            <p:nvPr/>
          </p:nvSpPr>
          <p:spPr>
            <a:xfrm>
              <a:off x="2548400" y="563050"/>
              <a:ext cx="24200" cy="30300"/>
            </a:xfrm>
            <a:custGeom>
              <a:rect b="b" l="l" r="r" t="t"/>
              <a:pathLst>
                <a:path extrusionOk="0" h="1212" w="968">
                  <a:moveTo>
                    <a:pt x="710" y="0"/>
                  </a:moveTo>
                  <a:lnTo>
                    <a:pt x="1" y="1062"/>
                  </a:lnTo>
                  <a:lnTo>
                    <a:pt x="259" y="1211"/>
                  </a:lnTo>
                  <a:lnTo>
                    <a:pt x="968" y="150"/>
                  </a:lnTo>
                  <a:lnTo>
                    <a:pt x="710"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3"/>
            <p:cNvSpPr/>
            <p:nvPr/>
          </p:nvSpPr>
          <p:spPr>
            <a:xfrm>
              <a:off x="2526150" y="590700"/>
              <a:ext cx="51075" cy="29550"/>
            </a:xfrm>
            <a:custGeom>
              <a:rect b="b" l="l" r="r" t="t"/>
              <a:pathLst>
                <a:path extrusionOk="0" h="1182" w="2043">
                  <a:moveTo>
                    <a:pt x="1784" y="1"/>
                  </a:moveTo>
                  <a:lnTo>
                    <a:pt x="0" y="1030"/>
                  </a:lnTo>
                  <a:lnTo>
                    <a:pt x="258" y="1181"/>
                  </a:lnTo>
                  <a:lnTo>
                    <a:pt x="2042" y="150"/>
                  </a:lnTo>
                  <a:lnTo>
                    <a:pt x="1784"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3"/>
            <p:cNvSpPr/>
            <p:nvPr/>
          </p:nvSpPr>
          <p:spPr>
            <a:xfrm>
              <a:off x="2521175" y="622075"/>
              <a:ext cx="7275" cy="5300"/>
            </a:xfrm>
            <a:custGeom>
              <a:rect b="b" l="l" r="r" t="t"/>
              <a:pathLst>
                <a:path extrusionOk="0" h="212" w="291">
                  <a:moveTo>
                    <a:pt x="4" y="0"/>
                  </a:moveTo>
                  <a:lnTo>
                    <a:pt x="4" y="0"/>
                  </a:lnTo>
                  <a:cubicBezTo>
                    <a:pt x="1" y="25"/>
                    <a:pt x="12" y="48"/>
                    <a:pt x="33" y="62"/>
                  </a:cubicBezTo>
                  <a:lnTo>
                    <a:pt x="291" y="212"/>
                  </a:lnTo>
                  <a:cubicBezTo>
                    <a:pt x="270" y="199"/>
                    <a:pt x="259" y="174"/>
                    <a:pt x="262" y="149"/>
                  </a:cubicBezTo>
                  <a:lnTo>
                    <a:pt x="4"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3"/>
            <p:cNvSpPr/>
            <p:nvPr/>
          </p:nvSpPr>
          <p:spPr>
            <a:xfrm>
              <a:off x="2530575" y="583575"/>
              <a:ext cx="24300" cy="9775"/>
            </a:xfrm>
            <a:custGeom>
              <a:rect b="b" l="l" r="r" t="t"/>
              <a:pathLst>
                <a:path extrusionOk="0" h="391" w="972">
                  <a:moveTo>
                    <a:pt x="0" y="0"/>
                  </a:moveTo>
                  <a:lnTo>
                    <a:pt x="258" y="151"/>
                  </a:lnTo>
                  <a:lnTo>
                    <a:pt x="972" y="390"/>
                  </a:lnTo>
                  <a:lnTo>
                    <a:pt x="714" y="241"/>
                  </a:lnTo>
                  <a:lnTo>
                    <a:pt x="0"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3"/>
            <p:cNvSpPr/>
            <p:nvPr/>
          </p:nvSpPr>
          <p:spPr>
            <a:xfrm>
              <a:off x="2521175" y="586200"/>
              <a:ext cx="6550" cy="39625"/>
            </a:xfrm>
            <a:custGeom>
              <a:rect b="b" l="l" r="r" t="t"/>
              <a:pathLst>
                <a:path extrusionOk="0" h="1585" w="262">
                  <a:moveTo>
                    <a:pt x="1" y="1"/>
                  </a:moveTo>
                  <a:lnTo>
                    <a:pt x="4" y="1435"/>
                  </a:lnTo>
                  <a:lnTo>
                    <a:pt x="262" y="1584"/>
                  </a:lnTo>
                  <a:lnTo>
                    <a:pt x="259" y="150"/>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3"/>
            <p:cNvSpPr/>
            <p:nvPr/>
          </p:nvSpPr>
          <p:spPr>
            <a:xfrm>
              <a:off x="2523475" y="553450"/>
              <a:ext cx="56100" cy="32375"/>
            </a:xfrm>
            <a:custGeom>
              <a:rect b="b" l="l" r="r" t="t"/>
              <a:pathLst>
                <a:path extrusionOk="0" h="1295" w="2244">
                  <a:moveTo>
                    <a:pt x="1985" y="0"/>
                  </a:moveTo>
                  <a:lnTo>
                    <a:pt x="0" y="1146"/>
                  </a:lnTo>
                  <a:lnTo>
                    <a:pt x="258" y="1295"/>
                  </a:lnTo>
                  <a:lnTo>
                    <a:pt x="2243" y="149"/>
                  </a:lnTo>
                  <a:lnTo>
                    <a:pt x="1985"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3"/>
            <p:cNvSpPr/>
            <p:nvPr/>
          </p:nvSpPr>
          <p:spPr>
            <a:xfrm>
              <a:off x="2521175" y="585775"/>
              <a:ext cx="6525" cy="4200"/>
            </a:xfrm>
            <a:custGeom>
              <a:rect b="b" l="l" r="r" t="t"/>
              <a:pathLst>
                <a:path extrusionOk="0" h="168" w="261">
                  <a:moveTo>
                    <a:pt x="2" y="1"/>
                  </a:moveTo>
                  <a:lnTo>
                    <a:pt x="1" y="18"/>
                  </a:lnTo>
                  <a:lnTo>
                    <a:pt x="259" y="167"/>
                  </a:lnTo>
                  <a:lnTo>
                    <a:pt x="260" y="150"/>
                  </a:lnTo>
                  <a:lnTo>
                    <a:pt x="2"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3"/>
            <p:cNvSpPr/>
            <p:nvPr/>
          </p:nvSpPr>
          <p:spPr>
            <a:xfrm>
              <a:off x="2523200" y="582075"/>
              <a:ext cx="6750" cy="3950"/>
            </a:xfrm>
            <a:custGeom>
              <a:rect b="b" l="l" r="r" t="t"/>
              <a:pathLst>
                <a:path extrusionOk="0" h="158" w="270">
                  <a:moveTo>
                    <a:pt x="11" y="1"/>
                  </a:moveTo>
                  <a:lnTo>
                    <a:pt x="1" y="8"/>
                  </a:lnTo>
                  <a:lnTo>
                    <a:pt x="259" y="157"/>
                  </a:lnTo>
                  <a:lnTo>
                    <a:pt x="269" y="150"/>
                  </a:lnTo>
                  <a:lnTo>
                    <a:pt x="1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3"/>
            <p:cNvSpPr/>
            <p:nvPr/>
          </p:nvSpPr>
          <p:spPr>
            <a:xfrm>
              <a:off x="2521225" y="585525"/>
              <a:ext cx="6500" cy="4000"/>
            </a:xfrm>
            <a:custGeom>
              <a:rect b="b" l="l" r="r" t="t"/>
              <a:pathLst>
                <a:path extrusionOk="0" h="160" w="260">
                  <a:moveTo>
                    <a:pt x="2" y="0"/>
                  </a:moveTo>
                  <a:lnTo>
                    <a:pt x="0" y="11"/>
                  </a:lnTo>
                  <a:lnTo>
                    <a:pt x="258" y="160"/>
                  </a:lnTo>
                  <a:lnTo>
                    <a:pt x="260" y="150"/>
                  </a:lnTo>
                  <a:lnTo>
                    <a:pt x="2"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3"/>
            <p:cNvSpPr/>
            <p:nvPr/>
          </p:nvSpPr>
          <p:spPr>
            <a:xfrm>
              <a:off x="2523025" y="582250"/>
              <a:ext cx="6675" cy="3950"/>
            </a:xfrm>
            <a:custGeom>
              <a:rect b="b" l="l" r="r" t="t"/>
              <a:pathLst>
                <a:path extrusionOk="0" h="158" w="267">
                  <a:moveTo>
                    <a:pt x="8" y="1"/>
                  </a:moveTo>
                  <a:lnTo>
                    <a:pt x="1" y="8"/>
                  </a:lnTo>
                  <a:lnTo>
                    <a:pt x="259" y="157"/>
                  </a:lnTo>
                  <a:lnTo>
                    <a:pt x="266" y="150"/>
                  </a:lnTo>
                  <a:lnTo>
                    <a:pt x="8"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3"/>
            <p:cNvSpPr/>
            <p:nvPr/>
          </p:nvSpPr>
          <p:spPr>
            <a:xfrm>
              <a:off x="2521250" y="585200"/>
              <a:ext cx="6550" cy="4075"/>
            </a:xfrm>
            <a:custGeom>
              <a:rect b="b" l="l" r="r" t="t"/>
              <a:pathLst>
                <a:path extrusionOk="0" h="163" w="262">
                  <a:moveTo>
                    <a:pt x="4" y="0"/>
                  </a:moveTo>
                  <a:lnTo>
                    <a:pt x="1" y="13"/>
                  </a:lnTo>
                  <a:lnTo>
                    <a:pt x="259" y="163"/>
                  </a:lnTo>
                  <a:lnTo>
                    <a:pt x="262" y="150"/>
                  </a:lnTo>
                  <a:lnTo>
                    <a:pt x="4"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3"/>
            <p:cNvSpPr/>
            <p:nvPr/>
          </p:nvSpPr>
          <p:spPr>
            <a:xfrm>
              <a:off x="2522775" y="582450"/>
              <a:ext cx="6725" cy="4000"/>
            </a:xfrm>
            <a:custGeom>
              <a:rect b="b" l="l" r="r" t="t"/>
              <a:pathLst>
                <a:path extrusionOk="0" h="160" w="269">
                  <a:moveTo>
                    <a:pt x="11" y="0"/>
                  </a:moveTo>
                  <a:lnTo>
                    <a:pt x="1" y="10"/>
                  </a:lnTo>
                  <a:lnTo>
                    <a:pt x="257" y="160"/>
                  </a:lnTo>
                  <a:lnTo>
                    <a:pt x="269" y="149"/>
                  </a:lnTo>
                  <a:lnTo>
                    <a:pt x="1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3"/>
            <p:cNvSpPr/>
            <p:nvPr/>
          </p:nvSpPr>
          <p:spPr>
            <a:xfrm>
              <a:off x="2521325" y="584950"/>
              <a:ext cx="6550" cy="4000"/>
            </a:xfrm>
            <a:custGeom>
              <a:rect b="b" l="l" r="r" t="t"/>
              <a:pathLst>
                <a:path extrusionOk="0" h="160" w="262">
                  <a:moveTo>
                    <a:pt x="3" y="0"/>
                  </a:moveTo>
                  <a:lnTo>
                    <a:pt x="1" y="10"/>
                  </a:lnTo>
                  <a:lnTo>
                    <a:pt x="259" y="160"/>
                  </a:lnTo>
                  <a:lnTo>
                    <a:pt x="262" y="150"/>
                  </a:lnTo>
                  <a:lnTo>
                    <a:pt x="3"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3"/>
            <p:cNvSpPr/>
            <p:nvPr/>
          </p:nvSpPr>
          <p:spPr>
            <a:xfrm>
              <a:off x="2522600" y="582700"/>
              <a:ext cx="6625" cy="3925"/>
            </a:xfrm>
            <a:custGeom>
              <a:rect b="b" l="l" r="r" t="t"/>
              <a:pathLst>
                <a:path extrusionOk="0" h="157" w="265">
                  <a:moveTo>
                    <a:pt x="8" y="0"/>
                  </a:moveTo>
                  <a:lnTo>
                    <a:pt x="0" y="8"/>
                  </a:lnTo>
                  <a:lnTo>
                    <a:pt x="258" y="157"/>
                  </a:lnTo>
                  <a:lnTo>
                    <a:pt x="264" y="150"/>
                  </a:lnTo>
                  <a:lnTo>
                    <a:pt x="8"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3"/>
            <p:cNvSpPr/>
            <p:nvPr/>
          </p:nvSpPr>
          <p:spPr>
            <a:xfrm>
              <a:off x="2521400" y="584575"/>
              <a:ext cx="6575" cy="4125"/>
            </a:xfrm>
            <a:custGeom>
              <a:rect b="b" l="l" r="r" t="t"/>
              <a:pathLst>
                <a:path extrusionOk="0" h="165" w="263">
                  <a:moveTo>
                    <a:pt x="5" y="1"/>
                  </a:moveTo>
                  <a:lnTo>
                    <a:pt x="0" y="15"/>
                  </a:lnTo>
                  <a:lnTo>
                    <a:pt x="259" y="165"/>
                  </a:lnTo>
                  <a:lnTo>
                    <a:pt x="263" y="151"/>
                  </a:lnTo>
                  <a:lnTo>
                    <a:pt x="5"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3"/>
            <p:cNvSpPr/>
            <p:nvPr/>
          </p:nvSpPr>
          <p:spPr>
            <a:xfrm>
              <a:off x="2522350" y="582875"/>
              <a:ext cx="6725" cy="4050"/>
            </a:xfrm>
            <a:custGeom>
              <a:rect b="b" l="l" r="r" t="t"/>
              <a:pathLst>
                <a:path extrusionOk="0" h="162" w="269">
                  <a:moveTo>
                    <a:pt x="10" y="1"/>
                  </a:moveTo>
                  <a:lnTo>
                    <a:pt x="0" y="12"/>
                  </a:lnTo>
                  <a:lnTo>
                    <a:pt x="258" y="161"/>
                  </a:lnTo>
                  <a:lnTo>
                    <a:pt x="268" y="150"/>
                  </a:lnTo>
                  <a:lnTo>
                    <a:pt x="10"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3"/>
            <p:cNvSpPr/>
            <p:nvPr/>
          </p:nvSpPr>
          <p:spPr>
            <a:xfrm>
              <a:off x="2521500" y="584300"/>
              <a:ext cx="6625" cy="4075"/>
            </a:xfrm>
            <a:custGeom>
              <a:rect b="b" l="l" r="r" t="t"/>
              <a:pathLst>
                <a:path extrusionOk="0" h="163" w="265">
                  <a:moveTo>
                    <a:pt x="7" y="0"/>
                  </a:moveTo>
                  <a:lnTo>
                    <a:pt x="1" y="12"/>
                  </a:lnTo>
                  <a:lnTo>
                    <a:pt x="259" y="162"/>
                  </a:lnTo>
                  <a:lnTo>
                    <a:pt x="265" y="149"/>
                  </a:lnTo>
                  <a:lnTo>
                    <a:pt x="7"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3"/>
            <p:cNvSpPr/>
            <p:nvPr/>
          </p:nvSpPr>
          <p:spPr>
            <a:xfrm>
              <a:off x="2522150" y="583175"/>
              <a:ext cx="6675" cy="4000"/>
            </a:xfrm>
            <a:custGeom>
              <a:rect b="b" l="l" r="r" t="t"/>
              <a:pathLst>
                <a:path extrusionOk="0" h="160" w="267">
                  <a:moveTo>
                    <a:pt x="8" y="0"/>
                  </a:moveTo>
                  <a:lnTo>
                    <a:pt x="1" y="9"/>
                  </a:lnTo>
                  <a:lnTo>
                    <a:pt x="259" y="160"/>
                  </a:lnTo>
                  <a:lnTo>
                    <a:pt x="266" y="149"/>
                  </a:lnTo>
                  <a:lnTo>
                    <a:pt x="8"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3"/>
            <p:cNvSpPr/>
            <p:nvPr/>
          </p:nvSpPr>
          <p:spPr>
            <a:xfrm>
              <a:off x="2521875" y="583375"/>
              <a:ext cx="6750" cy="4200"/>
            </a:xfrm>
            <a:custGeom>
              <a:rect b="b" l="l" r="r" t="t"/>
              <a:pathLst>
                <a:path extrusionOk="0" h="168" w="270">
                  <a:moveTo>
                    <a:pt x="12" y="1"/>
                  </a:moveTo>
                  <a:lnTo>
                    <a:pt x="0" y="18"/>
                  </a:lnTo>
                  <a:lnTo>
                    <a:pt x="258" y="168"/>
                  </a:lnTo>
                  <a:lnTo>
                    <a:pt x="270" y="152"/>
                  </a:lnTo>
                  <a:lnTo>
                    <a:pt x="12"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3"/>
            <p:cNvSpPr/>
            <p:nvPr/>
          </p:nvSpPr>
          <p:spPr>
            <a:xfrm>
              <a:off x="2521650" y="583825"/>
              <a:ext cx="6700" cy="4225"/>
            </a:xfrm>
            <a:custGeom>
              <a:rect b="b" l="l" r="r" t="t"/>
              <a:pathLst>
                <a:path extrusionOk="0" h="169" w="268">
                  <a:moveTo>
                    <a:pt x="9" y="0"/>
                  </a:moveTo>
                  <a:lnTo>
                    <a:pt x="1" y="19"/>
                  </a:lnTo>
                  <a:lnTo>
                    <a:pt x="259" y="168"/>
                  </a:lnTo>
                  <a:lnTo>
                    <a:pt x="267" y="150"/>
                  </a:lnTo>
                  <a:lnTo>
                    <a:pt x="9"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3"/>
            <p:cNvSpPr/>
            <p:nvPr/>
          </p:nvSpPr>
          <p:spPr>
            <a:xfrm>
              <a:off x="2527625" y="556875"/>
              <a:ext cx="54475" cy="70650"/>
            </a:xfrm>
            <a:custGeom>
              <a:rect b="b" l="l" r="r" t="t"/>
              <a:pathLst>
                <a:path extrusionOk="0" h="2826" w="2179">
                  <a:moveTo>
                    <a:pt x="1799" y="397"/>
                  </a:moveTo>
                  <a:lnTo>
                    <a:pt x="1090" y="1458"/>
                  </a:lnTo>
                  <a:lnTo>
                    <a:pt x="376" y="1217"/>
                  </a:lnTo>
                  <a:lnTo>
                    <a:pt x="1799" y="397"/>
                  </a:lnTo>
                  <a:close/>
                  <a:moveTo>
                    <a:pt x="1980" y="413"/>
                  </a:moveTo>
                  <a:lnTo>
                    <a:pt x="1983" y="1503"/>
                  </a:lnTo>
                  <a:lnTo>
                    <a:pt x="199" y="2533"/>
                  </a:lnTo>
                  <a:lnTo>
                    <a:pt x="197" y="1442"/>
                  </a:lnTo>
                  <a:lnTo>
                    <a:pt x="197" y="1442"/>
                  </a:lnTo>
                  <a:lnTo>
                    <a:pt x="1030" y="1723"/>
                  </a:lnTo>
                  <a:cubicBezTo>
                    <a:pt x="1036" y="1725"/>
                    <a:pt x="1043" y="1726"/>
                    <a:pt x="1049" y="1726"/>
                  </a:cubicBezTo>
                  <a:cubicBezTo>
                    <a:pt x="1063" y="1726"/>
                    <a:pt x="1078" y="1721"/>
                    <a:pt x="1090" y="1713"/>
                  </a:cubicBezTo>
                  <a:cubicBezTo>
                    <a:pt x="1114" y="1697"/>
                    <a:pt x="1135" y="1679"/>
                    <a:pt x="1151" y="1654"/>
                  </a:cubicBezTo>
                  <a:lnTo>
                    <a:pt x="1980" y="413"/>
                  </a:lnTo>
                  <a:close/>
                  <a:moveTo>
                    <a:pt x="2111" y="1"/>
                  </a:moveTo>
                  <a:lnTo>
                    <a:pt x="2101" y="4"/>
                  </a:lnTo>
                  <a:lnTo>
                    <a:pt x="2092" y="5"/>
                  </a:lnTo>
                  <a:lnTo>
                    <a:pt x="2077" y="14"/>
                  </a:lnTo>
                  <a:lnTo>
                    <a:pt x="92" y="1158"/>
                  </a:lnTo>
                  <a:lnTo>
                    <a:pt x="82" y="1165"/>
                  </a:lnTo>
                  <a:lnTo>
                    <a:pt x="73" y="1172"/>
                  </a:lnTo>
                  <a:lnTo>
                    <a:pt x="63" y="1183"/>
                  </a:lnTo>
                  <a:lnTo>
                    <a:pt x="56" y="1190"/>
                  </a:lnTo>
                  <a:lnTo>
                    <a:pt x="47" y="1201"/>
                  </a:lnTo>
                  <a:lnTo>
                    <a:pt x="40" y="1212"/>
                  </a:lnTo>
                  <a:lnTo>
                    <a:pt x="28" y="1228"/>
                  </a:lnTo>
                  <a:lnTo>
                    <a:pt x="20" y="1245"/>
                  </a:lnTo>
                  <a:lnTo>
                    <a:pt x="14" y="1258"/>
                  </a:lnTo>
                  <a:lnTo>
                    <a:pt x="10" y="1271"/>
                  </a:lnTo>
                  <a:lnTo>
                    <a:pt x="7" y="1281"/>
                  </a:lnTo>
                  <a:lnTo>
                    <a:pt x="4" y="1296"/>
                  </a:lnTo>
                  <a:lnTo>
                    <a:pt x="2" y="1306"/>
                  </a:lnTo>
                  <a:lnTo>
                    <a:pt x="1" y="1322"/>
                  </a:lnTo>
                  <a:lnTo>
                    <a:pt x="4" y="2756"/>
                  </a:lnTo>
                  <a:cubicBezTo>
                    <a:pt x="2" y="2781"/>
                    <a:pt x="12" y="2805"/>
                    <a:pt x="33" y="2820"/>
                  </a:cubicBezTo>
                  <a:cubicBezTo>
                    <a:pt x="42" y="2824"/>
                    <a:pt x="52" y="2826"/>
                    <a:pt x="61" y="2826"/>
                  </a:cubicBezTo>
                  <a:cubicBezTo>
                    <a:pt x="76" y="2826"/>
                    <a:pt x="90" y="2821"/>
                    <a:pt x="102" y="2812"/>
                  </a:cubicBezTo>
                  <a:lnTo>
                    <a:pt x="2082" y="1670"/>
                  </a:lnTo>
                  <a:cubicBezTo>
                    <a:pt x="2138" y="1634"/>
                    <a:pt x="2174" y="1570"/>
                    <a:pt x="2179" y="1502"/>
                  </a:cubicBezTo>
                  <a:lnTo>
                    <a:pt x="2174" y="65"/>
                  </a:lnTo>
                  <a:lnTo>
                    <a:pt x="2173" y="53"/>
                  </a:lnTo>
                  <a:lnTo>
                    <a:pt x="2172" y="44"/>
                  </a:lnTo>
                  <a:lnTo>
                    <a:pt x="2167" y="34"/>
                  </a:lnTo>
                  <a:lnTo>
                    <a:pt x="2164" y="27"/>
                  </a:lnTo>
                  <a:lnTo>
                    <a:pt x="2160" y="20"/>
                  </a:lnTo>
                  <a:lnTo>
                    <a:pt x="2150" y="8"/>
                  </a:lnTo>
                  <a:lnTo>
                    <a:pt x="2143" y="5"/>
                  </a:lnTo>
                  <a:lnTo>
                    <a:pt x="2134" y="2"/>
                  </a:lnTo>
                  <a:lnTo>
                    <a:pt x="2128"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3"/>
            <p:cNvSpPr/>
            <p:nvPr/>
          </p:nvSpPr>
          <p:spPr>
            <a:xfrm>
              <a:off x="2550325" y="617900"/>
              <a:ext cx="2625" cy="114275"/>
            </a:xfrm>
            <a:custGeom>
              <a:rect b="b" l="l" r="r" t="t"/>
              <a:pathLst>
                <a:path extrusionOk="0" h="4571" w="105">
                  <a:moveTo>
                    <a:pt x="53" y="0"/>
                  </a:moveTo>
                  <a:cubicBezTo>
                    <a:pt x="27" y="0"/>
                    <a:pt x="1" y="18"/>
                    <a:pt x="1" y="52"/>
                  </a:cubicBezTo>
                  <a:lnTo>
                    <a:pt x="1" y="313"/>
                  </a:lnTo>
                  <a:cubicBezTo>
                    <a:pt x="1" y="342"/>
                    <a:pt x="24" y="366"/>
                    <a:pt x="53" y="366"/>
                  </a:cubicBezTo>
                  <a:lnTo>
                    <a:pt x="53" y="369"/>
                  </a:lnTo>
                  <a:cubicBezTo>
                    <a:pt x="82" y="369"/>
                    <a:pt x="105" y="344"/>
                    <a:pt x="105" y="315"/>
                  </a:cubicBezTo>
                  <a:lnTo>
                    <a:pt x="105" y="52"/>
                  </a:lnTo>
                  <a:cubicBezTo>
                    <a:pt x="105" y="18"/>
                    <a:pt x="79" y="0"/>
                    <a:pt x="53" y="0"/>
                  </a:cubicBezTo>
                  <a:close/>
                  <a:moveTo>
                    <a:pt x="53" y="473"/>
                  </a:moveTo>
                  <a:cubicBezTo>
                    <a:pt x="27" y="473"/>
                    <a:pt x="1" y="490"/>
                    <a:pt x="1" y="525"/>
                  </a:cubicBezTo>
                  <a:lnTo>
                    <a:pt x="1" y="838"/>
                  </a:lnTo>
                  <a:cubicBezTo>
                    <a:pt x="1" y="869"/>
                    <a:pt x="24" y="892"/>
                    <a:pt x="53" y="892"/>
                  </a:cubicBezTo>
                  <a:lnTo>
                    <a:pt x="53" y="894"/>
                  </a:lnTo>
                  <a:cubicBezTo>
                    <a:pt x="82" y="894"/>
                    <a:pt x="105" y="870"/>
                    <a:pt x="105" y="841"/>
                  </a:cubicBezTo>
                  <a:lnTo>
                    <a:pt x="105" y="525"/>
                  </a:lnTo>
                  <a:cubicBezTo>
                    <a:pt x="105" y="490"/>
                    <a:pt x="79" y="473"/>
                    <a:pt x="53" y="473"/>
                  </a:cubicBezTo>
                  <a:close/>
                  <a:moveTo>
                    <a:pt x="53" y="998"/>
                  </a:moveTo>
                  <a:cubicBezTo>
                    <a:pt x="27" y="998"/>
                    <a:pt x="1" y="1016"/>
                    <a:pt x="1" y="1052"/>
                  </a:cubicBezTo>
                  <a:lnTo>
                    <a:pt x="1" y="1365"/>
                  </a:lnTo>
                  <a:cubicBezTo>
                    <a:pt x="1" y="1394"/>
                    <a:pt x="24" y="1417"/>
                    <a:pt x="53" y="1417"/>
                  </a:cubicBezTo>
                  <a:lnTo>
                    <a:pt x="53" y="1418"/>
                  </a:lnTo>
                  <a:cubicBezTo>
                    <a:pt x="82" y="1418"/>
                    <a:pt x="105" y="1395"/>
                    <a:pt x="105" y="1366"/>
                  </a:cubicBezTo>
                  <a:lnTo>
                    <a:pt x="105" y="1052"/>
                  </a:lnTo>
                  <a:cubicBezTo>
                    <a:pt x="105" y="1016"/>
                    <a:pt x="79" y="998"/>
                    <a:pt x="53" y="998"/>
                  </a:cubicBezTo>
                  <a:close/>
                  <a:moveTo>
                    <a:pt x="53" y="1524"/>
                  </a:moveTo>
                  <a:cubicBezTo>
                    <a:pt x="27" y="1524"/>
                    <a:pt x="1" y="1542"/>
                    <a:pt x="1" y="1576"/>
                  </a:cubicBezTo>
                  <a:lnTo>
                    <a:pt x="1" y="1890"/>
                  </a:lnTo>
                  <a:cubicBezTo>
                    <a:pt x="1" y="1920"/>
                    <a:pt x="24" y="1943"/>
                    <a:pt x="53" y="1943"/>
                  </a:cubicBezTo>
                  <a:lnTo>
                    <a:pt x="53" y="1945"/>
                  </a:lnTo>
                  <a:cubicBezTo>
                    <a:pt x="82" y="1945"/>
                    <a:pt x="105" y="1920"/>
                    <a:pt x="105" y="1891"/>
                  </a:cubicBezTo>
                  <a:lnTo>
                    <a:pt x="105" y="1576"/>
                  </a:lnTo>
                  <a:cubicBezTo>
                    <a:pt x="105" y="1542"/>
                    <a:pt x="79" y="1524"/>
                    <a:pt x="53" y="1524"/>
                  </a:cubicBezTo>
                  <a:close/>
                  <a:moveTo>
                    <a:pt x="53" y="2049"/>
                  </a:moveTo>
                  <a:cubicBezTo>
                    <a:pt x="27" y="2049"/>
                    <a:pt x="1" y="2067"/>
                    <a:pt x="1" y="2101"/>
                  </a:cubicBezTo>
                  <a:lnTo>
                    <a:pt x="1" y="2416"/>
                  </a:lnTo>
                  <a:cubicBezTo>
                    <a:pt x="1" y="2445"/>
                    <a:pt x="24" y="2468"/>
                    <a:pt x="53" y="2468"/>
                  </a:cubicBezTo>
                  <a:lnTo>
                    <a:pt x="53" y="2470"/>
                  </a:lnTo>
                  <a:cubicBezTo>
                    <a:pt x="82" y="2470"/>
                    <a:pt x="105" y="2447"/>
                    <a:pt x="105" y="2418"/>
                  </a:cubicBezTo>
                  <a:lnTo>
                    <a:pt x="105" y="2101"/>
                  </a:lnTo>
                  <a:cubicBezTo>
                    <a:pt x="105" y="2067"/>
                    <a:pt x="79" y="2049"/>
                    <a:pt x="53" y="2049"/>
                  </a:cubicBezTo>
                  <a:close/>
                  <a:moveTo>
                    <a:pt x="53" y="2575"/>
                  </a:moveTo>
                  <a:cubicBezTo>
                    <a:pt x="27" y="2575"/>
                    <a:pt x="1" y="2592"/>
                    <a:pt x="1" y="2628"/>
                  </a:cubicBezTo>
                  <a:lnTo>
                    <a:pt x="1" y="2942"/>
                  </a:lnTo>
                  <a:cubicBezTo>
                    <a:pt x="1" y="2971"/>
                    <a:pt x="24" y="2995"/>
                    <a:pt x="53" y="2995"/>
                  </a:cubicBezTo>
                  <a:cubicBezTo>
                    <a:pt x="82" y="2995"/>
                    <a:pt x="105" y="2971"/>
                    <a:pt x="105" y="2942"/>
                  </a:cubicBezTo>
                  <a:lnTo>
                    <a:pt x="105" y="2628"/>
                  </a:lnTo>
                  <a:cubicBezTo>
                    <a:pt x="105" y="2592"/>
                    <a:pt x="79" y="2575"/>
                    <a:pt x="53" y="2575"/>
                  </a:cubicBezTo>
                  <a:close/>
                  <a:moveTo>
                    <a:pt x="53" y="3101"/>
                  </a:moveTo>
                  <a:cubicBezTo>
                    <a:pt x="27" y="3101"/>
                    <a:pt x="1" y="3118"/>
                    <a:pt x="1" y="3153"/>
                  </a:cubicBezTo>
                  <a:lnTo>
                    <a:pt x="1" y="3467"/>
                  </a:lnTo>
                  <a:cubicBezTo>
                    <a:pt x="1" y="3496"/>
                    <a:pt x="24" y="3520"/>
                    <a:pt x="53" y="3520"/>
                  </a:cubicBezTo>
                  <a:lnTo>
                    <a:pt x="53" y="3521"/>
                  </a:lnTo>
                  <a:cubicBezTo>
                    <a:pt x="82" y="3521"/>
                    <a:pt x="105" y="3496"/>
                    <a:pt x="105" y="3467"/>
                  </a:cubicBezTo>
                  <a:lnTo>
                    <a:pt x="105" y="3153"/>
                  </a:lnTo>
                  <a:cubicBezTo>
                    <a:pt x="105" y="3118"/>
                    <a:pt x="79" y="3101"/>
                    <a:pt x="53" y="3101"/>
                  </a:cubicBezTo>
                  <a:close/>
                  <a:moveTo>
                    <a:pt x="53" y="3625"/>
                  </a:moveTo>
                  <a:cubicBezTo>
                    <a:pt x="27" y="3625"/>
                    <a:pt x="1" y="3643"/>
                    <a:pt x="1" y="3678"/>
                  </a:cubicBezTo>
                  <a:lnTo>
                    <a:pt x="1" y="3994"/>
                  </a:lnTo>
                  <a:cubicBezTo>
                    <a:pt x="1" y="4023"/>
                    <a:pt x="24" y="4046"/>
                    <a:pt x="53" y="4046"/>
                  </a:cubicBezTo>
                  <a:cubicBezTo>
                    <a:pt x="82" y="4046"/>
                    <a:pt x="105" y="4023"/>
                    <a:pt x="105" y="3994"/>
                  </a:cubicBezTo>
                  <a:lnTo>
                    <a:pt x="105" y="3678"/>
                  </a:lnTo>
                  <a:cubicBezTo>
                    <a:pt x="105" y="3643"/>
                    <a:pt x="79" y="3625"/>
                    <a:pt x="53" y="3625"/>
                  </a:cubicBezTo>
                  <a:close/>
                  <a:moveTo>
                    <a:pt x="53" y="4151"/>
                  </a:moveTo>
                  <a:cubicBezTo>
                    <a:pt x="27" y="4151"/>
                    <a:pt x="1" y="4168"/>
                    <a:pt x="1" y="4204"/>
                  </a:cubicBezTo>
                  <a:lnTo>
                    <a:pt x="1" y="4519"/>
                  </a:lnTo>
                  <a:cubicBezTo>
                    <a:pt x="1" y="4548"/>
                    <a:pt x="24" y="4571"/>
                    <a:pt x="53" y="4571"/>
                  </a:cubicBezTo>
                  <a:cubicBezTo>
                    <a:pt x="82" y="4571"/>
                    <a:pt x="105" y="4548"/>
                    <a:pt x="105" y="4519"/>
                  </a:cubicBezTo>
                  <a:lnTo>
                    <a:pt x="105" y="4204"/>
                  </a:lnTo>
                  <a:cubicBezTo>
                    <a:pt x="105" y="4168"/>
                    <a:pt x="79" y="4151"/>
                    <a:pt x="53" y="415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3"/>
            <p:cNvSpPr/>
            <p:nvPr/>
          </p:nvSpPr>
          <p:spPr>
            <a:xfrm>
              <a:off x="2901325" y="661225"/>
              <a:ext cx="2750" cy="168225"/>
            </a:xfrm>
            <a:custGeom>
              <a:rect b="b" l="l" r="r" t="t"/>
              <a:pathLst>
                <a:path extrusionOk="0" h="6729" w="110">
                  <a:moveTo>
                    <a:pt x="55" y="0"/>
                  </a:moveTo>
                  <a:cubicBezTo>
                    <a:pt x="28" y="0"/>
                    <a:pt x="1" y="19"/>
                    <a:pt x="3" y="57"/>
                  </a:cubicBezTo>
                  <a:lnTo>
                    <a:pt x="3" y="368"/>
                  </a:lnTo>
                  <a:cubicBezTo>
                    <a:pt x="3" y="397"/>
                    <a:pt x="26" y="421"/>
                    <a:pt x="55" y="421"/>
                  </a:cubicBezTo>
                  <a:lnTo>
                    <a:pt x="55" y="424"/>
                  </a:lnTo>
                  <a:cubicBezTo>
                    <a:pt x="84" y="424"/>
                    <a:pt x="109" y="400"/>
                    <a:pt x="107" y="371"/>
                  </a:cubicBezTo>
                  <a:lnTo>
                    <a:pt x="107" y="57"/>
                  </a:lnTo>
                  <a:cubicBezTo>
                    <a:pt x="110" y="19"/>
                    <a:pt x="82" y="0"/>
                    <a:pt x="55" y="0"/>
                  </a:cubicBezTo>
                  <a:close/>
                  <a:moveTo>
                    <a:pt x="56" y="529"/>
                  </a:moveTo>
                  <a:cubicBezTo>
                    <a:pt x="31" y="529"/>
                    <a:pt x="5" y="545"/>
                    <a:pt x="3" y="579"/>
                  </a:cubicBezTo>
                  <a:lnTo>
                    <a:pt x="3" y="893"/>
                  </a:lnTo>
                  <a:cubicBezTo>
                    <a:pt x="3" y="922"/>
                    <a:pt x="26" y="947"/>
                    <a:pt x="55" y="947"/>
                  </a:cubicBezTo>
                  <a:lnTo>
                    <a:pt x="55" y="950"/>
                  </a:lnTo>
                  <a:cubicBezTo>
                    <a:pt x="84" y="950"/>
                    <a:pt x="107" y="925"/>
                    <a:pt x="107" y="896"/>
                  </a:cubicBezTo>
                  <a:lnTo>
                    <a:pt x="107" y="579"/>
                  </a:lnTo>
                  <a:cubicBezTo>
                    <a:pt x="106" y="545"/>
                    <a:pt x="81" y="529"/>
                    <a:pt x="56" y="529"/>
                  </a:cubicBezTo>
                  <a:close/>
                  <a:moveTo>
                    <a:pt x="55" y="1051"/>
                  </a:moveTo>
                  <a:cubicBezTo>
                    <a:pt x="28" y="1051"/>
                    <a:pt x="1" y="1070"/>
                    <a:pt x="3" y="1107"/>
                  </a:cubicBezTo>
                  <a:lnTo>
                    <a:pt x="3" y="1420"/>
                  </a:lnTo>
                  <a:cubicBezTo>
                    <a:pt x="3" y="1449"/>
                    <a:pt x="26" y="1472"/>
                    <a:pt x="55" y="1472"/>
                  </a:cubicBezTo>
                  <a:lnTo>
                    <a:pt x="55" y="1475"/>
                  </a:lnTo>
                  <a:cubicBezTo>
                    <a:pt x="84" y="1475"/>
                    <a:pt x="107" y="1452"/>
                    <a:pt x="107" y="1423"/>
                  </a:cubicBezTo>
                  <a:lnTo>
                    <a:pt x="107" y="1107"/>
                  </a:lnTo>
                  <a:cubicBezTo>
                    <a:pt x="110" y="1070"/>
                    <a:pt x="82" y="1051"/>
                    <a:pt x="55" y="1051"/>
                  </a:cubicBezTo>
                  <a:close/>
                  <a:moveTo>
                    <a:pt x="55" y="1576"/>
                  </a:moveTo>
                  <a:cubicBezTo>
                    <a:pt x="28" y="1576"/>
                    <a:pt x="1" y="1595"/>
                    <a:pt x="3" y="1633"/>
                  </a:cubicBezTo>
                  <a:lnTo>
                    <a:pt x="3" y="1945"/>
                  </a:lnTo>
                  <a:cubicBezTo>
                    <a:pt x="3" y="1974"/>
                    <a:pt x="26" y="1998"/>
                    <a:pt x="55" y="1998"/>
                  </a:cubicBezTo>
                  <a:lnTo>
                    <a:pt x="55" y="2000"/>
                  </a:lnTo>
                  <a:cubicBezTo>
                    <a:pt x="84" y="2000"/>
                    <a:pt x="107" y="1977"/>
                    <a:pt x="107" y="1948"/>
                  </a:cubicBezTo>
                  <a:lnTo>
                    <a:pt x="107" y="1633"/>
                  </a:lnTo>
                  <a:cubicBezTo>
                    <a:pt x="110" y="1595"/>
                    <a:pt x="82" y="1576"/>
                    <a:pt x="55" y="1576"/>
                  </a:cubicBezTo>
                  <a:close/>
                  <a:moveTo>
                    <a:pt x="56" y="2106"/>
                  </a:moveTo>
                  <a:cubicBezTo>
                    <a:pt x="31" y="2106"/>
                    <a:pt x="5" y="2122"/>
                    <a:pt x="3" y="2155"/>
                  </a:cubicBezTo>
                  <a:lnTo>
                    <a:pt x="3" y="2471"/>
                  </a:lnTo>
                  <a:cubicBezTo>
                    <a:pt x="3" y="2500"/>
                    <a:pt x="26" y="2523"/>
                    <a:pt x="55" y="2523"/>
                  </a:cubicBezTo>
                  <a:lnTo>
                    <a:pt x="55" y="2526"/>
                  </a:lnTo>
                  <a:cubicBezTo>
                    <a:pt x="84" y="2526"/>
                    <a:pt x="107" y="2501"/>
                    <a:pt x="107" y="2474"/>
                  </a:cubicBezTo>
                  <a:lnTo>
                    <a:pt x="107" y="2155"/>
                  </a:lnTo>
                  <a:cubicBezTo>
                    <a:pt x="106" y="2122"/>
                    <a:pt x="81" y="2106"/>
                    <a:pt x="56" y="2106"/>
                  </a:cubicBezTo>
                  <a:close/>
                  <a:moveTo>
                    <a:pt x="55" y="2627"/>
                  </a:moveTo>
                  <a:cubicBezTo>
                    <a:pt x="28" y="2627"/>
                    <a:pt x="1" y="2646"/>
                    <a:pt x="3" y="2683"/>
                  </a:cubicBezTo>
                  <a:lnTo>
                    <a:pt x="3" y="2996"/>
                  </a:lnTo>
                  <a:cubicBezTo>
                    <a:pt x="3" y="3025"/>
                    <a:pt x="26" y="3050"/>
                    <a:pt x="55" y="3050"/>
                  </a:cubicBezTo>
                  <a:lnTo>
                    <a:pt x="55" y="3051"/>
                  </a:lnTo>
                  <a:cubicBezTo>
                    <a:pt x="84" y="3051"/>
                    <a:pt x="107" y="3028"/>
                    <a:pt x="107" y="2999"/>
                  </a:cubicBezTo>
                  <a:lnTo>
                    <a:pt x="107" y="2683"/>
                  </a:lnTo>
                  <a:cubicBezTo>
                    <a:pt x="110" y="2646"/>
                    <a:pt x="82" y="2627"/>
                    <a:pt x="55" y="2627"/>
                  </a:cubicBezTo>
                  <a:close/>
                  <a:moveTo>
                    <a:pt x="55" y="3153"/>
                  </a:moveTo>
                  <a:cubicBezTo>
                    <a:pt x="28" y="3153"/>
                    <a:pt x="1" y="3171"/>
                    <a:pt x="3" y="3209"/>
                  </a:cubicBezTo>
                  <a:lnTo>
                    <a:pt x="3" y="3522"/>
                  </a:lnTo>
                  <a:cubicBezTo>
                    <a:pt x="3" y="3551"/>
                    <a:pt x="26" y="3575"/>
                    <a:pt x="55" y="3575"/>
                  </a:cubicBezTo>
                  <a:lnTo>
                    <a:pt x="55" y="3576"/>
                  </a:lnTo>
                  <a:cubicBezTo>
                    <a:pt x="84" y="3576"/>
                    <a:pt x="107" y="3553"/>
                    <a:pt x="107" y="3525"/>
                  </a:cubicBezTo>
                  <a:lnTo>
                    <a:pt x="107" y="3209"/>
                  </a:lnTo>
                  <a:cubicBezTo>
                    <a:pt x="110" y="3171"/>
                    <a:pt x="82" y="3153"/>
                    <a:pt x="55" y="3153"/>
                  </a:cubicBezTo>
                  <a:close/>
                  <a:moveTo>
                    <a:pt x="55" y="3679"/>
                  </a:moveTo>
                  <a:cubicBezTo>
                    <a:pt x="28" y="3679"/>
                    <a:pt x="1" y="3697"/>
                    <a:pt x="3" y="3734"/>
                  </a:cubicBezTo>
                  <a:lnTo>
                    <a:pt x="3" y="4047"/>
                  </a:lnTo>
                  <a:cubicBezTo>
                    <a:pt x="3" y="4076"/>
                    <a:pt x="26" y="4101"/>
                    <a:pt x="55" y="4101"/>
                  </a:cubicBezTo>
                  <a:lnTo>
                    <a:pt x="55" y="4102"/>
                  </a:lnTo>
                  <a:cubicBezTo>
                    <a:pt x="84" y="4102"/>
                    <a:pt x="107" y="4078"/>
                    <a:pt x="107" y="4049"/>
                  </a:cubicBezTo>
                  <a:lnTo>
                    <a:pt x="107" y="3734"/>
                  </a:lnTo>
                  <a:cubicBezTo>
                    <a:pt x="110" y="3697"/>
                    <a:pt x="82" y="3679"/>
                    <a:pt x="55" y="3679"/>
                  </a:cubicBezTo>
                  <a:close/>
                  <a:moveTo>
                    <a:pt x="55" y="4203"/>
                  </a:moveTo>
                  <a:cubicBezTo>
                    <a:pt x="28" y="4203"/>
                    <a:pt x="1" y="4222"/>
                    <a:pt x="3" y="4259"/>
                  </a:cubicBezTo>
                  <a:lnTo>
                    <a:pt x="3" y="4574"/>
                  </a:lnTo>
                  <a:cubicBezTo>
                    <a:pt x="3" y="4603"/>
                    <a:pt x="26" y="4626"/>
                    <a:pt x="55" y="4626"/>
                  </a:cubicBezTo>
                  <a:lnTo>
                    <a:pt x="55" y="4627"/>
                  </a:lnTo>
                  <a:cubicBezTo>
                    <a:pt x="84" y="4627"/>
                    <a:pt x="107" y="4604"/>
                    <a:pt x="107" y="4574"/>
                  </a:cubicBezTo>
                  <a:lnTo>
                    <a:pt x="107" y="4259"/>
                  </a:lnTo>
                  <a:cubicBezTo>
                    <a:pt x="110" y="4222"/>
                    <a:pt x="82" y="4203"/>
                    <a:pt x="55" y="4203"/>
                  </a:cubicBezTo>
                  <a:close/>
                  <a:moveTo>
                    <a:pt x="55" y="4729"/>
                  </a:moveTo>
                  <a:cubicBezTo>
                    <a:pt x="28" y="4729"/>
                    <a:pt x="1" y="4748"/>
                    <a:pt x="3" y="4785"/>
                  </a:cubicBezTo>
                  <a:lnTo>
                    <a:pt x="3" y="5099"/>
                  </a:lnTo>
                  <a:cubicBezTo>
                    <a:pt x="3" y="5128"/>
                    <a:pt x="26" y="5152"/>
                    <a:pt x="55" y="5152"/>
                  </a:cubicBezTo>
                  <a:cubicBezTo>
                    <a:pt x="84" y="5152"/>
                    <a:pt x="107" y="5129"/>
                    <a:pt x="107" y="5100"/>
                  </a:cubicBezTo>
                  <a:lnTo>
                    <a:pt x="107" y="4785"/>
                  </a:lnTo>
                  <a:cubicBezTo>
                    <a:pt x="110" y="4748"/>
                    <a:pt x="82" y="4729"/>
                    <a:pt x="55" y="4729"/>
                  </a:cubicBezTo>
                  <a:close/>
                  <a:moveTo>
                    <a:pt x="55" y="5255"/>
                  </a:moveTo>
                  <a:cubicBezTo>
                    <a:pt x="28" y="5255"/>
                    <a:pt x="1" y="5273"/>
                    <a:pt x="3" y="5310"/>
                  </a:cubicBezTo>
                  <a:lnTo>
                    <a:pt x="3" y="5625"/>
                  </a:lnTo>
                  <a:cubicBezTo>
                    <a:pt x="3" y="5654"/>
                    <a:pt x="26" y="5677"/>
                    <a:pt x="55" y="5677"/>
                  </a:cubicBezTo>
                  <a:cubicBezTo>
                    <a:pt x="56" y="5677"/>
                    <a:pt x="57" y="5677"/>
                    <a:pt x="58" y="5677"/>
                  </a:cubicBezTo>
                  <a:cubicBezTo>
                    <a:pt x="86" y="5677"/>
                    <a:pt x="107" y="5653"/>
                    <a:pt x="107" y="5625"/>
                  </a:cubicBezTo>
                  <a:lnTo>
                    <a:pt x="107" y="5310"/>
                  </a:lnTo>
                  <a:cubicBezTo>
                    <a:pt x="110" y="5273"/>
                    <a:pt x="82" y="5255"/>
                    <a:pt x="55" y="5255"/>
                  </a:cubicBezTo>
                  <a:close/>
                  <a:moveTo>
                    <a:pt x="55" y="5780"/>
                  </a:moveTo>
                  <a:cubicBezTo>
                    <a:pt x="28" y="5780"/>
                    <a:pt x="1" y="5798"/>
                    <a:pt x="3" y="5835"/>
                  </a:cubicBezTo>
                  <a:lnTo>
                    <a:pt x="3" y="6150"/>
                  </a:lnTo>
                  <a:cubicBezTo>
                    <a:pt x="3" y="6179"/>
                    <a:pt x="26" y="6203"/>
                    <a:pt x="55" y="6203"/>
                  </a:cubicBezTo>
                  <a:cubicBezTo>
                    <a:pt x="84" y="6203"/>
                    <a:pt x="107" y="6180"/>
                    <a:pt x="107" y="6151"/>
                  </a:cubicBezTo>
                  <a:lnTo>
                    <a:pt x="107" y="5835"/>
                  </a:lnTo>
                  <a:cubicBezTo>
                    <a:pt x="110" y="5798"/>
                    <a:pt x="82" y="5780"/>
                    <a:pt x="55" y="5780"/>
                  </a:cubicBezTo>
                  <a:close/>
                  <a:moveTo>
                    <a:pt x="55" y="6305"/>
                  </a:moveTo>
                  <a:cubicBezTo>
                    <a:pt x="28" y="6305"/>
                    <a:pt x="1" y="6324"/>
                    <a:pt x="3" y="6362"/>
                  </a:cubicBezTo>
                  <a:lnTo>
                    <a:pt x="3" y="6676"/>
                  </a:lnTo>
                  <a:cubicBezTo>
                    <a:pt x="3" y="6705"/>
                    <a:pt x="26" y="6728"/>
                    <a:pt x="55" y="6728"/>
                  </a:cubicBezTo>
                  <a:cubicBezTo>
                    <a:pt x="84" y="6728"/>
                    <a:pt x="107" y="6705"/>
                    <a:pt x="107" y="6676"/>
                  </a:cubicBezTo>
                  <a:lnTo>
                    <a:pt x="107" y="6362"/>
                  </a:lnTo>
                  <a:cubicBezTo>
                    <a:pt x="110" y="6324"/>
                    <a:pt x="82" y="6305"/>
                    <a:pt x="55" y="6305"/>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3"/>
            <p:cNvSpPr/>
            <p:nvPr/>
          </p:nvSpPr>
          <p:spPr>
            <a:xfrm>
              <a:off x="3088700" y="880875"/>
              <a:ext cx="2675" cy="102450"/>
            </a:xfrm>
            <a:custGeom>
              <a:rect b="b" l="l" r="r" t="t"/>
              <a:pathLst>
                <a:path extrusionOk="0" h="4098" w="107">
                  <a:moveTo>
                    <a:pt x="54" y="0"/>
                  </a:moveTo>
                  <a:cubicBezTo>
                    <a:pt x="27" y="0"/>
                    <a:pt x="1" y="17"/>
                    <a:pt x="1" y="52"/>
                  </a:cubicBezTo>
                  <a:lnTo>
                    <a:pt x="1" y="365"/>
                  </a:lnTo>
                  <a:cubicBezTo>
                    <a:pt x="1" y="394"/>
                    <a:pt x="24" y="419"/>
                    <a:pt x="54" y="419"/>
                  </a:cubicBezTo>
                  <a:lnTo>
                    <a:pt x="54" y="421"/>
                  </a:lnTo>
                  <a:cubicBezTo>
                    <a:pt x="83" y="421"/>
                    <a:pt x="106" y="396"/>
                    <a:pt x="106" y="367"/>
                  </a:cubicBezTo>
                  <a:lnTo>
                    <a:pt x="106" y="52"/>
                  </a:lnTo>
                  <a:cubicBezTo>
                    <a:pt x="106" y="17"/>
                    <a:pt x="80" y="0"/>
                    <a:pt x="54" y="0"/>
                  </a:cubicBezTo>
                  <a:close/>
                  <a:moveTo>
                    <a:pt x="54" y="525"/>
                  </a:moveTo>
                  <a:cubicBezTo>
                    <a:pt x="27" y="525"/>
                    <a:pt x="1" y="542"/>
                    <a:pt x="1" y="577"/>
                  </a:cubicBezTo>
                  <a:lnTo>
                    <a:pt x="1" y="892"/>
                  </a:lnTo>
                  <a:cubicBezTo>
                    <a:pt x="1" y="921"/>
                    <a:pt x="24" y="944"/>
                    <a:pt x="54" y="944"/>
                  </a:cubicBezTo>
                  <a:lnTo>
                    <a:pt x="54" y="946"/>
                  </a:lnTo>
                  <a:cubicBezTo>
                    <a:pt x="83" y="946"/>
                    <a:pt x="106" y="922"/>
                    <a:pt x="106" y="893"/>
                  </a:cubicBezTo>
                  <a:lnTo>
                    <a:pt x="106" y="577"/>
                  </a:lnTo>
                  <a:cubicBezTo>
                    <a:pt x="106" y="542"/>
                    <a:pt x="80" y="525"/>
                    <a:pt x="54" y="525"/>
                  </a:cubicBezTo>
                  <a:close/>
                  <a:moveTo>
                    <a:pt x="54" y="1050"/>
                  </a:moveTo>
                  <a:cubicBezTo>
                    <a:pt x="27" y="1050"/>
                    <a:pt x="1" y="1068"/>
                    <a:pt x="1" y="1104"/>
                  </a:cubicBezTo>
                  <a:lnTo>
                    <a:pt x="1" y="1417"/>
                  </a:lnTo>
                  <a:cubicBezTo>
                    <a:pt x="1" y="1446"/>
                    <a:pt x="24" y="1470"/>
                    <a:pt x="54" y="1470"/>
                  </a:cubicBezTo>
                  <a:cubicBezTo>
                    <a:pt x="83" y="1470"/>
                    <a:pt x="106" y="1447"/>
                    <a:pt x="106" y="1418"/>
                  </a:cubicBezTo>
                  <a:lnTo>
                    <a:pt x="106" y="1104"/>
                  </a:lnTo>
                  <a:cubicBezTo>
                    <a:pt x="106" y="1068"/>
                    <a:pt x="80" y="1050"/>
                    <a:pt x="54" y="1050"/>
                  </a:cubicBezTo>
                  <a:close/>
                  <a:moveTo>
                    <a:pt x="54" y="1576"/>
                  </a:moveTo>
                  <a:cubicBezTo>
                    <a:pt x="27" y="1576"/>
                    <a:pt x="1" y="1594"/>
                    <a:pt x="1" y="1628"/>
                  </a:cubicBezTo>
                  <a:lnTo>
                    <a:pt x="1" y="1943"/>
                  </a:lnTo>
                  <a:cubicBezTo>
                    <a:pt x="1" y="1972"/>
                    <a:pt x="24" y="1995"/>
                    <a:pt x="54" y="1995"/>
                  </a:cubicBezTo>
                  <a:lnTo>
                    <a:pt x="54" y="1997"/>
                  </a:lnTo>
                  <a:cubicBezTo>
                    <a:pt x="83" y="1997"/>
                    <a:pt x="106" y="1972"/>
                    <a:pt x="106" y="1943"/>
                  </a:cubicBezTo>
                  <a:lnTo>
                    <a:pt x="106" y="1628"/>
                  </a:lnTo>
                  <a:cubicBezTo>
                    <a:pt x="106" y="1594"/>
                    <a:pt x="80" y="1576"/>
                    <a:pt x="54" y="1576"/>
                  </a:cubicBezTo>
                  <a:close/>
                  <a:moveTo>
                    <a:pt x="54" y="2101"/>
                  </a:moveTo>
                  <a:cubicBezTo>
                    <a:pt x="27" y="2101"/>
                    <a:pt x="1" y="2119"/>
                    <a:pt x="1" y="2153"/>
                  </a:cubicBezTo>
                  <a:lnTo>
                    <a:pt x="1" y="2468"/>
                  </a:lnTo>
                  <a:cubicBezTo>
                    <a:pt x="1" y="2497"/>
                    <a:pt x="24" y="2522"/>
                    <a:pt x="54" y="2522"/>
                  </a:cubicBezTo>
                  <a:cubicBezTo>
                    <a:pt x="83" y="2522"/>
                    <a:pt x="106" y="2499"/>
                    <a:pt x="106" y="2470"/>
                  </a:cubicBezTo>
                  <a:lnTo>
                    <a:pt x="106" y="2153"/>
                  </a:lnTo>
                  <a:cubicBezTo>
                    <a:pt x="106" y="2119"/>
                    <a:pt x="80" y="2101"/>
                    <a:pt x="54" y="2101"/>
                  </a:cubicBezTo>
                  <a:close/>
                  <a:moveTo>
                    <a:pt x="54" y="2626"/>
                  </a:moveTo>
                  <a:cubicBezTo>
                    <a:pt x="27" y="2626"/>
                    <a:pt x="1" y="2644"/>
                    <a:pt x="1" y="2680"/>
                  </a:cubicBezTo>
                  <a:lnTo>
                    <a:pt x="1" y="2994"/>
                  </a:lnTo>
                  <a:cubicBezTo>
                    <a:pt x="1" y="3023"/>
                    <a:pt x="24" y="3047"/>
                    <a:pt x="54" y="3047"/>
                  </a:cubicBezTo>
                  <a:cubicBezTo>
                    <a:pt x="83" y="3047"/>
                    <a:pt x="106" y="3023"/>
                    <a:pt x="106" y="2994"/>
                  </a:cubicBezTo>
                  <a:lnTo>
                    <a:pt x="106" y="2680"/>
                  </a:lnTo>
                  <a:cubicBezTo>
                    <a:pt x="106" y="2644"/>
                    <a:pt x="80" y="2626"/>
                    <a:pt x="54" y="2626"/>
                  </a:cubicBezTo>
                  <a:close/>
                  <a:moveTo>
                    <a:pt x="54" y="3153"/>
                  </a:moveTo>
                  <a:cubicBezTo>
                    <a:pt x="27" y="3153"/>
                    <a:pt x="1" y="3170"/>
                    <a:pt x="1" y="3205"/>
                  </a:cubicBezTo>
                  <a:lnTo>
                    <a:pt x="1" y="3519"/>
                  </a:lnTo>
                  <a:cubicBezTo>
                    <a:pt x="1" y="3548"/>
                    <a:pt x="24" y="3573"/>
                    <a:pt x="54" y="3573"/>
                  </a:cubicBezTo>
                  <a:cubicBezTo>
                    <a:pt x="83" y="3573"/>
                    <a:pt x="106" y="3548"/>
                    <a:pt x="106" y="3519"/>
                  </a:cubicBezTo>
                  <a:lnTo>
                    <a:pt x="106" y="3205"/>
                  </a:lnTo>
                  <a:cubicBezTo>
                    <a:pt x="106" y="3170"/>
                    <a:pt x="80" y="3153"/>
                    <a:pt x="54" y="3153"/>
                  </a:cubicBezTo>
                  <a:close/>
                  <a:moveTo>
                    <a:pt x="54" y="3677"/>
                  </a:moveTo>
                  <a:cubicBezTo>
                    <a:pt x="27" y="3677"/>
                    <a:pt x="1" y="3695"/>
                    <a:pt x="1" y="3730"/>
                  </a:cubicBezTo>
                  <a:lnTo>
                    <a:pt x="1" y="4046"/>
                  </a:lnTo>
                  <a:cubicBezTo>
                    <a:pt x="1" y="4075"/>
                    <a:pt x="24" y="4098"/>
                    <a:pt x="54" y="4098"/>
                  </a:cubicBezTo>
                  <a:cubicBezTo>
                    <a:pt x="83" y="4098"/>
                    <a:pt x="106" y="4075"/>
                    <a:pt x="106" y="4046"/>
                  </a:cubicBezTo>
                  <a:lnTo>
                    <a:pt x="106" y="3730"/>
                  </a:lnTo>
                  <a:cubicBezTo>
                    <a:pt x="106" y="3695"/>
                    <a:pt x="80" y="3677"/>
                    <a:pt x="54" y="3677"/>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3"/>
            <p:cNvSpPr/>
            <p:nvPr/>
          </p:nvSpPr>
          <p:spPr>
            <a:xfrm>
              <a:off x="2703875" y="641100"/>
              <a:ext cx="7350" cy="4725"/>
            </a:xfrm>
            <a:custGeom>
              <a:rect b="b" l="l" r="r" t="t"/>
              <a:pathLst>
                <a:path extrusionOk="0" h="189" w="294">
                  <a:moveTo>
                    <a:pt x="79" y="1"/>
                  </a:moveTo>
                  <a:cubicBezTo>
                    <a:pt x="31" y="1"/>
                    <a:pt x="0" y="76"/>
                    <a:pt x="59" y="103"/>
                  </a:cubicBezTo>
                  <a:lnTo>
                    <a:pt x="195" y="182"/>
                  </a:lnTo>
                  <a:cubicBezTo>
                    <a:pt x="203" y="186"/>
                    <a:pt x="213" y="189"/>
                    <a:pt x="222" y="189"/>
                  </a:cubicBezTo>
                  <a:cubicBezTo>
                    <a:pt x="275" y="189"/>
                    <a:pt x="294" y="118"/>
                    <a:pt x="248" y="90"/>
                  </a:cubicBezTo>
                  <a:lnTo>
                    <a:pt x="111" y="12"/>
                  </a:lnTo>
                  <a:cubicBezTo>
                    <a:pt x="100" y="4"/>
                    <a:pt x="89" y="1"/>
                    <a:pt x="79"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3"/>
            <p:cNvSpPr/>
            <p:nvPr/>
          </p:nvSpPr>
          <p:spPr>
            <a:xfrm>
              <a:off x="2674250" y="624000"/>
              <a:ext cx="29625" cy="17600"/>
            </a:xfrm>
            <a:custGeom>
              <a:rect b="b" l="l" r="r" t="t"/>
              <a:pathLst>
                <a:path extrusionOk="0" h="704" w="1185">
                  <a:moveTo>
                    <a:pt x="78" y="1"/>
                  </a:moveTo>
                  <a:cubicBezTo>
                    <a:pt x="30" y="1"/>
                    <a:pt x="0" y="75"/>
                    <a:pt x="56" y="103"/>
                  </a:cubicBezTo>
                  <a:lnTo>
                    <a:pt x="294" y="239"/>
                  </a:lnTo>
                  <a:cubicBezTo>
                    <a:pt x="302" y="243"/>
                    <a:pt x="312" y="246"/>
                    <a:pt x="320" y="246"/>
                  </a:cubicBezTo>
                  <a:cubicBezTo>
                    <a:pt x="374" y="246"/>
                    <a:pt x="393" y="175"/>
                    <a:pt x="346" y="149"/>
                  </a:cubicBezTo>
                  <a:lnTo>
                    <a:pt x="109" y="11"/>
                  </a:lnTo>
                  <a:cubicBezTo>
                    <a:pt x="98" y="4"/>
                    <a:pt x="87" y="1"/>
                    <a:pt x="78" y="1"/>
                  </a:cubicBezTo>
                  <a:close/>
                  <a:moveTo>
                    <a:pt x="483" y="234"/>
                  </a:moveTo>
                  <a:cubicBezTo>
                    <a:pt x="437" y="234"/>
                    <a:pt x="409" y="298"/>
                    <a:pt x="454" y="330"/>
                  </a:cubicBezTo>
                  <a:lnTo>
                    <a:pt x="690" y="467"/>
                  </a:lnTo>
                  <a:cubicBezTo>
                    <a:pt x="697" y="471"/>
                    <a:pt x="706" y="474"/>
                    <a:pt x="716" y="474"/>
                  </a:cubicBezTo>
                  <a:cubicBezTo>
                    <a:pt x="770" y="474"/>
                    <a:pt x="789" y="403"/>
                    <a:pt x="742" y="377"/>
                  </a:cubicBezTo>
                  <a:lnTo>
                    <a:pt x="506" y="239"/>
                  </a:lnTo>
                  <a:cubicBezTo>
                    <a:pt x="498" y="236"/>
                    <a:pt x="490" y="234"/>
                    <a:pt x="483" y="234"/>
                  </a:cubicBezTo>
                  <a:close/>
                  <a:moveTo>
                    <a:pt x="869" y="457"/>
                  </a:moveTo>
                  <a:cubicBezTo>
                    <a:pt x="821" y="457"/>
                    <a:pt x="791" y="532"/>
                    <a:pt x="848" y="558"/>
                  </a:cubicBezTo>
                  <a:lnTo>
                    <a:pt x="1086" y="696"/>
                  </a:lnTo>
                  <a:cubicBezTo>
                    <a:pt x="1093" y="700"/>
                    <a:pt x="1102" y="702"/>
                    <a:pt x="1112" y="702"/>
                  </a:cubicBezTo>
                  <a:lnTo>
                    <a:pt x="1112" y="703"/>
                  </a:lnTo>
                  <a:cubicBezTo>
                    <a:pt x="1166" y="703"/>
                    <a:pt x="1185" y="632"/>
                    <a:pt x="1138" y="605"/>
                  </a:cubicBezTo>
                  <a:lnTo>
                    <a:pt x="900" y="468"/>
                  </a:lnTo>
                  <a:cubicBezTo>
                    <a:pt x="890" y="460"/>
                    <a:pt x="879" y="457"/>
                    <a:pt x="869" y="457"/>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3"/>
            <p:cNvSpPr/>
            <p:nvPr/>
          </p:nvSpPr>
          <p:spPr>
            <a:xfrm>
              <a:off x="2663725" y="619625"/>
              <a:ext cx="10450" cy="4825"/>
            </a:xfrm>
            <a:custGeom>
              <a:rect b="b" l="l" r="r" t="t"/>
              <a:pathLst>
                <a:path extrusionOk="0" h="193" w="418">
                  <a:moveTo>
                    <a:pt x="209" y="1"/>
                  </a:moveTo>
                  <a:lnTo>
                    <a:pt x="47" y="95"/>
                  </a:lnTo>
                  <a:cubicBezTo>
                    <a:pt x="0" y="123"/>
                    <a:pt x="19" y="192"/>
                    <a:pt x="73" y="192"/>
                  </a:cubicBezTo>
                  <a:cubicBezTo>
                    <a:pt x="83" y="192"/>
                    <a:pt x="92" y="191"/>
                    <a:pt x="100" y="185"/>
                  </a:cubicBezTo>
                  <a:lnTo>
                    <a:pt x="211" y="121"/>
                  </a:lnTo>
                  <a:lnTo>
                    <a:pt x="321" y="185"/>
                  </a:lnTo>
                  <a:cubicBezTo>
                    <a:pt x="329" y="189"/>
                    <a:pt x="337" y="191"/>
                    <a:pt x="344" y="191"/>
                  </a:cubicBezTo>
                  <a:cubicBezTo>
                    <a:pt x="390" y="191"/>
                    <a:pt x="418" y="126"/>
                    <a:pt x="373" y="94"/>
                  </a:cubicBezTo>
                  <a:lnTo>
                    <a:pt x="20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3"/>
            <p:cNvSpPr/>
            <p:nvPr/>
          </p:nvSpPr>
          <p:spPr>
            <a:xfrm>
              <a:off x="2558625" y="624500"/>
              <a:ext cx="104300" cy="61425"/>
            </a:xfrm>
            <a:custGeom>
              <a:rect b="b" l="l" r="r" t="t"/>
              <a:pathLst>
                <a:path extrusionOk="0" h="2457" w="4172">
                  <a:moveTo>
                    <a:pt x="4095" y="0"/>
                  </a:moveTo>
                  <a:cubicBezTo>
                    <a:pt x="4085" y="0"/>
                    <a:pt x="4074" y="3"/>
                    <a:pt x="4064" y="10"/>
                  </a:cubicBezTo>
                  <a:lnTo>
                    <a:pt x="3782" y="173"/>
                  </a:lnTo>
                  <a:cubicBezTo>
                    <a:pt x="3736" y="200"/>
                    <a:pt x="3755" y="271"/>
                    <a:pt x="3810" y="271"/>
                  </a:cubicBezTo>
                  <a:cubicBezTo>
                    <a:pt x="3819" y="271"/>
                    <a:pt x="3827" y="268"/>
                    <a:pt x="3836" y="264"/>
                  </a:cubicBezTo>
                  <a:lnTo>
                    <a:pt x="4117" y="100"/>
                  </a:lnTo>
                  <a:cubicBezTo>
                    <a:pt x="4172" y="73"/>
                    <a:pt x="4142" y="0"/>
                    <a:pt x="4095" y="0"/>
                  </a:cubicBezTo>
                  <a:close/>
                  <a:moveTo>
                    <a:pt x="3620" y="276"/>
                  </a:moveTo>
                  <a:cubicBezTo>
                    <a:pt x="3612" y="276"/>
                    <a:pt x="3603" y="278"/>
                    <a:pt x="3594" y="283"/>
                  </a:cubicBezTo>
                  <a:lnTo>
                    <a:pt x="3313" y="445"/>
                  </a:lnTo>
                  <a:cubicBezTo>
                    <a:pt x="3288" y="460"/>
                    <a:pt x="3279" y="493"/>
                    <a:pt x="3295" y="518"/>
                  </a:cubicBezTo>
                  <a:cubicBezTo>
                    <a:pt x="3304" y="534"/>
                    <a:pt x="3321" y="544"/>
                    <a:pt x="3340" y="544"/>
                  </a:cubicBezTo>
                  <a:cubicBezTo>
                    <a:pt x="3349" y="544"/>
                    <a:pt x="3358" y="541"/>
                    <a:pt x="3366" y="537"/>
                  </a:cubicBezTo>
                  <a:lnTo>
                    <a:pt x="3648" y="373"/>
                  </a:lnTo>
                  <a:cubicBezTo>
                    <a:pt x="3696" y="342"/>
                    <a:pt x="3666" y="276"/>
                    <a:pt x="3620" y="276"/>
                  </a:cubicBezTo>
                  <a:close/>
                  <a:moveTo>
                    <a:pt x="3151" y="549"/>
                  </a:moveTo>
                  <a:cubicBezTo>
                    <a:pt x="3143" y="549"/>
                    <a:pt x="3134" y="551"/>
                    <a:pt x="3126" y="556"/>
                  </a:cubicBezTo>
                  <a:lnTo>
                    <a:pt x="2844" y="719"/>
                  </a:lnTo>
                  <a:cubicBezTo>
                    <a:pt x="2820" y="734"/>
                    <a:pt x="2811" y="766"/>
                    <a:pt x="2827" y="792"/>
                  </a:cubicBezTo>
                  <a:cubicBezTo>
                    <a:pt x="2836" y="808"/>
                    <a:pt x="2853" y="818"/>
                    <a:pt x="2872" y="818"/>
                  </a:cubicBezTo>
                  <a:lnTo>
                    <a:pt x="2872" y="817"/>
                  </a:lnTo>
                  <a:cubicBezTo>
                    <a:pt x="2880" y="817"/>
                    <a:pt x="2889" y="814"/>
                    <a:pt x="2898" y="809"/>
                  </a:cubicBezTo>
                  <a:lnTo>
                    <a:pt x="3179" y="647"/>
                  </a:lnTo>
                  <a:cubicBezTo>
                    <a:pt x="3225" y="615"/>
                    <a:pt x="3197" y="549"/>
                    <a:pt x="3151" y="549"/>
                  </a:cubicBezTo>
                  <a:close/>
                  <a:moveTo>
                    <a:pt x="2684" y="823"/>
                  </a:moveTo>
                  <a:cubicBezTo>
                    <a:pt x="2676" y="823"/>
                    <a:pt x="2667" y="825"/>
                    <a:pt x="2659" y="830"/>
                  </a:cubicBezTo>
                  <a:lnTo>
                    <a:pt x="2377" y="992"/>
                  </a:lnTo>
                  <a:cubicBezTo>
                    <a:pt x="2329" y="1020"/>
                    <a:pt x="2350" y="1091"/>
                    <a:pt x="2403" y="1091"/>
                  </a:cubicBezTo>
                  <a:cubicBezTo>
                    <a:pt x="2412" y="1091"/>
                    <a:pt x="2422" y="1088"/>
                    <a:pt x="2430" y="1083"/>
                  </a:cubicBezTo>
                  <a:lnTo>
                    <a:pt x="2711" y="920"/>
                  </a:lnTo>
                  <a:cubicBezTo>
                    <a:pt x="2758" y="889"/>
                    <a:pt x="2729" y="823"/>
                    <a:pt x="2684" y="823"/>
                  </a:cubicBezTo>
                  <a:close/>
                  <a:moveTo>
                    <a:pt x="2215" y="1096"/>
                  </a:moveTo>
                  <a:cubicBezTo>
                    <a:pt x="2207" y="1096"/>
                    <a:pt x="2199" y="1098"/>
                    <a:pt x="2190" y="1102"/>
                  </a:cubicBezTo>
                  <a:lnTo>
                    <a:pt x="1909" y="1266"/>
                  </a:lnTo>
                  <a:cubicBezTo>
                    <a:pt x="1863" y="1292"/>
                    <a:pt x="1881" y="1363"/>
                    <a:pt x="1935" y="1363"/>
                  </a:cubicBezTo>
                  <a:cubicBezTo>
                    <a:pt x="1944" y="1363"/>
                    <a:pt x="1954" y="1360"/>
                    <a:pt x="1961" y="1356"/>
                  </a:cubicBezTo>
                  <a:lnTo>
                    <a:pt x="2242" y="1194"/>
                  </a:lnTo>
                  <a:cubicBezTo>
                    <a:pt x="2289" y="1161"/>
                    <a:pt x="2261" y="1096"/>
                    <a:pt x="2215" y="1096"/>
                  </a:cubicBezTo>
                  <a:close/>
                  <a:moveTo>
                    <a:pt x="1747" y="1370"/>
                  </a:moveTo>
                  <a:cubicBezTo>
                    <a:pt x="1739" y="1370"/>
                    <a:pt x="1731" y="1372"/>
                    <a:pt x="1722" y="1376"/>
                  </a:cubicBezTo>
                  <a:lnTo>
                    <a:pt x="1441" y="1539"/>
                  </a:lnTo>
                  <a:cubicBezTo>
                    <a:pt x="1394" y="1566"/>
                    <a:pt x="1413" y="1636"/>
                    <a:pt x="1467" y="1637"/>
                  </a:cubicBezTo>
                  <a:lnTo>
                    <a:pt x="1467" y="1636"/>
                  </a:lnTo>
                  <a:cubicBezTo>
                    <a:pt x="1475" y="1636"/>
                    <a:pt x="1486" y="1634"/>
                    <a:pt x="1493" y="1630"/>
                  </a:cubicBezTo>
                  <a:lnTo>
                    <a:pt x="1774" y="1466"/>
                  </a:lnTo>
                  <a:cubicBezTo>
                    <a:pt x="1821" y="1435"/>
                    <a:pt x="1792" y="1370"/>
                    <a:pt x="1747" y="1370"/>
                  </a:cubicBezTo>
                  <a:close/>
                  <a:moveTo>
                    <a:pt x="1278" y="1642"/>
                  </a:moveTo>
                  <a:cubicBezTo>
                    <a:pt x="1271" y="1642"/>
                    <a:pt x="1262" y="1644"/>
                    <a:pt x="1254" y="1649"/>
                  </a:cubicBezTo>
                  <a:lnTo>
                    <a:pt x="972" y="1811"/>
                  </a:lnTo>
                  <a:cubicBezTo>
                    <a:pt x="924" y="1839"/>
                    <a:pt x="945" y="1910"/>
                    <a:pt x="998" y="1910"/>
                  </a:cubicBezTo>
                  <a:cubicBezTo>
                    <a:pt x="1007" y="1910"/>
                    <a:pt x="1017" y="1907"/>
                    <a:pt x="1024" y="1903"/>
                  </a:cubicBezTo>
                  <a:lnTo>
                    <a:pt x="1306" y="1739"/>
                  </a:lnTo>
                  <a:cubicBezTo>
                    <a:pt x="1353" y="1708"/>
                    <a:pt x="1324" y="1642"/>
                    <a:pt x="1278" y="1642"/>
                  </a:cubicBezTo>
                  <a:close/>
                  <a:moveTo>
                    <a:pt x="814" y="1912"/>
                  </a:moveTo>
                  <a:cubicBezTo>
                    <a:pt x="804" y="1912"/>
                    <a:pt x="794" y="1915"/>
                    <a:pt x="784" y="1922"/>
                  </a:cubicBezTo>
                  <a:lnTo>
                    <a:pt x="504" y="2085"/>
                  </a:lnTo>
                  <a:cubicBezTo>
                    <a:pt x="457" y="2111"/>
                    <a:pt x="476" y="2183"/>
                    <a:pt x="530" y="2183"/>
                  </a:cubicBezTo>
                  <a:cubicBezTo>
                    <a:pt x="539" y="2183"/>
                    <a:pt x="549" y="2180"/>
                    <a:pt x="556" y="2175"/>
                  </a:cubicBezTo>
                  <a:lnTo>
                    <a:pt x="837" y="2013"/>
                  </a:lnTo>
                  <a:cubicBezTo>
                    <a:pt x="893" y="1984"/>
                    <a:pt x="862" y="1912"/>
                    <a:pt x="814" y="1912"/>
                  </a:cubicBezTo>
                  <a:close/>
                  <a:moveTo>
                    <a:pt x="341" y="2188"/>
                  </a:moveTo>
                  <a:cubicBezTo>
                    <a:pt x="333" y="2188"/>
                    <a:pt x="324" y="2190"/>
                    <a:pt x="315" y="2194"/>
                  </a:cubicBezTo>
                  <a:lnTo>
                    <a:pt x="34" y="2358"/>
                  </a:lnTo>
                  <a:cubicBezTo>
                    <a:pt x="9" y="2372"/>
                    <a:pt x="1" y="2404"/>
                    <a:pt x="17" y="2430"/>
                  </a:cubicBezTo>
                  <a:cubicBezTo>
                    <a:pt x="25" y="2446"/>
                    <a:pt x="43" y="2457"/>
                    <a:pt x="62" y="2457"/>
                  </a:cubicBezTo>
                  <a:cubicBezTo>
                    <a:pt x="70" y="2455"/>
                    <a:pt x="79" y="2452"/>
                    <a:pt x="88" y="2448"/>
                  </a:cubicBezTo>
                  <a:lnTo>
                    <a:pt x="368" y="2285"/>
                  </a:lnTo>
                  <a:cubicBezTo>
                    <a:pt x="414" y="2253"/>
                    <a:pt x="387" y="2188"/>
                    <a:pt x="341" y="2188"/>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3"/>
            <p:cNvSpPr/>
            <p:nvPr/>
          </p:nvSpPr>
          <p:spPr>
            <a:xfrm>
              <a:off x="2550225" y="685975"/>
              <a:ext cx="7125" cy="4625"/>
            </a:xfrm>
            <a:custGeom>
              <a:rect b="b" l="l" r="r" t="t"/>
              <a:pathLst>
                <a:path extrusionOk="0" h="185" w="285">
                  <a:moveTo>
                    <a:pt x="209" y="1"/>
                  </a:moveTo>
                  <a:cubicBezTo>
                    <a:pt x="201" y="1"/>
                    <a:pt x="192" y="3"/>
                    <a:pt x="183" y="8"/>
                  </a:cubicBezTo>
                  <a:lnTo>
                    <a:pt x="48" y="88"/>
                  </a:lnTo>
                  <a:cubicBezTo>
                    <a:pt x="1" y="113"/>
                    <a:pt x="20" y="185"/>
                    <a:pt x="73" y="185"/>
                  </a:cubicBezTo>
                  <a:cubicBezTo>
                    <a:pt x="73" y="185"/>
                    <a:pt x="74" y="185"/>
                    <a:pt x="74" y="185"/>
                  </a:cubicBezTo>
                  <a:cubicBezTo>
                    <a:pt x="83" y="185"/>
                    <a:pt x="92" y="183"/>
                    <a:pt x="100" y="177"/>
                  </a:cubicBezTo>
                  <a:lnTo>
                    <a:pt x="237" y="99"/>
                  </a:lnTo>
                  <a:cubicBezTo>
                    <a:pt x="285" y="68"/>
                    <a:pt x="255" y="1"/>
                    <a:pt x="209"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3"/>
            <p:cNvSpPr/>
            <p:nvPr/>
          </p:nvSpPr>
          <p:spPr>
            <a:xfrm>
              <a:off x="2544200" y="725300"/>
              <a:ext cx="13050" cy="13050"/>
            </a:xfrm>
            <a:custGeom>
              <a:rect b="b" l="l" r="r" t="t"/>
              <a:pathLst>
                <a:path extrusionOk="0" h="522" w="522">
                  <a:moveTo>
                    <a:pt x="520" y="223"/>
                  </a:moveTo>
                  <a:cubicBezTo>
                    <a:pt x="521" y="421"/>
                    <a:pt x="280" y="521"/>
                    <a:pt x="141" y="381"/>
                  </a:cubicBezTo>
                  <a:cubicBezTo>
                    <a:pt x="1" y="240"/>
                    <a:pt x="99" y="1"/>
                    <a:pt x="298" y="1"/>
                  </a:cubicBezTo>
                  <a:cubicBezTo>
                    <a:pt x="420" y="1"/>
                    <a:pt x="520" y="99"/>
                    <a:pt x="520" y="223"/>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3"/>
            <p:cNvSpPr/>
            <p:nvPr/>
          </p:nvSpPr>
          <p:spPr>
            <a:xfrm>
              <a:off x="3082575" y="976425"/>
              <a:ext cx="13050" cy="13050"/>
            </a:xfrm>
            <a:custGeom>
              <a:rect b="b" l="l" r="r" t="t"/>
              <a:pathLst>
                <a:path extrusionOk="0" h="522" w="522">
                  <a:moveTo>
                    <a:pt x="521" y="224"/>
                  </a:moveTo>
                  <a:cubicBezTo>
                    <a:pt x="521" y="421"/>
                    <a:pt x="282" y="521"/>
                    <a:pt x="141" y="380"/>
                  </a:cubicBezTo>
                  <a:cubicBezTo>
                    <a:pt x="1" y="241"/>
                    <a:pt x="101" y="0"/>
                    <a:pt x="299" y="0"/>
                  </a:cubicBezTo>
                  <a:cubicBezTo>
                    <a:pt x="421" y="0"/>
                    <a:pt x="521" y="100"/>
                    <a:pt x="521" y="224"/>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3"/>
            <p:cNvSpPr/>
            <p:nvPr/>
          </p:nvSpPr>
          <p:spPr>
            <a:xfrm>
              <a:off x="2895275" y="822525"/>
              <a:ext cx="13000" cy="13050"/>
            </a:xfrm>
            <a:custGeom>
              <a:rect b="b" l="l" r="r" t="t"/>
              <a:pathLst>
                <a:path extrusionOk="0" h="522" w="520">
                  <a:moveTo>
                    <a:pt x="519" y="224"/>
                  </a:moveTo>
                  <a:cubicBezTo>
                    <a:pt x="519" y="423"/>
                    <a:pt x="280" y="521"/>
                    <a:pt x="141" y="381"/>
                  </a:cubicBezTo>
                  <a:cubicBezTo>
                    <a:pt x="0" y="242"/>
                    <a:pt x="99" y="1"/>
                    <a:pt x="297" y="2"/>
                  </a:cubicBezTo>
                  <a:cubicBezTo>
                    <a:pt x="421" y="1"/>
                    <a:pt x="519" y="101"/>
                    <a:pt x="519" y="224"/>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1" name="Google Shape;951;p3"/>
          <p:cNvSpPr txBox="1"/>
          <p:nvPr>
            <p:ph type="title"/>
          </p:nvPr>
        </p:nvSpPr>
        <p:spPr>
          <a:xfrm>
            <a:off x="311706" y="164981"/>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Business Problem</a:t>
            </a:r>
            <a:endParaRPr/>
          </a:p>
        </p:txBody>
      </p:sp>
      <p:grpSp>
        <p:nvGrpSpPr>
          <p:cNvPr id="952" name="Google Shape;952;p3"/>
          <p:cNvGrpSpPr/>
          <p:nvPr/>
        </p:nvGrpSpPr>
        <p:grpSpPr>
          <a:xfrm rot="5400000">
            <a:off x="6563760" y="395673"/>
            <a:ext cx="855042" cy="2731396"/>
            <a:chOff x="4012203" y="-266011"/>
            <a:chExt cx="3527400" cy="4516197"/>
          </a:xfrm>
        </p:grpSpPr>
        <p:sp>
          <p:nvSpPr>
            <p:cNvPr id="953" name="Google Shape;953;p3"/>
            <p:cNvSpPr/>
            <p:nvPr/>
          </p:nvSpPr>
          <p:spPr>
            <a:xfrm>
              <a:off x="4012203" y="-266011"/>
              <a:ext cx="3527400" cy="3827100"/>
            </a:xfrm>
            <a:prstGeom prst="rect">
              <a:avLst/>
            </a:prstGeom>
            <a:solidFill>
              <a:srgbClr val="F4AA9E">
                <a:alpha val="5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3"/>
            <p:cNvSpPr/>
            <p:nvPr/>
          </p:nvSpPr>
          <p:spPr>
            <a:xfrm flipH="1" rot="-5400000">
              <a:off x="5832625" y="2904236"/>
              <a:ext cx="689100" cy="2002800"/>
            </a:xfrm>
            <a:prstGeom prst="rtTriangle">
              <a:avLst/>
            </a:prstGeom>
            <a:solidFill>
              <a:srgbClr val="F4AA9E">
                <a:alpha val="5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5" name="Google Shape;955;p3"/>
          <p:cNvSpPr/>
          <p:nvPr/>
        </p:nvSpPr>
        <p:spPr>
          <a:xfrm>
            <a:off x="4099350" y="813875"/>
            <a:ext cx="945300" cy="68400"/>
          </a:xfrm>
          <a:prstGeom prst="rect">
            <a:avLst/>
          </a:prstGeom>
          <a:solidFill>
            <a:srgbClr val="F4AA9E">
              <a:alpha val="5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3"/>
          <p:cNvSpPr txBox="1"/>
          <p:nvPr>
            <p:ph idx="2" type="subTitle"/>
          </p:nvPr>
        </p:nvSpPr>
        <p:spPr>
          <a:xfrm>
            <a:off x="6235175" y="1475025"/>
            <a:ext cx="19461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r>
              <a:rPr lang="en"/>
              <a:t>Airbnb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4"/>
          <p:cNvSpPr txBox="1"/>
          <p:nvPr>
            <p:ph idx="6" type="ctrTitle"/>
          </p:nvPr>
        </p:nvSpPr>
        <p:spPr>
          <a:xfrm>
            <a:off x="1627182" y="3570633"/>
            <a:ext cx="1881300" cy="64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Focus</a:t>
            </a:r>
            <a:endParaRPr/>
          </a:p>
        </p:txBody>
      </p:sp>
      <p:sp>
        <p:nvSpPr>
          <p:cNvPr id="962" name="Google Shape;962;p4"/>
          <p:cNvSpPr txBox="1"/>
          <p:nvPr>
            <p:ph idx="7" type="subTitle"/>
          </p:nvPr>
        </p:nvSpPr>
        <p:spPr>
          <a:xfrm>
            <a:off x="3257725" y="3265825"/>
            <a:ext cx="5576700" cy="11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00"/>
              <a:buNone/>
            </a:pPr>
            <a:r>
              <a:rPr lang="en" sz="1500"/>
              <a:t>Targeting one city (Sydney) to narrow project scope for models</a:t>
            </a:r>
            <a:endParaRPr sz="1500"/>
          </a:p>
          <a:p>
            <a:pPr indent="0" lvl="0" marL="0" rtl="0" algn="l">
              <a:lnSpc>
                <a:spcPct val="115000"/>
              </a:lnSpc>
              <a:spcBef>
                <a:spcPts val="0"/>
              </a:spcBef>
              <a:spcAft>
                <a:spcPts val="0"/>
              </a:spcAft>
              <a:buSzPts val="1000"/>
              <a:buNone/>
            </a:pPr>
            <a:r>
              <a:t/>
            </a:r>
            <a:endParaRPr sz="1500"/>
          </a:p>
          <a:p>
            <a:pPr indent="0" lvl="0" marL="0" rtl="0" algn="l">
              <a:lnSpc>
                <a:spcPct val="115000"/>
              </a:lnSpc>
              <a:spcBef>
                <a:spcPts val="0"/>
              </a:spcBef>
              <a:spcAft>
                <a:spcPts val="0"/>
              </a:spcAft>
              <a:buSzPts val="1000"/>
              <a:buNone/>
            </a:pPr>
            <a:r>
              <a:rPr lang="en" sz="1500"/>
              <a:t>Models can be used by consumers to predict the future prices of potential listings</a:t>
            </a:r>
            <a:endParaRPr sz="1500"/>
          </a:p>
        </p:txBody>
      </p:sp>
      <p:sp>
        <p:nvSpPr>
          <p:cNvPr id="963" name="Google Shape;963;p4"/>
          <p:cNvSpPr txBox="1"/>
          <p:nvPr>
            <p:ph type="ctrTitle"/>
          </p:nvPr>
        </p:nvSpPr>
        <p:spPr>
          <a:xfrm>
            <a:off x="1627175" y="1364458"/>
            <a:ext cx="1881300" cy="64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Topic</a:t>
            </a:r>
            <a:endParaRPr/>
          </a:p>
        </p:txBody>
      </p:sp>
      <p:sp>
        <p:nvSpPr>
          <p:cNvPr id="964" name="Google Shape;964;p4"/>
          <p:cNvSpPr txBox="1"/>
          <p:nvPr>
            <p:ph idx="1" type="subTitle"/>
          </p:nvPr>
        </p:nvSpPr>
        <p:spPr>
          <a:xfrm>
            <a:off x="3267175" y="1098800"/>
            <a:ext cx="5710200" cy="111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000"/>
              <a:buNone/>
            </a:pPr>
            <a:r>
              <a:rPr lang="en" sz="1500"/>
              <a:t>Predicting Airbnb prices with growing demand to help potential renters</a:t>
            </a:r>
            <a:br>
              <a:rPr lang="en" sz="1500"/>
            </a:br>
            <a:endParaRPr sz="1500"/>
          </a:p>
          <a:p>
            <a:pPr indent="0" lvl="0" marL="0" marR="0" rtl="0" algn="l">
              <a:lnSpc>
                <a:spcPct val="115000"/>
              </a:lnSpc>
              <a:spcBef>
                <a:spcPts val="0"/>
              </a:spcBef>
              <a:spcAft>
                <a:spcPts val="0"/>
              </a:spcAft>
              <a:buSzPts val="1000"/>
              <a:buNone/>
            </a:pPr>
            <a:r>
              <a:rPr lang="en" sz="1500"/>
              <a:t>Analyze information about various listings, hosts, accommodations, and customer reviews</a:t>
            </a:r>
            <a:endParaRPr sz="1500"/>
          </a:p>
        </p:txBody>
      </p:sp>
      <p:sp>
        <p:nvSpPr>
          <p:cNvPr id="965" name="Google Shape;965;p4"/>
          <p:cNvSpPr/>
          <p:nvPr/>
        </p:nvSpPr>
        <p:spPr>
          <a:xfrm>
            <a:off x="1702400" y="1597800"/>
            <a:ext cx="366000" cy="366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4"/>
          <p:cNvSpPr/>
          <p:nvPr/>
        </p:nvSpPr>
        <p:spPr>
          <a:xfrm>
            <a:off x="1702411" y="3778250"/>
            <a:ext cx="366000" cy="3660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4"/>
          <p:cNvSpPr txBox="1"/>
          <p:nvPr>
            <p:ph idx="8" type="title"/>
          </p:nvPr>
        </p:nvSpPr>
        <p:spPr>
          <a:xfrm>
            <a:off x="311706" y="121531"/>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Business Problem</a:t>
            </a:r>
            <a:endParaRPr/>
          </a:p>
        </p:txBody>
      </p:sp>
      <p:sp>
        <p:nvSpPr>
          <p:cNvPr id="968" name="Google Shape;968;p4"/>
          <p:cNvSpPr/>
          <p:nvPr/>
        </p:nvSpPr>
        <p:spPr>
          <a:xfrm>
            <a:off x="4099350" y="770425"/>
            <a:ext cx="945300" cy="68400"/>
          </a:xfrm>
          <a:prstGeom prst="rect">
            <a:avLst/>
          </a:prstGeom>
          <a:solidFill>
            <a:srgbClr val="F4AA9E">
              <a:alpha val="5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9" name="Google Shape;969;p4"/>
          <p:cNvGrpSpPr/>
          <p:nvPr/>
        </p:nvGrpSpPr>
        <p:grpSpPr>
          <a:xfrm>
            <a:off x="-2123352" y="719071"/>
            <a:ext cx="3590569" cy="4771106"/>
            <a:chOff x="-1139827" y="860371"/>
            <a:chExt cx="3590569" cy="4771106"/>
          </a:xfrm>
        </p:grpSpPr>
        <p:grpSp>
          <p:nvGrpSpPr>
            <p:cNvPr id="970" name="Google Shape;970;p4"/>
            <p:cNvGrpSpPr/>
            <p:nvPr/>
          </p:nvGrpSpPr>
          <p:grpSpPr>
            <a:xfrm flipH="1">
              <a:off x="-1139827" y="860371"/>
              <a:ext cx="3590569" cy="4771106"/>
              <a:chOff x="5562975" y="1605400"/>
              <a:chExt cx="456525" cy="606625"/>
            </a:xfrm>
          </p:grpSpPr>
          <p:sp>
            <p:nvSpPr>
              <p:cNvPr id="971" name="Google Shape;971;p4"/>
              <p:cNvSpPr/>
              <p:nvPr/>
            </p:nvSpPr>
            <p:spPr>
              <a:xfrm>
                <a:off x="5562975" y="1605400"/>
                <a:ext cx="456525" cy="606625"/>
              </a:xfrm>
              <a:custGeom>
                <a:rect b="b" l="l" r="r" t="t"/>
                <a:pathLst>
                  <a:path extrusionOk="0" h="24265" w="18261">
                    <a:moveTo>
                      <a:pt x="16345" y="0"/>
                    </a:moveTo>
                    <a:lnTo>
                      <a:pt x="2056" y="8354"/>
                    </a:lnTo>
                    <a:lnTo>
                      <a:pt x="1472" y="8701"/>
                    </a:lnTo>
                    <a:lnTo>
                      <a:pt x="6797" y="11775"/>
                    </a:lnTo>
                    <a:lnTo>
                      <a:pt x="912" y="15194"/>
                    </a:lnTo>
                    <a:lnTo>
                      <a:pt x="342" y="15526"/>
                    </a:lnTo>
                    <a:lnTo>
                      <a:pt x="0" y="15725"/>
                    </a:lnTo>
                    <a:lnTo>
                      <a:pt x="14710" y="24264"/>
                    </a:lnTo>
                    <a:lnTo>
                      <a:pt x="16616" y="23156"/>
                    </a:lnTo>
                    <a:lnTo>
                      <a:pt x="3822" y="15722"/>
                    </a:lnTo>
                    <a:lnTo>
                      <a:pt x="10616" y="11773"/>
                    </a:lnTo>
                    <a:lnTo>
                      <a:pt x="9470" y="11112"/>
                    </a:lnTo>
                    <a:lnTo>
                      <a:pt x="9472" y="11111"/>
                    </a:lnTo>
                    <a:lnTo>
                      <a:pt x="5287" y="8695"/>
                    </a:lnTo>
                    <a:lnTo>
                      <a:pt x="18261" y="1107"/>
                    </a:lnTo>
                    <a:lnTo>
                      <a:pt x="16345" y="0"/>
                    </a:lnTo>
                    <a:close/>
                  </a:path>
                </a:pathLst>
              </a:custGeom>
              <a:solidFill>
                <a:srgbClr val="06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4"/>
              <p:cNvSpPr/>
              <p:nvPr/>
            </p:nvSpPr>
            <p:spPr>
              <a:xfrm>
                <a:off x="5581850" y="1610900"/>
                <a:ext cx="428025" cy="595425"/>
              </a:xfrm>
              <a:custGeom>
                <a:rect b="b" l="l" r="r" t="t"/>
                <a:pathLst>
                  <a:path extrusionOk="0" h="23817" w="17121">
                    <a:moveTo>
                      <a:pt x="15961" y="1"/>
                    </a:moveTo>
                    <a:lnTo>
                      <a:pt x="2065" y="8135"/>
                    </a:lnTo>
                    <a:lnTo>
                      <a:pt x="1472" y="8479"/>
                    </a:lnTo>
                    <a:lnTo>
                      <a:pt x="6797" y="11553"/>
                    </a:lnTo>
                    <a:lnTo>
                      <a:pt x="347" y="15302"/>
                    </a:lnTo>
                    <a:lnTo>
                      <a:pt x="349" y="15302"/>
                    </a:lnTo>
                    <a:lnTo>
                      <a:pt x="1" y="15503"/>
                    </a:lnTo>
                    <a:lnTo>
                      <a:pt x="14340" y="23816"/>
                    </a:lnTo>
                    <a:lnTo>
                      <a:pt x="15492" y="23147"/>
                    </a:lnTo>
                    <a:lnTo>
                      <a:pt x="2310" y="15503"/>
                    </a:lnTo>
                    <a:lnTo>
                      <a:pt x="9106" y="11555"/>
                    </a:lnTo>
                    <a:lnTo>
                      <a:pt x="7960" y="10893"/>
                    </a:lnTo>
                    <a:lnTo>
                      <a:pt x="7961" y="10892"/>
                    </a:lnTo>
                    <a:lnTo>
                      <a:pt x="3777" y="8476"/>
                    </a:lnTo>
                    <a:lnTo>
                      <a:pt x="17120" y="670"/>
                    </a:lnTo>
                    <a:lnTo>
                      <a:pt x="15961"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4"/>
              <p:cNvSpPr/>
              <p:nvPr/>
            </p:nvSpPr>
            <p:spPr>
              <a:xfrm>
                <a:off x="5666800" y="1628200"/>
                <a:ext cx="310300" cy="182750"/>
              </a:xfrm>
              <a:custGeom>
                <a:rect b="b" l="l" r="r" t="t"/>
                <a:pathLst>
                  <a:path extrusionOk="0" h="7310" w="12412">
                    <a:moveTo>
                      <a:pt x="12392" y="0"/>
                    </a:moveTo>
                    <a:lnTo>
                      <a:pt x="12156" y="139"/>
                    </a:lnTo>
                    <a:lnTo>
                      <a:pt x="12176" y="173"/>
                    </a:lnTo>
                    <a:lnTo>
                      <a:pt x="12411" y="34"/>
                    </a:lnTo>
                    <a:lnTo>
                      <a:pt x="12392" y="0"/>
                    </a:lnTo>
                    <a:close/>
                    <a:moveTo>
                      <a:pt x="11582" y="476"/>
                    </a:moveTo>
                    <a:lnTo>
                      <a:pt x="11345" y="615"/>
                    </a:lnTo>
                    <a:lnTo>
                      <a:pt x="11366" y="648"/>
                    </a:lnTo>
                    <a:lnTo>
                      <a:pt x="11602" y="511"/>
                    </a:lnTo>
                    <a:lnTo>
                      <a:pt x="11582" y="476"/>
                    </a:lnTo>
                    <a:close/>
                    <a:moveTo>
                      <a:pt x="10771" y="951"/>
                    </a:moveTo>
                    <a:lnTo>
                      <a:pt x="10535" y="1091"/>
                    </a:lnTo>
                    <a:lnTo>
                      <a:pt x="10555" y="1124"/>
                    </a:lnTo>
                    <a:lnTo>
                      <a:pt x="10791" y="986"/>
                    </a:lnTo>
                    <a:lnTo>
                      <a:pt x="10771" y="951"/>
                    </a:lnTo>
                    <a:close/>
                    <a:moveTo>
                      <a:pt x="9961" y="1427"/>
                    </a:moveTo>
                    <a:lnTo>
                      <a:pt x="9726" y="1566"/>
                    </a:lnTo>
                    <a:lnTo>
                      <a:pt x="9745" y="1600"/>
                    </a:lnTo>
                    <a:lnTo>
                      <a:pt x="9981" y="1462"/>
                    </a:lnTo>
                    <a:lnTo>
                      <a:pt x="9961" y="1427"/>
                    </a:lnTo>
                    <a:close/>
                    <a:moveTo>
                      <a:pt x="9151" y="1904"/>
                    </a:moveTo>
                    <a:lnTo>
                      <a:pt x="8915" y="2042"/>
                    </a:lnTo>
                    <a:lnTo>
                      <a:pt x="8934" y="2077"/>
                    </a:lnTo>
                    <a:lnTo>
                      <a:pt x="9170" y="1938"/>
                    </a:lnTo>
                    <a:lnTo>
                      <a:pt x="9151" y="1904"/>
                    </a:lnTo>
                    <a:close/>
                    <a:moveTo>
                      <a:pt x="8339" y="2380"/>
                    </a:moveTo>
                    <a:lnTo>
                      <a:pt x="8104" y="2518"/>
                    </a:lnTo>
                    <a:lnTo>
                      <a:pt x="8125" y="2552"/>
                    </a:lnTo>
                    <a:lnTo>
                      <a:pt x="8360" y="2413"/>
                    </a:lnTo>
                    <a:lnTo>
                      <a:pt x="8339" y="2380"/>
                    </a:lnTo>
                    <a:close/>
                    <a:moveTo>
                      <a:pt x="7529" y="2855"/>
                    </a:moveTo>
                    <a:lnTo>
                      <a:pt x="7294" y="2995"/>
                    </a:lnTo>
                    <a:lnTo>
                      <a:pt x="7314" y="3028"/>
                    </a:lnTo>
                    <a:lnTo>
                      <a:pt x="7549" y="2889"/>
                    </a:lnTo>
                    <a:lnTo>
                      <a:pt x="7529" y="2855"/>
                    </a:lnTo>
                    <a:close/>
                    <a:moveTo>
                      <a:pt x="6720" y="3331"/>
                    </a:moveTo>
                    <a:lnTo>
                      <a:pt x="6483" y="3470"/>
                    </a:lnTo>
                    <a:lnTo>
                      <a:pt x="6504" y="3504"/>
                    </a:lnTo>
                    <a:lnTo>
                      <a:pt x="6739" y="3364"/>
                    </a:lnTo>
                    <a:lnTo>
                      <a:pt x="6720" y="3331"/>
                    </a:lnTo>
                    <a:close/>
                    <a:moveTo>
                      <a:pt x="5909" y="3807"/>
                    </a:moveTo>
                    <a:lnTo>
                      <a:pt x="5673" y="3946"/>
                    </a:lnTo>
                    <a:lnTo>
                      <a:pt x="5693" y="3979"/>
                    </a:lnTo>
                    <a:lnTo>
                      <a:pt x="5929" y="3840"/>
                    </a:lnTo>
                    <a:lnTo>
                      <a:pt x="5909" y="3807"/>
                    </a:lnTo>
                    <a:close/>
                    <a:moveTo>
                      <a:pt x="5098" y="4284"/>
                    </a:moveTo>
                    <a:lnTo>
                      <a:pt x="4862" y="4421"/>
                    </a:lnTo>
                    <a:lnTo>
                      <a:pt x="4882" y="4456"/>
                    </a:lnTo>
                    <a:lnTo>
                      <a:pt x="5117" y="4317"/>
                    </a:lnTo>
                    <a:lnTo>
                      <a:pt x="5098" y="4284"/>
                    </a:lnTo>
                    <a:close/>
                    <a:moveTo>
                      <a:pt x="4288" y="4759"/>
                    </a:moveTo>
                    <a:lnTo>
                      <a:pt x="4052" y="4897"/>
                    </a:lnTo>
                    <a:lnTo>
                      <a:pt x="4072" y="4932"/>
                    </a:lnTo>
                    <a:lnTo>
                      <a:pt x="4307" y="4793"/>
                    </a:lnTo>
                    <a:lnTo>
                      <a:pt x="4288" y="4759"/>
                    </a:lnTo>
                    <a:close/>
                    <a:moveTo>
                      <a:pt x="3477" y="5235"/>
                    </a:moveTo>
                    <a:lnTo>
                      <a:pt x="3241" y="5373"/>
                    </a:lnTo>
                    <a:lnTo>
                      <a:pt x="3261" y="5408"/>
                    </a:lnTo>
                    <a:lnTo>
                      <a:pt x="3496" y="5268"/>
                    </a:lnTo>
                    <a:lnTo>
                      <a:pt x="3477" y="5235"/>
                    </a:lnTo>
                    <a:close/>
                    <a:moveTo>
                      <a:pt x="2667" y="5711"/>
                    </a:moveTo>
                    <a:lnTo>
                      <a:pt x="2430" y="5850"/>
                    </a:lnTo>
                    <a:lnTo>
                      <a:pt x="2451" y="5883"/>
                    </a:lnTo>
                    <a:lnTo>
                      <a:pt x="2687" y="5744"/>
                    </a:lnTo>
                    <a:lnTo>
                      <a:pt x="2667" y="5711"/>
                    </a:lnTo>
                    <a:close/>
                    <a:moveTo>
                      <a:pt x="1856" y="6186"/>
                    </a:moveTo>
                    <a:lnTo>
                      <a:pt x="1621" y="6325"/>
                    </a:lnTo>
                    <a:lnTo>
                      <a:pt x="1640" y="6359"/>
                    </a:lnTo>
                    <a:lnTo>
                      <a:pt x="1876" y="6220"/>
                    </a:lnTo>
                    <a:lnTo>
                      <a:pt x="1856" y="6186"/>
                    </a:lnTo>
                    <a:close/>
                    <a:moveTo>
                      <a:pt x="1046" y="6662"/>
                    </a:moveTo>
                    <a:lnTo>
                      <a:pt x="811" y="6801"/>
                    </a:lnTo>
                    <a:lnTo>
                      <a:pt x="829" y="6834"/>
                    </a:lnTo>
                    <a:lnTo>
                      <a:pt x="1066" y="6695"/>
                    </a:lnTo>
                    <a:lnTo>
                      <a:pt x="1046" y="6662"/>
                    </a:lnTo>
                    <a:close/>
                    <a:moveTo>
                      <a:pt x="235" y="7137"/>
                    </a:moveTo>
                    <a:lnTo>
                      <a:pt x="0" y="7277"/>
                    </a:lnTo>
                    <a:lnTo>
                      <a:pt x="20" y="7310"/>
                    </a:lnTo>
                    <a:lnTo>
                      <a:pt x="255" y="7171"/>
                    </a:lnTo>
                    <a:lnTo>
                      <a:pt x="235" y="7137"/>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4"/>
              <p:cNvSpPr/>
              <p:nvPr/>
            </p:nvSpPr>
            <p:spPr>
              <a:xfrm>
                <a:off x="5648775" y="1818525"/>
                <a:ext cx="4200" cy="4375"/>
              </a:xfrm>
              <a:custGeom>
                <a:rect b="b" l="l" r="r" t="t"/>
                <a:pathLst>
                  <a:path extrusionOk="0" h="175" w="168">
                    <a:moveTo>
                      <a:pt x="147" y="0"/>
                    </a:moveTo>
                    <a:lnTo>
                      <a:pt x="0" y="87"/>
                    </a:lnTo>
                    <a:lnTo>
                      <a:pt x="147" y="174"/>
                    </a:lnTo>
                    <a:lnTo>
                      <a:pt x="166" y="141"/>
                    </a:lnTo>
                    <a:lnTo>
                      <a:pt x="77" y="87"/>
                    </a:lnTo>
                    <a:lnTo>
                      <a:pt x="167" y="35"/>
                    </a:lnTo>
                    <a:lnTo>
                      <a:pt x="147"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4"/>
              <p:cNvSpPr/>
              <p:nvPr/>
            </p:nvSpPr>
            <p:spPr>
              <a:xfrm>
                <a:off x="5667775" y="1831275"/>
                <a:ext cx="93700" cy="56825"/>
              </a:xfrm>
              <a:custGeom>
                <a:rect b="b" l="l" r="r" t="t"/>
                <a:pathLst>
                  <a:path extrusionOk="0" h="2273" w="3748">
                    <a:moveTo>
                      <a:pt x="20" y="0"/>
                    </a:moveTo>
                    <a:lnTo>
                      <a:pt x="0" y="34"/>
                    </a:lnTo>
                    <a:lnTo>
                      <a:pt x="254" y="186"/>
                    </a:lnTo>
                    <a:lnTo>
                      <a:pt x="274" y="153"/>
                    </a:lnTo>
                    <a:lnTo>
                      <a:pt x="20" y="0"/>
                    </a:lnTo>
                    <a:close/>
                    <a:moveTo>
                      <a:pt x="889" y="523"/>
                    </a:moveTo>
                    <a:lnTo>
                      <a:pt x="869" y="556"/>
                    </a:lnTo>
                    <a:lnTo>
                      <a:pt x="1123" y="708"/>
                    </a:lnTo>
                    <a:lnTo>
                      <a:pt x="1143" y="675"/>
                    </a:lnTo>
                    <a:lnTo>
                      <a:pt x="889" y="523"/>
                    </a:lnTo>
                    <a:close/>
                    <a:moveTo>
                      <a:pt x="1758" y="1045"/>
                    </a:moveTo>
                    <a:lnTo>
                      <a:pt x="1737" y="1078"/>
                    </a:lnTo>
                    <a:lnTo>
                      <a:pt x="1991" y="1229"/>
                    </a:lnTo>
                    <a:lnTo>
                      <a:pt x="2011" y="1195"/>
                    </a:lnTo>
                    <a:lnTo>
                      <a:pt x="1758" y="1045"/>
                    </a:lnTo>
                    <a:close/>
                    <a:moveTo>
                      <a:pt x="2625" y="1565"/>
                    </a:moveTo>
                    <a:lnTo>
                      <a:pt x="2605" y="1598"/>
                    </a:lnTo>
                    <a:lnTo>
                      <a:pt x="2858" y="1751"/>
                    </a:lnTo>
                    <a:lnTo>
                      <a:pt x="2879" y="1717"/>
                    </a:lnTo>
                    <a:lnTo>
                      <a:pt x="2625" y="1565"/>
                    </a:lnTo>
                    <a:close/>
                    <a:moveTo>
                      <a:pt x="3493" y="2087"/>
                    </a:moveTo>
                    <a:lnTo>
                      <a:pt x="3473" y="2120"/>
                    </a:lnTo>
                    <a:lnTo>
                      <a:pt x="3727" y="2273"/>
                    </a:lnTo>
                    <a:lnTo>
                      <a:pt x="3747" y="2239"/>
                    </a:lnTo>
                    <a:lnTo>
                      <a:pt x="3493" y="2087"/>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4"/>
              <p:cNvSpPr/>
              <p:nvPr/>
            </p:nvSpPr>
            <p:spPr>
              <a:xfrm>
                <a:off x="5776300" y="1896450"/>
                <a:ext cx="4175" cy="4375"/>
              </a:xfrm>
              <a:custGeom>
                <a:rect b="b" l="l" r="r" t="t"/>
                <a:pathLst>
                  <a:path extrusionOk="0" h="175" w="167">
                    <a:moveTo>
                      <a:pt x="21" y="1"/>
                    </a:moveTo>
                    <a:lnTo>
                      <a:pt x="1" y="34"/>
                    </a:lnTo>
                    <a:lnTo>
                      <a:pt x="91" y="88"/>
                    </a:lnTo>
                    <a:lnTo>
                      <a:pt x="1" y="141"/>
                    </a:lnTo>
                    <a:lnTo>
                      <a:pt x="21" y="175"/>
                    </a:lnTo>
                    <a:lnTo>
                      <a:pt x="166" y="89"/>
                    </a:lnTo>
                    <a:lnTo>
                      <a:pt x="21"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4"/>
              <p:cNvSpPr/>
              <p:nvPr/>
            </p:nvSpPr>
            <p:spPr>
              <a:xfrm>
                <a:off x="5630175" y="1908700"/>
                <a:ext cx="131875" cy="78725"/>
              </a:xfrm>
              <a:custGeom>
                <a:rect b="b" l="l" r="r" t="t"/>
                <a:pathLst>
                  <a:path extrusionOk="0" h="3149" w="5275">
                    <a:moveTo>
                      <a:pt x="5254" y="1"/>
                    </a:moveTo>
                    <a:lnTo>
                      <a:pt x="5010" y="146"/>
                    </a:lnTo>
                    <a:lnTo>
                      <a:pt x="5031" y="179"/>
                    </a:lnTo>
                    <a:lnTo>
                      <a:pt x="5274" y="36"/>
                    </a:lnTo>
                    <a:lnTo>
                      <a:pt x="5254" y="1"/>
                    </a:lnTo>
                    <a:close/>
                    <a:moveTo>
                      <a:pt x="4419" y="497"/>
                    </a:moveTo>
                    <a:lnTo>
                      <a:pt x="4175" y="642"/>
                    </a:lnTo>
                    <a:lnTo>
                      <a:pt x="4196" y="675"/>
                    </a:lnTo>
                    <a:lnTo>
                      <a:pt x="4439" y="530"/>
                    </a:lnTo>
                    <a:lnTo>
                      <a:pt x="4419" y="497"/>
                    </a:lnTo>
                    <a:close/>
                    <a:moveTo>
                      <a:pt x="3584" y="991"/>
                    </a:moveTo>
                    <a:lnTo>
                      <a:pt x="3340" y="1136"/>
                    </a:lnTo>
                    <a:lnTo>
                      <a:pt x="3360" y="1170"/>
                    </a:lnTo>
                    <a:lnTo>
                      <a:pt x="3604" y="1025"/>
                    </a:lnTo>
                    <a:lnTo>
                      <a:pt x="3584" y="991"/>
                    </a:lnTo>
                    <a:close/>
                    <a:moveTo>
                      <a:pt x="2748" y="1486"/>
                    </a:moveTo>
                    <a:lnTo>
                      <a:pt x="2505" y="1631"/>
                    </a:lnTo>
                    <a:lnTo>
                      <a:pt x="2525" y="1664"/>
                    </a:lnTo>
                    <a:lnTo>
                      <a:pt x="2769" y="1519"/>
                    </a:lnTo>
                    <a:lnTo>
                      <a:pt x="2748" y="1486"/>
                    </a:lnTo>
                    <a:close/>
                    <a:moveTo>
                      <a:pt x="1915" y="1980"/>
                    </a:moveTo>
                    <a:lnTo>
                      <a:pt x="1671" y="2125"/>
                    </a:lnTo>
                    <a:lnTo>
                      <a:pt x="1690" y="2160"/>
                    </a:lnTo>
                    <a:lnTo>
                      <a:pt x="1933" y="2015"/>
                    </a:lnTo>
                    <a:lnTo>
                      <a:pt x="1915" y="1980"/>
                    </a:lnTo>
                    <a:close/>
                    <a:moveTo>
                      <a:pt x="1079" y="2476"/>
                    </a:moveTo>
                    <a:lnTo>
                      <a:pt x="836" y="2621"/>
                    </a:lnTo>
                    <a:lnTo>
                      <a:pt x="856" y="2654"/>
                    </a:lnTo>
                    <a:lnTo>
                      <a:pt x="1100" y="2509"/>
                    </a:lnTo>
                    <a:lnTo>
                      <a:pt x="1079" y="2476"/>
                    </a:lnTo>
                    <a:close/>
                    <a:moveTo>
                      <a:pt x="244" y="2971"/>
                    </a:moveTo>
                    <a:lnTo>
                      <a:pt x="0" y="3116"/>
                    </a:lnTo>
                    <a:lnTo>
                      <a:pt x="21" y="3149"/>
                    </a:lnTo>
                    <a:lnTo>
                      <a:pt x="264" y="3004"/>
                    </a:lnTo>
                    <a:lnTo>
                      <a:pt x="244" y="297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4"/>
              <p:cNvSpPr/>
              <p:nvPr/>
            </p:nvSpPr>
            <p:spPr>
              <a:xfrm>
                <a:off x="5611725" y="1995350"/>
                <a:ext cx="4200" cy="4350"/>
              </a:xfrm>
              <a:custGeom>
                <a:rect b="b" l="l" r="r" t="t"/>
                <a:pathLst>
                  <a:path extrusionOk="0" h="174" w="168">
                    <a:moveTo>
                      <a:pt x="147" y="0"/>
                    </a:moveTo>
                    <a:lnTo>
                      <a:pt x="0" y="86"/>
                    </a:lnTo>
                    <a:lnTo>
                      <a:pt x="148" y="173"/>
                    </a:lnTo>
                    <a:lnTo>
                      <a:pt x="167" y="138"/>
                    </a:lnTo>
                    <a:lnTo>
                      <a:pt x="79" y="86"/>
                    </a:lnTo>
                    <a:lnTo>
                      <a:pt x="167" y="34"/>
                    </a:lnTo>
                    <a:lnTo>
                      <a:pt x="147"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4"/>
              <p:cNvSpPr/>
              <p:nvPr/>
            </p:nvSpPr>
            <p:spPr>
              <a:xfrm>
                <a:off x="5629625" y="2007050"/>
                <a:ext cx="308000" cy="180750"/>
              </a:xfrm>
              <a:custGeom>
                <a:rect b="b" l="l" r="r" t="t"/>
                <a:pathLst>
                  <a:path extrusionOk="0" h="7230" w="12320">
                    <a:moveTo>
                      <a:pt x="21" y="1"/>
                    </a:moveTo>
                    <a:lnTo>
                      <a:pt x="1" y="36"/>
                    </a:lnTo>
                    <a:lnTo>
                      <a:pt x="236" y="172"/>
                    </a:lnTo>
                    <a:lnTo>
                      <a:pt x="256" y="139"/>
                    </a:lnTo>
                    <a:lnTo>
                      <a:pt x="21" y="1"/>
                    </a:lnTo>
                    <a:close/>
                    <a:moveTo>
                      <a:pt x="826" y="472"/>
                    </a:moveTo>
                    <a:lnTo>
                      <a:pt x="806" y="505"/>
                    </a:lnTo>
                    <a:lnTo>
                      <a:pt x="1040" y="642"/>
                    </a:lnTo>
                    <a:lnTo>
                      <a:pt x="1059" y="608"/>
                    </a:lnTo>
                    <a:lnTo>
                      <a:pt x="826" y="472"/>
                    </a:lnTo>
                    <a:close/>
                    <a:moveTo>
                      <a:pt x="1629" y="943"/>
                    </a:moveTo>
                    <a:lnTo>
                      <a:pt x="1610" y="977"/>
                    </a:lnTo>
                    <a:lnTo>
                      <a:pt x="1844" y="1113"/>
                    </a:lnTo>
                    <a:lnTo>
                      <a:pt x="1864" y="1080"/>
                    </a:lnTo>
                    <a:lnTo>
                      <a:pt x="1629" y="943"/>
                    </a:lnTo>
                    <a:close/>
                    <a:moveTo>
                      <a:pt x="2434" y="1413"/>
                    </a:moveTo>
                    <a:lnTo>
                      <a:pt x="2414" y="1447"/>
                    </a:lnTo>
                    <a:lnTo>
                      <a:pt x="2649" y="1584"/>
                    </a:lnTo>
                    <a:lnTo>
                      <a:pt x="2669" y="1550"/>
                    </a:lnTo>
                    <a:lnTo>
                      <a:pt x="2434" y="1413"/>
                    </a:lnTo>
                    <a:close/>
                    <a:moveTo>
                      <a:pt x="3239" y="1885"/>
                    </a:moveTo>
                    <a:lnTo>
                      <a:pt x="3218" y="1918"/>
                    </a:lnTo>
                    <a:lnTo>
                      <a:pt x="3453" y="2056"/>
                    </a:lnTo>
                    <a:lnTo>
                      <a:pt x="3472" y="2021"/>
                    </a:lnTo>
                    <a:lnTo>
                      <a:pt x="3239" y="1885"/>
                    </a:lnTo>
                    <a:close/>
                    <a:moveTo>
                      <a:pt x="4042" y="2354"/>
                    </a:moveTo>
                    <a:lnTo>
                      <a:pt x="4023" y="2388"/>
                    </a:lnTo>
                    <a:lnTo>
                      <a:pt x="4257" y="2525"/>
                    </a:lnTo>
                    <a:lnTo>
                      <a:pt x="4277" y="2492"/>
                    </a:lnTo>
                    <a:lnTo>
                      <a:pt x="4042" y="2354"/>
                    </a:lnTo>
                    <a:close/>
                    <a:moveTo>
                      <a:pt x="4847" y="2824"/>
                    </a:moveTo>
                    <a:lnTo>
                      <a:pt x="4827" y="2859"/>
                    </a:lnTo>
                    <a:lnTo>
                      <a:pt x="5061" y="2995"/>
                    </a:lnTo>
                    <a:lnTo>
                      <a:pt x="5082" y="2962"/>
                    </a:lnTo>
                    <a:lnTo>
                      <a:pt x="4847" y="2824"/>
                    </a:lnTo>
                    <a:close/>
                    <a:moveTo>
                      <a:pt x="5650" y="3295"/>
                    </a:moveTo>
                    <a:lnTo>
                      <a:pt x="5631" y="3329"/>
                    </a:lnTo>
                    <a:lnTo>
                      <a:pt x="5866" y="3467"/>
                    </a:lnTo>
                    <a:lnTo>
                      <a:pt x="5885" y="3432"/>
                    </a:lnTo>
                    <a:lnTo>
                      <a:pt x="5650" y="3295"/>
                    </a:lnTo>
                    <a:close/>
                    <a:moveTo>
                      <a:pt x="6455" y="3765"/>
                    </a:moveTo>
                    <a:lnTo>
                      <a:pt x="6435" y="3799"/>
                    </a:lnTo>
                    <a:lnTo>
                      <a:pt x="6670" y="3936"/>
                    </a:lnTo>
                    <a:lnTo>
                      <a:pt x="6690" y="3903"/>
                    </a:lnTo>
                    <a:lnTo>
                      <a:pt x="6455" y="3765"/>
                    </a:lnTo>
                    <a:close/>
                    <a:moveTo>
                      <a:pt x="7260" y="4235"/>
                    </a:moveTo>
                    <a:lnTo>
                      <a:pt x="7239" y="4270"/>
                    </a:lnTo>
                    <a:lnTo>
                      <a:pt x="7474" y="4406"/>
                    </a:lnTo>
                    <a:lnTo>
                      <a:pt x="7493" y="4373"/>
                    </a:lnTo>
                    <a:lnTo>
                      <a:pt x="7260" y="4235"/>
                    </a:lnTo>
                    <a:close/>
                    <a:moveTo>
                      <a:pt x="8063" y="4706"/>
                    </a:moveTo>
                    <a:lnTo>
                      <a:pt x="8044" y="4740"/>
                    </a:lnTo>
                    <a:lnTo>
                      <a:pt x="8278" y="4876"/>
                    </a:lnTo>
                    <a:lnTo>
                      <a:pt x="8298" y="4843"/>
                    </a:lnTo>
                    <a:lnTo>
                      <a:pt x="8063" y="4706"/>
                    </a:lnTo>
                    <a:close/>
                    <a:moveTo>
                      <a:pt x="8868" y="5178"/>
                    </a:moveTo>
                    <a:lnTo>
                      <a:pt x="8848" y="5211"/>
                    </a:lnTo>
                    <a:lnTo>
                      <a:pt x="9083" y="5347"/>
                    </a:lnTo>
                    <a:lnTo>
                      <a:pt x="9101" y="5314"/>
                    </a:lnTo>
                    <a:lnTo>
                      <a:pt x="8868" y="5178"/>
                    </a:lnTo>
                    <a:close/>
                    <a:moveTo>
                      <a:pt x="9673" y="5646"/>
                    </a:moveTo>
                    <a:lnTo>
                      <a:pt x="9652" y="5679"/>
                    </a:lnTo>
                    <a:lnTo>
                      <a:pt x="9887" y="5817"/>
                    </a:lnTo>
                    <a:lnTo>
                      <a:pt x="9906" y="5784"/>
                    </a:lnTo>
                    <a:lnTo>
                      <a:pt x="9673" y="5646"/>
                    </a:lnTo>
                    <a:close/>
                    <a:moveTo>
                      <a:pt x="10476" y="6116"/>
                    </a:moveTo>
                    <a:lnTo>
                      <a:pt x="10457" y="6151"/>
                    </a:lnTo>
                    <a:lnTo>
                      <a:pt x="10691" y="6287"/>
                    </a:lnTo>
                    <a:lnTo>
                      <a:pt x="10711" y="6254"/>
                    </a:lnTo>
                    <a:lnTo>
                      <a:pt x="10476" y="6116"/>
                    </a:lnTo>
                    <a:close/>
                    <a:moveTo>
                      <a:pt x="11281" y="6587"/>
                    </a:moveTo>
                    <a:lnTo>
                      <a:pt x="11261" y="6620"/>
                    </a:lnTo>
                    <a:lnTo>
                      <a:pt x="11495" y="6758"/>
                    </a:lnTo>
                    <a:lnTo>
                      <a:pt x="11516" y="6723"/>
                    </a:lnTo>
                    <a:lnTo>
                      <a:pt x="11281" y="6587"/>
                    </a:lnTo>
                    <a:close/>
                    <a:moveTo>
                      <a:pt x="12086" y="7058"/>
                    </a:moveTo>
                    <a:lnTo>
                      <a:pt x="12065" y="7092"/>
                    </a:lnTo>
                    <a:lnTo>
                      <a:pt x="12300" y="7229"/>
                    </a:lnTo>
                    <a:lnTo>
                      <a:pt x="12319" y="7195"/>
                    </a:lnTo>
                    <a:lnTo>
                      <a:pt x="12086" y="7058"/>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4"/>
              <p:cNvSpPr/>
              <p:nvPr/>
            </p:nvSpPr>
            <p:spPr>
              <a:xfrm>
                <a:off x="5739475" y="1883450"/>
                <a:ext cx="750" cy="18000"/>
              </a:xfrm>
              <a:custGeom>
                <a:rect b="b" l="l" r="r" t="t"/>
                <a:pathLst>
                  <a:path extrusionOk="0" h="720" w="30">
                    <a:moveTo>
                      <a:pt x="0" y="0"/>
                    </a:moveTo>
                    <a:lnTo>
                      <a:pt x="0" y="702"/>
                    </a:lnTo>
                    <a:lnTo>
                      <a:pt x="29" y="719"/>
                    </a:lnTo>
                    <a:lnTo>
                      <a:pt x="29" y="16"/>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4"/>
              <p:cNvSpPr/>
              <p:nvPr/>
            </p:nvSpPr>
            <p:spPr>
              <a:xfrm>
                <a:off x="5740200" y="1883450"/>
                <a:ext cx="750" cy="18000"/>
              </a:xfrm>
              <a:custGeom>
                <a:rect b="b" l="l" r="r" t="t"/>
                <a:pathLst>
                  <a:path extrusionOk="0" h="720" w="30">
                    <a:moveTo>
                      <a:pt x="29" y="0"/>
                    </a:moveTo>
                    <a:lnTo>
                      <a:pt x="0" y="16"/>
                    </a:lnTo>
                    <a:lnTo>
                      <a:pt x="0" y="719"/>
                    </a:lnTo>
                    <a:lnTo>
                      <a:pt x="29" y="702"/>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4"/>
              <p:cNvSpPr/>
              <p:nvPr/>
            </p:nvSpPr>
            <p:spPr>
              <a:xfrm>
                <a:off x="5737975" y="1876450"/>
                <a:ext cx="2275" cy="8425"/>
              </a:xfrm>
              <a:custGeom>
                <a:rect b="b" l="l" r="r" t="t"/>
                <a:pathLst>
                  <a:path extrusionOk="0" h="337" w="91">
                    <a:moveTo>
                      <a:pt x="2" y="0"/>
                    </a:moveTo>
                    <a:lnTo>
                      <a:pt x="1" y="286"/>
                    </a:lnTo>
                    <a:lnTo>
                      <a:pt x="89" y="337"/>
                    </a:lnTo>
                    <a:lnTo>
                      <a:pt x="91" y="51"/>
                    </a:lnTo>
                    <a:lnTo>
                      <a:pt x="2"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4"/>
              <p:cNvSpPr/>
              <p:nvPr/>
            </p:nvSpPr>
            <p:spPr>
              <a:xfrm>
                <a:off x="5740200" y="1876450"/>
                <a:ext cx="2225" cy="8425"/>
              </a:xfrm>
              <a:custGeom>
                <a:rect b="b" l="l" r="r" t="t"/>
                <a:pathLst>
                  <a:path extrusionOk="0" h="337" w="89">
                    <a:moveTo>
                      <a:pt x="89" y="0"/>
                    </a:moveTo>
                    <a:lnTo>
                      <a:pt x="2" y="51"/>
                    </a:lnTo>
                    <a:lnTo>
                      <a:pt x="0" y="337"/>
                    </a:lnTo>
                    <a:lnTo>
                      <a:pt x="89" y="286"/>
                    </a:lnTo>
                    <a:lnTo>
                      <a:pt x="89"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4"/>
              <p:cNvSpPr/>
              <p:nvPr/>
            </p:nvSpPr>
            <p:spPr>
              <a:xfrm>
                <a:off x="5738025" y="1875175"/>
                <a:ext cx="4400" cy="2575"/>
              </a:xfrm>
              <a:custGeom>
                <a:rect b="b" l="l" r="r" t="t"/>
                <a:pathLst>
                  <a:path extrusionOk="0" h="103" w="176">
                    <a:moveTo>
                      <a:pt x="87" y="1"/>
                    </a:moveTo>
                    <a:lnTo>
                      <a:pt x="0" y="51"/>
                    </a:lnTo>
                    <a:lnTo>
                      <a:pt x="89" y="102"/>
                    </a:lnTo>
                    <a:lnTo>
                      <a:pt x="176" y="51"/>
                    </a:lnTo>
                    <a:lnTo>
                      <a:pt x="87"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4"/>
              <p:cNvSpPr/>
              <p:nvPr/>
            </p:nvSpPr>
            <p:spPr>
              <a:xfrm>
                <a:off x="5740775" y="1882325"/>
                <a:ext cx="1075" cy="1375"/>
              </a:xfrm>
              <a:custGeom>
                <a:rect b="b" l="l" r="r" t="t"/>
                <a:pathLst>
                  <a:path extrusionOk="0" h="55" w="43">
                    <a:moveTo>
                      <a:pt x="31" y="1"/>
                    </a:moveTo>
                    <a:cubicBezTo>
                      <a:pt x="29" y="1"/>
                      <a:pt x="26" y="1"/>
                      <a:pt x="22" y="3"/>
                    </a:cubicBezTo>
                    <a:cubicBezTo>
                      <a:pt x="9" y="12"/>
                      <a:pt x="2" y="25"/>
                      <a:pt x="1" y="39"/>
                    </a:cubicBezTo>
                    <a:cubicBezTo>
                      <a:pt x="1" y="50"/>
                      <a:pt x="6" y="55"/>
                      <a:pt x="13" y="55"/>
                    </a:cubicBezTo>
                    <a:cubicBezTo>
                      <a:pt x="16" y="55"/>
                      <a:pt x="19" y="54"/>
                      <a:pt x="22" y="52"/>
                    </a:cubicBezTo>
                    <a:cubicBezTo>
                      <a:pt x="34" y="44"/>
                      <a:pt x="43" y="31"/>
                      <a:pt x="43" y="16"/>
                    </a:cubicBezTo>
                    <a:cubicBezTo>
                      <a:pt x="43" y="6"/>
                      <a:pt x="38" y="1"/>
                      <a:pt x="31" y="1"/>
                    </a:cubicBez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4"/>
              <p:cNvSpPr/>
              <p:nvPr/>
            </p:nvSpPr>
            <p:spPr>
              <a:xfrm>
                <a:off x="5740775" y="1880100"/>
                <a:ext cx="1075" cy="1375"/>
              </a:xfrm>
              <a:custGeom>
                <a:rect b="b" l="l" r="r" t="t"/>
                <a:pathLst>
                  <a:path extrusionOk="0" h="55" w="43">
                    <a:moveTo>
                      <a:pt x="32" y="0"/>
                    </a:moveTo>
                    <a:cubicBezTo>
                      <a:pt x="29" y="0"/>
                      <a:pt x="26" y="1"/>
                      <a:pt x="22" y="4"/>
                    </a:cubicBezTo>
                    <a:cubicBezTo>
                      <a:pt x="9" y="11"/>
                      <a:pt x="2" y="25"/>
                      <a:pt x="1" y="40"/>
                    </a:cubicBezTo>
                    <a:cubicBezTo>
                      <a:pt x="1" y="49"/>
                      <a:pt x="6" y="55"/>
                      <a:pt x="13" y="55"/>
                    </a:cubicBezTo>
                    <a:cubicBezTo>
                      <a:pt x="16" y="55"/>
                      <a:pt x="19" y="54"/>
                      <a:pt x="22" y="51"/>
                    </a:cubicBezTo>
                    <a:cubicBezTo>
                      <a:pt x="34" y="44"/>
                      <a:pt x="43" y="30"/>
                      <a:pt x="43" y="15"/>
                    </a:cubicBezTo>
                    <a:cubicBezTo>
                      <a:pt x="43" y="6"/>
                      <a:pt x="38" y="0"/>
                      <a:pt x="32" y="0"/>
                    </a:cubicBez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4"/>
              <p:cNvSpPr/>
              <p:nvPr/>
            </p:nvSpPr>
            <p:spPr>
              <a:xfrm>
                <a:off x="5740775" y="1877950"/>
                <a:ext cx="1075" cy="1375"/>
              </a:xfrm>
              <a:custGeom>
                <a:rect b="b" l="l" r="r" t="t"/>
                <a:pathLst>
                  <a:path extrusionOk="0" h="55" w="43">
                    <a:moveTo>
                      <a:pt x="32" y="1"/>
                    </a:moveTo>
                    <a:cubicBezTo>
                      <a:pt x="29" y="1"/>
                      <a:pt x="26" y="2"/>
                      <a:pt x="22" y="4"/>
                    </a:cubicBezTo>
                    <a:cubicBezTo>
                      <a:pt x="9" y="11"/>
                      <a:pt x="2" y="24"/>
                      <a:pt x="1" y="40"/>
                    </a:cubicBezTo>
                    <a:cubicBezTo>
                      <a:pt x="1" y="50"/>
                      <a:pt x="6" y="54"/>
                      <a:pt x="13" y="54"/>
                    </a:cubicBezTo>
                    <a:cubicBezTo>
                      <a:pt x="16" y="54"/>
                      <a:pt x="19" y="54"/>
                      <a:pt x="22" y="52"/>
                    </a:cubicBezTo>
                    <a:cubicBezTo>
                      <a:pt x="34" y="43"/>
                      <a:pt x="41" y="30"/>
                      <a:pt x="43" y="16"/>
                    </a:cubicBezTo>
                    <a:cubicBezTo>
                      <a:pt x="43" y="7"/>
                      <a:pt x="38" y="1"/>
                      <a:pt x="32" y="1"/>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4"/>
              <p:cNvSpPr/>
              <p:nvPr/>
            </p:nvSpPr>
            <p:spPr>
              <a:xfrm>
                <a:off x="5615175" y="2008300"/>
                <a:ext cx="775" cy="18000"/>
              </a:xfrm>
              <a:custGeom>
                <a:rect b="b" l="l" r="r" t="t"/>
                <a:pathLst>
                  <a:path extrusionOk="0" h="720" w="31">
                    <a:moveTo>
                      <a:pt x="0" y="0"/>
                    </a:moveTo>
                    <a:lnTo>
                      <a:pt x="0" y="703"/>
                    </a:lnTo>
                    <a:lnTo>
                      <a:pt x="29" y="719"/>
                    </a:lnTo>
                    <a:lnTo>
                      <a:pt x="31" y="18"/>
                    </a:lnTo>
                    <a:lnTo>
                      <a:pt x="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4"/>
              <p:cNvSpPr/>
              <p:nvPr/>
            </p:nvSpPr>
            <p:spPr>
              <a:xfrm>
                <a:off x="5615900" y="2008300"/>
                <a:ext cx="775" cy="18000"/>
              </a:xfrm>
              <a:custGeom>
                <a:rect b="b" l="l" r="r" t="t"/>
                <a:pathLst>
                  <a:path extrusionOk="0" h="720" w="31">
                    <a:moveTo>
                      <a:pt x="31" y="0"/>
                    </a:moveTo>
                    <a:lnTo>
                      <a:pt x="2" y="18"/>
                    </a:lnTo>
                    <a:lnTo>
                      <a:pt x="0" y="719"/>
                    </a:lnTo>
                    <a:lnTo>
                      <a:pt x="29" y="703"/>
                    </a:lnTo>
                    <a:lnTo>
                      <a:pt x="31"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4"/>
              <p:cNvSpPr/>
              <p:nvPr/>
            </p:nvSpPr>
            <p:spPr>
              <a:xfrm>
                <a:off x="5613725" y="2001325"/>
                <a:ext cx="2225" cy="8400"/>
              </a:xfrm>
              <a:custGeom>
                <a:rect b="b" l="l" r="r" t="t"/>
                <a:pathLst>
                  <a:path extrusionOk="0" h="336" w="89">
                    <a:moveTo>
                      <a:pt x="0" y="1"/>
                    </a:moveTo>
                    <a:lnTo>
                      <a:pt x="0" y="285"/>
                    </a:lnTo>
                    <a:lnTo>
                      <a:pt x="87" y="336"/>
                    </a:lnTo>
                    <a:lnTo>
                      <a:pt x="89" y="52"/>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4"/>
              <p:cNvSpPr/>
              <p:nvPr/>
            </p:nvSpPr>
            <p:spPr>
              <a:xfrm>
                <a:off x="5615900" y="2001325"/>
                <a:ext cx="2225" cy="8400"/>
              </a:xfrm>
              <a:custGeom>
                <a:rect b="b" l="l" r="r" t="t"/>
                <a:pathLst>
                  <a:path extrusionOk="0" h="336" w="89">
                    <a:moveTo>
                      <a:pt x="89" y="1"/>
                    </a:moveTo>
                    <a:lnTo>
                      <a:pt x="2" y="52"/>
                    </a:lnTo>
                    <a:lnTo>
                      <a:pt x="0" y="336"/>
                    </a:lnTo>
                    <a:lnTo>
                      <a:pt x="89" y="285"/>
                    </a:lnTo>
                    <a:lnTo>
                      <a:pt x="8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4"/>
              <p:cNvSpPr/>
              <p:nvPr/>
            </p:nvSpPr>
            <p:spPr>
              <a:xfrm>
                <a:off x="5613725" y="2000025"/>
                <a:ext cx="4400" cy="2600"/>
              </a:xfrm>
              <a:custGeom>
                <a:rect b="b" l="l" r="r" t="t"/>
                <a:pathLst>
                  <a:path extrusionOk="0" h="104" w="176">
                    <a:moveTo>
                      <a:pt x="89" y="1"/>
                    </a:moveTo>
                    <a:lnTo>
                      <a:pt x="0" y="53"/>
                    </a:lnTo>
                    <a:lnTo>
                      <a:pt x="89" y="104"/>
                    </a:lnTo>
                    <a:lnTo>
                      <a:pt x="176" y="53"/>
                    </a:lnTo>
                    <a:lnTo>
                      <a:pt x="8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4"/>
              <p:cNvSpPr/>
              <p:nvPr/>
            </p:nvSpPr>
            <p:spPr>
              <a:xfrm>
                <a:off x="5616500" y="2007200"/>
                <a:ext cx="1075" cy="1350"/>
              </a:xfrm>
              <a:custGeom>
                <a:rect b="b" l="l" r="r" t="t"/>
                <a:pathLst>
                  <a:path extrusionOk="0" h="54" w="43">
                    <a:moveTo>
                      <a:pt x="31" y="0"/>
                    </a:moveTo>
                    <a:cubicBezTo>
                      <a:pt x="28" y="0"/>
                      <a:pt x="25" y="1"/>
                      <a:pt x="21" y="4"/>
                    </a:cubicBezTo>
                    <a:cubicBezTo>
                      <a:pt x="8" y="11"/>
                      <a:pt x="1" y="24"/>
                      <a:pt x="1" y="40"/>
                    </a:cubicBezTo>
                    <a:cubicBezTo>
                      <a:pt x="1" y="49"/>
                      <a:pt x="5" y="54"/>
                      <a:pt x="12" y="54"/>
                    </a:cubicBezTo>
                    <a:cubicBezTo>
                      <a:pt x="15" y="54"/>
                      <a:pt x="18" y="53"/>
                      <a:pt x="21" y="51"/>
                    </a:cubicBezTo>
                    <a:cubicBezTo>
                      <a:pt x="34" y="43"/>
                      <a:pt x="41" y="30"/>
                      <a:pt x="43" y="15"/>
                    </a:cubicBezTo>
                    <a:cubicBezTo>
                      <a:pt x="43" y="6"/>
                      <a:pt x="38" y="0"/>
                      <a:pt x="31" y="0"/>
                    </a:cubicBez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4"/>
              <p:cNvSpPr/>
              <p:nvPr/>
            </p:nvSpPr>
            <p:spPr>
              <a:xfrm>
                <a:off x="5616475" y="2004975"/>
                <a:ext cx="1075" cy="1375"/>
              </a:xfrm>
              <a:custGeom>
                <a:rect b="b" l="l" r="r" t="t"/>
                <a:pathLst>
                  <a:path extrusionOk="0" h="55" w="43">
                    <a:moveTo>
                      <a:pt x="32" y="1"/>
                    </a:moveTo>
                    <a:cubicBezTo>
                      <a:pt x="29" y="1"/>
                      <a:pt x="26" y="2"/>
                      <a:pt x="22" y="4"/>
                    </a:cubicBezTo>
                    <a:cubicBezTo>
                      <a:pt x="9" y="11"/>
                      <a:pt x="2" y="24"/>
                      <a:pt x="0" y="39"/>
                    </a:cubicBezTo>
                    <a:cubicBezTo>
                      <a:pt x="0" y="49"/>
                      <a:pt x="6" y="54"/>
                      <a:pt x="13" y="54"/>
                    </a:cubicBezTo>
                    <a:cubicBezTo>
                      <a:pt x="16" y="54"/>
                      <a:pt x="19" y="54"/>
                      <a:pt x="22" y="52"/>
                    </a:cubicBezTo>
                    <a:cubicBezTo>
                      <a:pt x="34" y="43"/>
                      <a:pt x="42" y="30"/>
                      <a:pt x="42" y="16"/>
                    </a:cubicBezTo>
                    <a:cubicBezTo>
                      <a:pt x="42" y="7"/>
                      <a:pt x="38" y="1"/>
                      <a:pt x="32" y="1"/>
                    </a:cubicBez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4"/>
              <p:cNvSpPr/>
              <p:nvPr/>
            </p:nvSpPr>
            <p:spPr>
              <a:xfrm>
                <a:off x="5616475" y="2002825"/>
                <a:ext cx="1075" cy="1375"/>
              </a:xfrm>
              <a:custGeom>
                <a:rect b="b" l="l" r="r" t="t"/>
                <a:pathLst>
                  <a:path extrusionOk="0" h="55" w="43">
                    <a:moveTo>
                      <a:pt x="31" y="1"/>
                    </a:moveTo>
                    <a:cubicBezTo>
                      <a:pt x="29" y="1"/>
                      <a:pt x="25" y="1"/>
                      <a:pt x="22" y="3"/>
                    </a:cubicBezTo>
                    <a:cubicBezTo>
                      <a:pt x="9" y="12"/>
                      <a:pt x="2" y="25"/>
                      <a:pt x="0" y="39"/>
                    </a:cubicBezTo>
                    <a:cubicBezTo>
                      <a:pt x="0" y="49"/>
                      <a:pt x="5" y="54"/>
                      <a:pt x="12" y="54"/>
                    </a:cubicBezTo>
                    <a:cubicBezTo>
                      <a:pt x="15" y="54"/>
                      <a:pt x="19" y="53"/>
                      <a:pt x="22" y="51"/>
                    </a:cubicBezTo>
                    <a:cubicBezTo>
                      <a:pt x="34" y="44"/>
                      <a:pt x="42" y="31"/>
                      <a:pt x="42" y="15"/>
                    </a:cubicBezTo>
                    <a:cubicBezTo>
                      <a:pt x="42" y="5"/>
                      <a:pt x="38" y="1"/>
                      <a:pt x="31" y="1"/>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4"/>
              <p:cNvSpPr/>
              <p:nvPr/>
            </p:nvSpPr>
            <p:spPr>
              <a:xfrm>
                <a:off x="5681825" y="2032325"/>
                <a:ext cx="25725" cy="14900"/>
              </a:xfrm>
              <a:custGeom>
                <a:rect b="b" l="l" r="r" t="t"/>
                <a:pathLst>
                  <a:path extrusionOk="0" h="596" w="1029">
                    <a:moveTo>
                      <a:pt x="708" y="1"/>
                    </a:moveTo>
                    <a:lnTo>
                      <a:pt x="1" y="408"/>
                    </a:lnTo>
                    <a:lnTo>
                      <a:pt x="326" y="595"/>
                    </a:lnTo>
                    <a:lnTo>
                      <a:pt x="1029" y="186"/>
                    </a:lnTo>
                    <a:lnTo>
                      <a:pt x="708"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4"/>
              <p:cNvSpPr/>
              <p:nvPr/>
            </p:nvSpPr>
            <p:spPr>
              <a:xfrm>
                <a:off x="5643075" y="2010550"/>
                <a:ext cx="22425" cy="12925"/>
              </a:xfrm>
              <a:custGeom>
                <a:rect b="b" l="l" r="r" t="t"/>
                <a:pathLst>
                  <a:path extrusionOk="0" h="517" w="897">
                    <a:moveTo>
                      <a:pt x="679" y="0"/>
                    </a:moveTo>
                    <a:lnTo>
                      <a:pt x="1" y="383"/>
                    </a:lnTo>
                    <a:lnTo>
                      <a:pt x="230" y="516"/>
                    </a:lnTo>
                    <a:lnTo>
                      <a:pt x="897" y="125"/>
                    </a:lnTo>
                    <a:lnTo>
                      <a:pt x="679"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4"/>
              <p:cNvSpPr/>
              <p:nvPr/>
            </p:nvSpPr>
            <p:spPr>
              <a:xfrm>
                <a:off x="5652350" y="2012175"/>
                <a:ext cx="43750" cy="25325"/>
              </a:xfrm>
              <a:custGeom>
                <a:rect b="b" l="l" r="r" t="t"/>
                <a:pathLst>
                  <a:path extrusionOk="0" h="1013" w="1750">
                    <a:moveTo>
                      <a:pt x="704" y="0"/>
                    </a:moveTo>
                    <a:lnTo>
                      <a:pt x="1" y="409"/>
                    </a:lnTo>
                    <a:lnTo>
                      <a:pt x="1046" y="1012"/>
                    </a:lnTo>
                    <a:lnTo>
                      <a:pt x="1750" y="604"/>
                    </a:lnTo>
                    <a:lnTo>
                      <a:pt x="704"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4"/>
              <p:cNvSpPr/>
              <p:nvPr/>
            </p:nvSpPr>
            <p:spPr>
              <a:xfrm>
                <a:off x="5678500" y="2027250"/>
                <a:ext cx="21075" cy="15250"/>
              </a:xfrm>
              <a:custGeom>
                <a:rect b="b" l="l" r="r" t="t"/>
                <a:pathLst>
                  <a:path extrusionOk="0" h="610" w="843">
                    <a:moveTo>
                      <a:pt x="704" y="1"/>
                    </a:moveTo>
                    <a:lnTo>
                      <a:pt x="0" y="409"/>
                    </a:lnTo>
                    <a:lnTo>
                      <a:pt x="138" y="610"/>
                    </a:lnTo>
                    <a:lnTo>
                      <a:pt x="843" y="204"/>
                    </a:lnTo>
                    <a:lnTo>
                      <a:pt x="704"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4"/>
              <p:cNvSpPr/>
              <p:nvPr/>
            </p:nvSpPr>
            <p:spPr>
              <a:xfrm>
                <a:off x="5647675" y="2022400"/>
                <a:ext cx="34475" cy="20350"/>
              </a:xfrm>
              <a:custGeom>
                <a:rect b="b" l="l" r="r" t="t"/>
                <a:pathLst>
                  <a:path extrusionOk="0" h="814" w="1379">
                    <a:moveTo>
                      <a:pt x="188" y="0"/>
                    </a:moveTo>
                    <a:lnTo>
                      <a:pt x="1" y="54"/>
                    </a:lnTo>
                    <a:lnTo>
                      <a:pt x="1378" y="814"/>
                    </a:lnTo>
                    <a:lnTo>
                      <a:pt x="1233" y="603"/>
                    </a:lnTo>
                    <a:lnTo>
                      <a:pt x="188"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4"/>
              <p:cNvSpPr/>
              <p:nvPr/>
            </p:nvSpPr>
            <p:spPr>
              <a:xfrm>
                <a:off x="5647675" y="2012350"/>
                <a:ext cx="22175" cy="11400"/>
              </a:xfrm>
              <a:custGeom>
                <a:rect b="b" l="l" r="r" t="t"/>
                <a:pathLst>
                  <a:path extrusionOk="0" h="456" w="887">
                    <a:moveTo>
                      <a:pt x="887" y="1"/>
                    </a:moveTo>
                    <a:lnTo>
                      <a:pt x="706" y="56"/>
                    </a:lnTo>
                    <a:lnTo>
                      <a:pt x="1" y="456"/>
                    </a:lnTo>
                    <a:lnTo>
                      <a:pt x="1" y="456"/>
                    </a:lnTo>
                    <a:lnTo>
                      <a:pt x="188" y="402"/>
                    </a:lnTo>
                    <a:lnTo>
                      <a:pt x="88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4"/>
              <p:cNvSpPr/>
              <p:nvPr/>
            </p:nvSpPr>
            <p:spPr>
              <a:xfrm>
                <a:off x="5643075" y="2020100"/>
                <a:ext cx="46900" cy="33450"/>
              </a:xfrm>
              <a:custGeom>
                <a:rect b="b" l="l" r="r" t="t"/>
                <a:pathLst>
                  <a:path extrusionOk="0" h="1338" w="1876">
                    <a:moveTo>
                      <a:pt x="1" y="1"/>
                    </a:moveTo>
                    <a:lnTo>
                      <a:pt x="1" y="255"/>
                    </a:lnTo>
                    <a:lnTo>
                      <a:pt x="1874" y="1338"/>
                    </a:lnTo>
                    <a:lnTo>
                      <a:pt x="1876" y="1084"/>
                    </a:lnTo>
                    <a:lnTo>
                      <a:pt x="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4"/>
              <p:cNvSpPr/>
              <p:nvPr/>
            </p:nvSpPr>
            <p:spPr>
              <a:xfrm>
                <a:off x="5689925" y="2036975"/>
                <a:ext cx="17600" cy="16575"/>
              </a:xfrm>
              <a:custGeom>
                <a:rect b="b" l="l" r="r" t="t"/>
                <a:pathLst>
                  <a:path extrusionOk="0" h="663" w="704">
                    <a:moveTo>
                      <a:pt x="703" y="0"/>
                    </a:moveTo>
                    <a:lnTo>
                      <a:pt x="2" y="409"/>
                    </a:lnTo>
                    <a:lnTo>
                      <a:pt x="0" y="663"/>
                    </a:lnTo>
                    <a:lnTo>
                      <a:pt x="703" y="252"/>
                    </a:lnTo>
                    <a:lnTo>
                      <a:pt x="703"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4"/>
              <p:cNvSpPr/>
              <p:nvPr/>
            </p:nvSpPr>
            <p:spPr>
              <a:xfrm>
                <a:off x="5671600" y="2041975"/>
                <a:ext cx="2925" cy="825"/>
              </a:xfrm>
              <a:custGeom>
                <a:rect b="b" l="l" r="r" t="t"/>
                <a:pathLst>
                  <a:path extrusionOk="0" h="33" w="117">
                    <a:moveTo>
                      <a:pt x="58" y="1"/>
                    </a:moveTo>
                    <a:cubicBezTo>
                      <a:pt x="46" y="1"/>
                      <a:pt x="34" y="3"/>
                      <a:pt x="24" y="9"/>
                    </a:cubicBezTo>
                    <a:lnTo>
                      <a:pt x="1" y="22"/>
                    </a:lnTo>
                    <a:cubicBezTo>
                      <a:pt x="11" y="17"/>
                      <a:pt x="22" y="14"/>
                      <a:pt x="35" y="14"/>
                    </a:cubicBezTo>
                    <a:cubicBezTo>
                      <a:pt x="52" y="14"/>
                      <a:pt x="73" y="19"/>
                      <a:pt x="94" y="32"/>
                    </a:cubicBezTo>
                    <a:lnTo>
                      <a:pt x="117" y="18"/>
                    </a:lnTo>
                    <a:cubicBezTo>
                      <a:pt x="96" y="6"/>
                      <a:pt x="76" y="1"/>
                      <a:pt x="58" y="1"/>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4"/>
              <p:cNvSpPr/>
              <p:nvPr/>
            </p:nvSpPr>
            <p:spPr>
              <a:xfrm>
                <a:off x="5673925" y="2042400"/>
                <a:ext cx="3900" cy="8175"/>
              </a:xfrm>
              <a:custGeom>
                <a:rect b="b" l="l" r="r" t="t"/>
                <a:pathLst>
                  <a:path extrusionOk="0" h="327" w="156">
                    <a:moveTo>
                      <a:pt x="24" y="1"/>
                    </a:moveTo>
                    <a:lnTo>
                      <a:pt x="1" y="15"/>
                    </a:lnTo>
                    <a:cubicBezTo>
                      <a:pt x="79" y="64"/>
                      <a:pt x="127" y="150"/>
                      <a:pt x="133" y="241"/>
                    </a:cubicBezTo>
                    <a:cubicBezTo>
                      <a:pt x="133" y="282"/>
                      <a:pt x="119" y="310"/>
                      <a:pt x="97" y="325"/>
                    </a:cubicBezTo>
                    <a:lnTo>
                      <a:pt x="97" y="325"/>
                    </a:lnTo>
                    <a:lnTo>
                      <a:pt x="117" y="312"/>
                    </a:lnTo>
                    <a:cubicBezTo>
                      <a:pt x="141" y="299"/>
                      <a:pt x="156" y="270"/>
                      <a:pt x="156" y="228"/>
                    </a:cubicBezTo>
                    <a:cubicBezTo>
                      <a:pt x="150" y="136"/>
                      <a:pt x="102" y="51"/>
                      <a:pt x="24" y="1"/>
                    </a:cubicBezTo>
                    <a:close/>
                    <a:moveTo>
                      <a:pt x="97" y="325"/>
                    </a:moveTo>
                    <a:lnTo>
                      <a:pt x="94" y="327"/>
                    </a:lnTo>
                    <a:cubicBezTo>
                      <a:pt x="95" y="326"/>
                      <a:pt x="96" y="326"/>
                      <a:pt x="97" y="325"/>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4"/>
              <p:cNvSpPr/>
              <p:nvPr/>
            </p:nvSpPr>
            <p:spPr>
              <a:xfrm>
                <a:off x="5670625" y="2042325"/>
                <a:ext cx="6625" cy="8450"/>
              </a:xfrm>
              <a:custGeom>
                <a:rect b="b" l="l" r="r" t="t"/>
                <a:pathLst>
                  <a:path extrusionOk="0" h="338" w="265">
                    <a:moveTo>
                      <a:pt x="74" y="0"/>
                    </a:moveTo>
                    <a:cubicBezTo>
                      <a:pt x="31" y="0"/>
                      <a:pt x="2" y="34"/>
                      <a:pt x="1" y="94"/>
                    </a:cubicBezTo>
                    <a:cubicBezTo>
                      <a:pt x="7" y="185"/>
                      <a:pt x="54" y="269"/>
                      <a:pt x="133" y="320"/>
                    </a:cubicBezTo>
                    <a:cubicBezTo>
                      <a:pt x="154" y="332"/>
                      <a:pt x="174" y="338"/>
                      <a:pt x="192" y="338"/>
                    </a:cubicBezTo>
                    <a:cubicBezTo>
                      <a:pt x="235" y="338"/>
                      <a:pt x="265" y="304"/>
                      <a:pt x="265" y="244"/>
                    </a:cubicBezTo>
                    <a:cubicBezTo>
                      <a:pt x="259" y="153"/>
                      <a:pt x="211" y="67"/>
                      <a:pt x="133" y="18"/>
                    </a:cubicBezTo>
                    <a:cubicBezTo>
                      <a:pt x="111" y="6"/>
                      <a:pt x="91" y="0"/>
                      <a:pt x="74" y="0"/>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4"/>
              <p:cNvSpPr/>
              <p:nvPr/>
            </p:nvSpPr>
            <p:spPr>
              <a:xfrm>
                <a:off x="5649600" y="2028850"/>
                <a:ext cx="2975" cy="825"/>
              </a:xfrm>
              <a:custGeom>
                <a:rect b="b" l="l" r="r" t="t"/>
                <a:pathLst>
                  <a:path extrusionOk="0" h="33" w="119">
                    <a:moveTo>
                      <a:pt x="58" y="1"/>
                    </a:moveTo>
                    <a:cubicBezTo>
                      <a:pt x="45" y="1"/>
                      <a:pt x="34" y="4"/>
                      <a:pt x="24" y="9"/>
                    </a:cubicBezTo>
                    <a:lnTo>
                      <a:pt x="1" y="22"/>
                    </a:lnTo>
                    <a:cubicBezTo>
                      <a:pt x="11" y="17"/>
                      <a:pt x="23" y="14"/>
                      <a:pt x="36" y="14"/>
                    </a:cubicBezTo>
                    <a:cubicBezTo>
                      <a:pt x="54" y="14"/>
                      <a:pt x="74" y="20"/>
                      <a:pt x="95" y="32"/>
                    </a:cubicBezTo>
                    <a:lnTo>
                      <a:pt x="118" y="18"/>
                    </a:lnTo>
                    <a:cubicBezTo>
                      <a:pt x="96" y="6"/>
                      <a:pt x="76" y="1"/>
                      <a:pt x="58" y="1"/>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4"/>
              <p:cNvSpPr/>
              <p:nvPr/>
            </p:nvSpPr>
            <p:spPr>
              <a:xfrm>
                <a:off x="5651950" y="2029275"/>
                <a:ext cx="3875" cy="8200"/>
              </a:xfrm>
              <a:custGeom>
                <a:rect b="b" l="l" r="r" t="t"/>
                <a:pathLst>
                  <a:path extrusionOk="0" h="328" w="155">
                    <a:moveTo>
                      <a:pt x="24" y="1"/>
                    </a:moveTo>
                    <a:lnTo>
                      <a:pt x="1" y="15"/>
                    </a:lnTo>
                    <a:cubicBezTo>
                      <a:pt x="78" y="65"/>
                      <a:pt x="127" y="150"/>
                      <a:pt x="131" y="241"/>
                    </a:cubicBezTo>
                    <a:cubicBezTo>
                      <a:pt x="131" y="284"/>
                      <a:pt x="117" y="313"/>
                      <a:pt x="94" y="327"/>
                    </a:cubicBezTo>
                    <a:lnTo>
                      <a:pt x="117" y="313"/>
                    </a:lnTo>
                    <a:cubicBezTo>
                      <a:pt x="140" y="299"/>
                      <a:pt x="155" y="270"/>
                      <a:pt x="155" y="228"/>
                    </a:cubicBezTo>
                    <a:cubicBezTo>
                      <a:pt x="150" y="136"/>
                      <a:pt x="101" y="52"/>
                      <a:pt x="24" y="1"/>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4"/>
              <p:cNvSpPr/>
              <p:nvPr/>
            </p:nvSpPr>
            <p:spPr>
              <a:xfrm>
                <a:off x="5648675" y="2029200"/>
                <a:ext cx="6575" cy="8475"/>
              </a:xfrm>
              <a:custGeom>
                <a:rect b="b" l="l" r="r" t="t"/>
                <a:pathLst>
                  <a:path extrusionOk="0" h="339" w="263">
                    <a:moveTo>
                      <a:pt x="73" y="0"/>
                    </a:moveTo>
                    <a:cubicBezTo>
                      <a:pt x="30" y="0"/>
                      <a:pt x="0" y="34"/>
                      <a:pt x="0" y="94"/>
                    </a:cubicBezTo>
                    <a:cubicBezTo>
                      <a:pt x="4" y="185"/>
                      <a:pt x="54" y="269"/>
                      <a:pt x="131" y="320"/>
                    </a:cubicBezTo>
                    <a:cubicBezTo>
                      <a:pt x="152" y="332"/>
                      <a:pt x="172" y="338"/>
                      <a:pt x="190" y="338"/>
                    </a:cubicBezTo>
                    <a:cubicBezTo>
                      <a:pt x="233" y="338"/>
                      <a:pt x="262" y="304"/>
                      <a:pt x="262" y="244"/>
                    </a:cubicBezTo>
                    <a:cubicBezTo>
                      <a:pt x="258" y="153"/>
                      <a:pt x="209" y="68"/>
                      <a:pt x="132" y="18"/>
                    </a:cubicBezTo>
                    <a:cubicBezTo>
                      <a:pt x="111" y="6"/>
                      <a:pt x="91" y="0"/>
                      <a:pt x="73" y="0"/>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4"/>
              <p:cNvSpPr/>
              <p:nvPr/>
            </p:nvSpPr>
            <p:spPr>
              <a:xfrm>
                <a:off x="5655650" y="1986175"/>
                <a:ext cx="800" cy="18000"/>
              </a:xfrm>
              <a:custGeom>
                <a:rect b="b" l="l" r="r" t="t"/>
                <a:pathLst>
                  <a:path extrusionOk="0" h="720" w="32">
                    <a:moveTo>
                      <a:pt x="2" y="1"/>
                    </a:moveTo>
                    <a:lnTo>
                      <a:pt x="1" y="704"/>
                    </a:lnTo>
                    <a:lnTo>
                      <a:pt x="31" y="720"/>
                    </a:lnTo>
                    <a:lnTo>
                      <a:pt x="31" y="18"/>
                    </a:lnTo>
                    <a:lnTo>
                      <a:pt x="2"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4"/>
              <p:cNvSpPr/>
              <p:nvPr/>
            </p:nvSpPr>
            <p:spPr>
              <a:xfrm>
                <a:off x="5656425" y="1986175"/>
                <a:ext cx="750" cy="18000"/>
              </a:xfrm>
              <a:custGeom>
                <a:rect b="b" l="l" r="r" t="t"/>
                <a:pathLst>
                  <a:path extrusionOk="0" h="720" w="30">
                    <a:moveTo>
                      <a:pt x="29" y="1"/>
                    </a:moveTo>
                    <a:lnTo>
                      <a:pt x="0" y="18"/>
                    </a:lnTo>
                    <a:lnTo>
                      <a:pt x="0" y="720"/>
                    </a:lnTo>
                    <a:lnTo>
                      <a:pt x="29" y="704"/>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4"/>
              <p:cNvSpPr/>
              <p:nvPr/>
            </p:nvSpPr>
            <p:spPr>
              <a:xfrm>
                <a:off x="5654200" y="1979225"/>
                <a:ext cx="2250" cy="8400"/>
              </a:xfrm>
              <a:custGeom>
                <a:rect b="b" l="l" r="r" t="t"/>
                <a:pathLst>
                  <a:path extrusionOk="0" h="336" w="90">
                    <a:moveTo>
                      <a:pt x="1" y="0"/>
                    </a:moveTo>
                    <a:lnTo>
                      <a:pt x="1" y="284"/>
                    </a:lnTo>
                    <a:lnTo>
                      <a:pt x="89" y="335"/>
                    </a:lnTo>
                    <a:lnTo>
                      <a:pt x="89" y="51"/>
                    </a:lnTo>
                    <a:lnTo>
                      <a:pt x="1"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4"/>
              <p:cNvSpPr/>
              <p:nvPr/>
            </p:nvSpPr>
            <p:spPr>
              <a:xfrm>
                <a:off x="5656425" y="1979225"/>
                <a:ext cx="2225" cy="8400"/>
              </a:xfrm>
              <a:custGeom>
                <a:rect b="b" l="l" r="r" t="t"/>
                <a:pathLst>
                  <a:path extrusionOk="0" h="336" w="89">
                    <a:moveTo>
                      <a:pt x="89" y="0"/>
                    </a:moveTo>
                    <a:lnTo>
                      <a:pt x="0" y="51"/>
                    </a:lnTo>
                    <a:lnTo>
                      <a:pt x="0" y="335"/>
                    </a:lnTo>
                    <a:lnTo>
                      <a:pt x="87" y="284"/>
                    </a:lnTo>
                    <a:lnTo>
                      <a:pt x="89"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4"/>
              <p:cNvSpPr/>
              <p:nvPr/>
            </p:nvSpPr>
            <p:spPr>
              <a:xfrm>
                <a:off x="5654200" y="1977925"/>
                <a:ext cx="4450" cy="2575"/>
              </a:xfrm>
              <a:custGeom>
                <a:rect b="b" l="l" r="r" t="t"/>
                <a:pathLst>
                  <a:path extrusionOk="0" h="103" w="178">
                    <a:moveTo>
                      <a:pt x="89" y="0"/>
                    </a:moveTo>
                    <a:lnTo>
                      <a:pt x="1" y="52"/>
                    </a:lnTo>
                    <a:lnTo>
                      <a:pt x="89" y="103"/>
                    </a:lnTo>
                    <a:lnTo>
                      <a:pt x="178" y="52"/>
                    </a:lnTo>
                    <a:lnTo>
                      <a:pt x="89"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4"/>
              <p:cNvSpPr/>
              <p:nvPr/>
            </p:nvSpPr>
            <p:spPr>
              <a:xfrm>
                <a:off x="5657000" y="1985075"/>
                <a:ext cx="1075" cy="1400"/>
              </a:xfrm>
              <a:custGeom>
                <a:rect b="b" l="l" r="r" t="t"/>
                <a:pathLst>
                  <a:path extrusionOk="0" h="56" w="43">
                    <a:moveTo>
                      <a:pt x="31" y="1"/>
                    </a:moveTo>
                    <a:cubicBezTo>
                      <a:pt x="28" y="1"/>
                      <a:pt x="24" y="2"/>
                      <a:pt x="21" y="4"/>
                    </a:cubicBezTo>
                    <a:cubicBezTo>
                      <a:pt x="9" y="11"/>
                      <a:pt x="1" y="26"/>
                      <a:pt x="1" y="40"/>
                    </a:cubicBezTo>
                    <a:cubicBezTo>
                      <a:pt x="1" y="49"/>
                      <a:pt x="5" y="55"/>
                      <a:pt x="11" y="55"/>
                    </a:cubicBezTo>
                    <a:cubicBezTo>
                      <a:pt x="14" y="55"/>
                      <a:pt x="17" y="54"/>
                      <a:pt x="21" y="52"/>
                    </a:cubicBezTo>
                    <a:cubicBezTo>
                      <a:pt x="34" y="45"/>
                      <a:pt x="41" y="30"/>
                      <a:pt x="43" y="16"/>
                    </a:cubicBezTo>
                    <a:cubicBezTo>
                      <a:pt x="43" y="6"/>
                      <a:pt x="38" y="1"/>
                      <a:pt x="31" y="1"/>
                    </a:cubicBez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4"/>
              <p:cNvSpPr/>
              <p:nvPr/>
            </p:nvSpPr>
            <p:spPr>
              <a:xfrm>
                <a:off x="5657000" y="1982875"/>
                <a:ext cx="1075" cy="1350"/>
              </a:xfrm>
              <a:custGeom>
                <a:rect b="b" l="l" r="r" t="t"/>
                <a:pathLst>
                  <a:path extrusionOk="0" h="54" w="43">
                    <a:moveTo>
                      <a:pt x="31" y="0"/>
                    </a:moveTo>
                    <a:cubicBezTo>
                      <a:pt x="28" y="0"/>
                      <a:pt x="24" y="1"/>
                      <a:pt x="21" y="4"/>
                    </a:cubicBezTo>
                    <a:cubicBezTo>
                      <a:pt x="9" y="11"/>
                      <a:pt x="1" y="24"/>
                      <a:pt x="1" y="38"/>
                    </a:cubicBezTo>
                    <a:cubicBezTo>
                      <a:pt x="1" y="49"/>
                      <a:pt x="5" y="54"/>
                      <a:pt x="12" y="54"/>
                    </a:cubicBezTo>
                    <a:cubicBezTo>
                      <a:pt x="14" y="54"/>
                      <a:pt x="18" y="53"/>
                      <a:pt x="21" y="51"/>
                    </a:cubicBezTo>
                    <a:cubicBezTo>
                      <a:pt x="34" y="43"/>
                      <a:pt x="41" y="30"/>
                      <a:pt x="43" y="15"/>
                    </a:cubicBezTo>
                    <a:cubicBezTo>
                      <a:pt x="43" y="6"/>
                      <a:pt x="38" y="0"/>
                      <a:pt x="31" y="0"/>
                    </a:cubicBez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4"/>
              <p:cNvSpPr/>
              <p:nvPr/>
            </p:nvSpPr>
            <p:spPr>
              <a:xfrm>
                <a:off x="5657000" y="1980725"/>
                <a:ext cx="1050" cy="1350"/>
              </a:xfrm>
              <a:custGeom>
                <a:rect b="b" l="l" r="r" t="t"/>
                <a:pathLst>
                  <a:path extrusionOk="0" h="54" w="42">
                    <a:moveTo>
                      <a:pt x="30" y="0"/>
                    </a:moveTo>
                    <a:cubicBezTo>
                      <a:pt x="27" y="0"/>
                      <a:pt x="24" y="1"/>
                      <a:pt x="21" y="3"/>
                    </a:cubicBezTo>
                    <a:cubicBezTo>
                      <a:pt x="8" y="11"/>
                      <a:pt x="1" y="24"/>
                      <a:pt x="1" y="39"/>
                    </a:cubicBezTo>
                    <a:cubicBezTo>
                      <a:pt x="1" y="48"/>
                      <a:pt x="5" y="54"/>
                      <a:pt x="11" y="54"/>
                    </a:cubicBezTo>
                    <a:cubicBezTo>
                      <a:pt x="14" y="54"/>
                      <a:pt x="17" y="53"/>
                      <a:pt x="21" y="50"/>
                    </a:cubicBezTo>
                    <a:cubicBezTo>
                      <a:pt x="34" y="43"/>
                      <a:pt x="41" y="30"/>
                      <a:pt x="41" y="14"/>
                    </a:cubicBezTo>
                    <a:cubicBezTo>
                      <a:pt x="41" y="5"/>
                      <a:pt x="37" y="0"/>
                      <a:pt x="30" y="0"/>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4"/>
              <p:cNvSpPr/>
              <p:nvPr/>
            </p:nvSpPr>
            <p:spPr>
              <a:xfrm>
                <a:off x="5695100" y="1757675"/>
                <a:ext cx="199625" cy="115575"/>
              </a:xfrm>
              <a:custGeom>
                <a:rect b="b" l="l" r="r" t="t"/>
                <a:pathLst>
                  <a:path extrusionOk="0" h="4623" w="7985">
                    <a:moveTo>
                      <a:pt x="4496" y="1"/>
                    </a:moveTo>
                    <a:lnTo>
                      <a:pt x="1" y="2608"/>
                    </a:lnTo>
                    <a:lnTo>
                      <a:pt x="3489" y="4622"/>
                    </a:lnTo>
                    <a:lnTo>
                      <a:pt x="7985" y="2015"/>
                    </a:lnTo>
                    <a:lnTo>
                      <a:pt x="449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4"/>
              <p:cNvSpPr/>
              <p:nvPr/>
            </p:nvSpPr>
            <p:spPr>
              <a:xfrm>
                <a:off x="5728350" y="1814825"/>
                <a:ext cx="64575" cy="36475"/>
              </a:xfrm>
              <a:custGeom>
                <a:rect b="b" l="l" r="r" t="t"/>
                <a:pathLst>
                  <a:path extrusionOk="0" h="1459" w="2583">
                    <a:moveTo>
                      <a:pt x="1946" y="0"/>
                    </a:moveTo>
                    <a:lnTo>
                      <a:pt x="0" y="1085"/>
                    </a:lnTo>
                    <a:lnTo>
                      <a:pt x="640" y="1459"/>
                    </a:lnTo>
                    <a:lnTo>
                      <a:pt x="2583" y="361"/>
                    </a:lnTo>
                    <a:lnTo>
                      <a:pt x="1946"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4"/>
              <p:cNvSpPr/>
              <p:nvPr/>
            </p:nvSpPr>
            <p:spPr>
              <a:xfrm>
                <a:off x="5792875" y="1725250"/>
                <a:ext cx="41700" cy="122625"/>
              </a:xfrm>
              <a:custGeom>
                <a:rect b="b" l="l" r="r" t="t"/>
                <a:pathLst>
                  <a:path extrusionOk="0" h="4905" w="1668">
                    <a:moveTo>
                      <a:pt x="1668" y="0"/>
                    </a:moveTo>
                    <a:lnTo>
                      <a:pt x="12" y="961"/>
                    </a:lnTo>
                    <a:lnTo>
                      <a:pt x="0" y="4904"/>
                    </a:lnTo>
                    <a:lnTo>
                      <a:pt x="1656" y="3943"/>
                    </a:lnTo>
                    <a:lnTo>
                      <a:pt x="1668"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4"/>
              <p:cNvSpPr/>
              <p:nvPr/>
            </p:nvSpPr>
            <p:spPr>
              <a:xfrm>
                <a:off x="5747675" y="1698950"/>
                <a:ext cx="86900" cy="50350"/>
              </a:xfrm>
              <a:custGeom>
                <a:rect b="b" l="l" r="r" t="t"/>
                <a:pathLst>
                  <a:path extrusionOk="0" h="2014" w="3476">
                    <a:moveTo>
                      <a:pt x="1656" y="1"/>
                    </a:moveTo>
                    <a:lnTo>
                      <a:pt x="0" y="964"/>
                    </a:lnTo>
                    <a:lnTo>
                      <a:pt x="1820" y="2013"/>
                    </a:lnTo>
                    <a:lnTo>
                      <a:pt x="3476" y="1052"/>
                    </a:lnTo>
                    <a:lnTo>
                      <a:pt x="165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4"/>
              <p:cNvSpPr/>
              <p:nvPr/>
            </p:nvSpPr>
            <p:spPr>
              <a:xfrm>
                <a:off x="5747425" y="1723025"/>
                <a:ext cx="45750" cy="124850"/>
              </a:xfrm>
              <a:custGeom>
                <a:rect b="b" l="l" r="r" t="t"/>
                <a:pathLst>
                  <a:path extrusionOk="0" h="4994" w="1830">
                    <a:moveTo>
                      <a:pt x="10" y="1"/>
                    </a:moveTo>
                    <a:lnTo>
                      <a:pt x="0" y="3943"/>
                    </a:lnTo>
                    <a:lnTo>
                      <a:pt x="1818" y="4993"/>
                    </a:lnTo>
                    <a:lnTo>
                      <a:pt x="1830" y="1050"/>
                    </a:lnTo>
                    <a:lnTo>
                      <a:pt x="10"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4"/>
              <p:cNvSpPr/>
              <p:nvPr/>
            </p:nvSpPr>
            <p:spPr>
              <a:xfrm>
                <a:off x="5770650" y="1750350"/>
                <a:ext cx="200" cy="1050"/>
              </a:xfrm>
              <a:custGeom>
                <a:rect b="b" l="l" r="r" t="t"/>
                <a:pathLst>
                  <a:path extrusionOk="0" h="42" w="8">
                    <a:moveTo>
                      <a:pt x="8" y="1"/>
                    </a:moveTo>
                    <a:lnTo>
                      <a:pt x="0" y="5"/>
                    </a:lnTo>
                    <a:lnTo>
                      <a:pt x="0" y="39"/>
                    </a:lnTo>
                    <a:lnTo>
                      <a:pt x="8" y="42"/>
                    </a:lnTo>
                    <a:lnTo>
                      <a:pt x="8"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4"/>
              <p:cNvSpPr/>
              <p:nvPr/>
            </p:nvSpPr>
            <p:spPr>
              <a:xfrm>
                <a:off x="5757575" y="1739200"/>
                <a:ext cx="950" cy="5100"/>
              </a:xfrm>
              <a:custGeom>
                <a:rect b="b" l="l" r="r" t="t"/>
                <a:pathLst>
                  <a:path extrusionOk="0" h="204" w="38">
                    <a:moveTo>
                      <a:pt x="0" y="0"/>
                    </a:moveTo>
                    <a:lnTo>
                      <a:pt x="0" y="182"/>
                    </a:lnTo>
                    <a:lnTo>
                      <a:pt x="38" y="203"/>
                    </a:lnTo>
                    <a:lnTo>
                      <a:pt x="38" y="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4"/>
              <p:cNvSpPr/>
              <p:nvPr/>
            </p:nvSpPr>
            <p:spPr>
              <a:xfrm>
                <a:off x="5757575" y="1736800"/>
                <a:ext cx="950" cy="2975"/>
              </a:xfrm>
              <a:custGeom>
                <a:rect b="b" l="l" r="r" t="t"/>
                <a:pathLst>
                  <a:path extrusionOk="0" h="119" w="38">
                    <a:moveTo>
                      <a:pt x="1" y="1"/>
                    </a:moveTo>
                    <a:lnTo>
                      <a:pt x="0" y="96"/>
                    </a:lnTo>
                    <a:lnTo>
                      <a:pt x="38" y="118"/>
                    </a:lnTo>
                    <a:lnTo>
                      <a:pt x="38" y="22"/>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4"/>
              <p:cNvSpPr/>
              <p:nvPr/>
            </p:nvSpPr>
            <p:spPr>
              <a:xfrm>
                <a:off x="5758500" y="1739750"/>
                <a:ext cx="3250" cy="3700"/>
              </a:xfrm>
              <a:custGeom>
                <a:rect b="b" l="l" r="r" t="t"/>
                <a:pathLst>
                  <a:path extrusionOk="0" h="148" w="130">
                    <a:moveTo>
                      <a:pt x="1" y="0"/>
                    </a:moveTo>
                    <a:lnTo>
                      <a:pt x="1" y="148"/>
                    </a:lnTo>
                    <a:lnTo>
                      <a:pt x="130" y="74"/>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4"/>
              <p:cNvSpPr/>
              <p:nvPr/>
            </p:nvSpPr>
            <p:spPr>
              <a:xfrm>
                <a:off x="5758500" y="1741600"/>
                <a:ext cx="5225" cy="3375"/>
              </a:xfrm>
              <a:custGeom>
                <a:rect b="b" l="l" r="r" t="t"/>
                <a:pathLst>
                  <a:path extrusionOk="0" h="135" w="209">
                    <a:moveTo>
                      <a:pt x="130" y="0"/>
                    </a:moveTo>
                    <a:lnTo>
                      <a:pt x="1" y="74"/>
                    </a:lnTo>
                    <a:lnTo>
                      <a:pt x="1" y="107"/>
                    </a:lnTo>
                    <a:lnTo>
                      <a:pt x="49" y="135"/>
                    </a:lnTo>
                    <a:lnTo>
                      <a:pt x="208" y="45"/>
                    </a:lnTo>
                    <a:lnTo>
                      <a:pt x="13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4"/>
              <p:cNvSpPr/>
              <p:nvPr/>
            </p:nvSpPr>
            <p:spPr>
              <a:xfrm>
                <a:off x="5759700" y="1742700"/>
                <a:ext cx="5100" cy="2925"/>
              </a:xfrm>
              <a:custGeom>
                <a:rect b="b" l="l" r="r" t="t"/>
                <a:pathLst>
                  <a:path extrusionOk="0" h="117" w="204">
                    <a:moveTo>
                      <a:pt x="160" y="1"/>
                    </a:moveTo>
                    <a:lnTo>
                      <a:pt x="1" y="91"/>
                    </a:lnTo>
                    <a:lnTo>
                      <a:pt x="46" y="117"/>
                    </a:lnTo>
                    <a:lnTo>
                      <a:pt x="204" y="26"/>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4"/>
              <p:cNvSpPr/>
              <p:nvPr/>
            </p:nvSpPr>
            <p:spPr>
              <a:xfrm>
                <a:off x="5760825" y="1743325"/>
                <a:ext cx="4800" cy="2775"/>
              </a:xfrm>
              <a:custGeom>
                <a:rect b="b" l="l" r="r" t="t"/>
                <a:pathLst>
                  <a:path extrusionOk="0" h="111" w="192">
                    <a:moveTo>
                      <a:pt x="159" y="1"/>
                    </a:moveTo>
                    <a:lnTo>
                      <a:pt x="1" y="92"/>
                    </a:lnTo>
                    <a:lnTo>
                      <a:pt x="34" y="111"/>
                    </a:lnTo>
                    <a:lnTo>
                      <a:pt x="192" y="21"/>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4"/>
              <p:cNvSpPr/>
              <p:nvPr/>
            </p:nvSpPr>
            <p:spPr>
              <a:xfrm>
                <a:off x="5758500" y="1737350"/>
                <a:ext cx="5325" cy="4275"/>
              </a:xfrm>
              <a:custGeom>
                <a:rect b="b" l="l" r="r" t="t"/>
                <a:pathLst>
                  <a:path extrusionOk="0" h="171" w="213">
                    <a:moveTo>
                      <a:pt x="1" y="0"/>
                    </a:moveTo>
                    <a:lnTo>
                      <a:pt x="1" y="96"/>
                    </a:lnTo>
                    <a:lnTo>
                      <a:pt x="130" y="170"/>
                    </a:lnTo>
                    <a:lnTo>
                      <a:pt x="212" y="124"/>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4"/>
              <p:cNvSpPr/>
              <p:nvPr/>
            </p:nvSpPr>
            <p:spPr>
              <a:xfrm>
                <a:off x="5761725" y="1740425"/>
                <a:ext cx="4050" cy="2300"/>
              </a:xfrm>
              <a:custGeom>
                <a:rect b="b" l="l" r="r" t="t"/>
                <a:pathLst>
                  <a:path extrusionOk="0" h="92" w="162">
                    <a:moveTo>
                      <a:pt x="83" y="1"/>
                    </a:moveTo>
                    <a:lnTo>
                      <a:pt x="1" y="47"/>
                    </a:lnTo>
                    <a:lnTo>
                      <a:pt x="79" y="92"/>
                    </a:lnTo>
                    <a:lnTo>
                      <a:pt x="162"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4"/>
              <p:cNvSpPr/>
              <p:nvPr/>
            </p:nvSpPr>
            <p:spPr>
              <a:xfrm>
                <a:off x="5763700" y="1741550"/>
                <a:ext cx="3175" cy="1800"/>
              </a:xfrm>
              <a:custGeom>
                <a:rect b="b" l="l" r="r" t="t"/>
                <a:pathLst>
                  <a:path extrusionOk="0" h="72" w="127">
                    <a:moveTo>
                      <a:pt x="83" y="1"/>
                    </a:moveTo>
                    <a:lnTo>
                      <a:pt x="0" y="47"/>
                    </a:lnTo>
                    <a:lnTo>
                      <a:pt x="44" y="72"/>
                    </a:lnTo>
                    <a:lnTo>
                      <a:pt x="126" y="25"/>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4"/>
              <p:cNvSpPr/>
              <p:nvPr/>
            </p:nvSpPr>
            <p:spPr>
              <a:xfrm>
                <a:off x="5764775" y="1742175"/>
                <a:ext cx="2925" cy="1675"/>
              </a:xfrm>
              <a:custGeom>
                <a:rect b="b" l="l" r="r" t="t"/>
                <a:pathLst>
                  <a:path extrusionOk="0" h="67" w="117">
                    <a:moveTo>
                      <a:pt x="83" y="0"/>
                    </a:moveTo>
                    <a:lnTo>
                      <a:pt x="1" y="47"/>
                    </a:lnTo>
                    <a:lnTo>
                      <a:pt x="34" y="67"/>
                    </a:lnTo>
                    <a:lnTo>
                      <a:pt x="117" y="21"/>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4"/>
              <p:cNvSpPr/>
              <p:nvPr/>
            </p:nvSpPr>
            <p:spPr>
              <a:xfrm>
                <a:off x="5761650" y="1743825"/>
                <a:ext cx="8300" cy="7075"/>
              </a:xfrm>
              <a:custGeom>
                <a:rect b="b" l="l" r="r" t="t"/>
                <a:pathLst>
                  <a:path extrusionOk="0" h="283" w="332">
                    <a:moveTo>
                      <a:pt x="159" y="1"/>
                    </a:moveTo>
                    <a:lnTo>
                      <a:pt x="1" y="91"/>
                    </a:lnTo>
                    <a:lnTo>
                      <a:pt x="331" y="282"/>
                    </a:lnTo>
                    <a:lnTo>
                      <a:pt x="331" y="101"/>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4"/>
              <p:cNvSpPr/>
              <p:nvPr/>
            </p:nvSpPr>
            <p:spPr>
              <a:xfrm>
                <a:off x="5747625" y="1733475"/>
                <a:ext cx="3250" cy="3725"/>
              </a:xfrm>
              <a:custGeom>
                <a:rect b="b" l="l" r="r" t="t"/>
                <a:pathLst>
                  <a:path extrusionOk="0" h="149" w="130">
                    <a:moveTo>
                      <a:pt x="1" y="0"/>
                    </a:moveTo>
                    <a:lnTo>
                      <a:pt x="1" y="148"/>
                    </a:lnTo>
                    <a:lnTo>
                      <a:pt x="130" y="74"/>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4"/>
              <p:cNvSpPr/>
              <p:nvPr/>
            </p:nvSpPr>
            <p:spPr>
              <a:xfrm>
                <a:off x="5752825" y="1735275"/>
                <a:ext cx="3175" cy="1800"/>
              </a:xfrm>
              <a:custGeom>
                <a:rect b="b" l="l" r="r" t="t"/>
                <a:pathLst>
                  <a:path extrusionOk="0" h="72" w="127">
                    <a:moveTo>
                      <a:pt x="83" y="1"/>
                    </a:moveTo>
                    <a:lnTo>
                      <a:pt x="0" y="47"/>
                    </a:lnTo>
                    <a:lnTo>
                      <a:pt x="44" y="72"/>
                    </a:lnTo>
                    <a:lnTo>
                      <a:pt x="126" y="25"/>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4"/>
              <p:cNvSpPr/>
              <p:nvPr/>
            </p:nvSpPr>
            <p:spPr>
              <a:xfrm>
                <a:off x="5747625" y="1735325"/>
                <a:ext cx="5225" cy="3400"/>
              </a:xfrm>
              <a:custGeom>
                <a:rect b="b" l="l" r="r" t="t"/>
                <a:pathLst>
                  <a:path extrusionOk="0" h="136" w="209">
                    <a:moveTo>
                      <a:pt x="130" y="0"/>
                    </a:moveTo>
                    <a:lnTo>
                      <a:pt x="1" y="74"/>
                    </a:lnTo>
                    <a:lnTo>
                      <a:pt x="1" y="107"/>
                    </a:lnTo>
                    <a:lnTo>
                      <a:pt x="50" y="135"/>
                    </a:lnTo>
                    <a:lnTo>
                      <a:pt x="208" y="45"/>
                    </a:lnTo>
                    <a:lnTo>
                      <a:pt x="13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4"/>
              <p:cNvSpPr/>
              <p:nvPr/>
            </p:nvSpPr>
            <p:spPr>
              <a:xfrm>
                <a:off x="5748875" y="1736450"/>
                <a:ext cx="5050" cy="2925"/>
              </a:xfrm>
              <a:custGeom>
                <a:rect b="b" l="l" r="r" t="t"/>
                <a:pathLst>
                  <a:path extrusionOk="0" h="117" w="202">
                    <a:moveTo>
                      <a:pt x="158" y="0"/>
                    </a:moveTo>
                    <a:lnTo>
                      <a:pt x="0" y="90"/>
                    </a:lnTo>
                    <a:lnTo>
                      <a:pt x="44" y="116"/>
                    </a:lnTo>
                    <a:lnTo>
                      <a:pt x="202" y="25"/>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4"/>
              <p:cNvSpPr/>
              <p:nvPr/>
            </p:nvSpPr>
            <p:spPr>
              <a:xfrm>
                <a:off x="5749950" y="1737050"/>
                <a:ext cx="4850" cy="2775"/>
              </a:xfrm>
              <a:custGeom>
                <a:rect b="b" l="l" r="r" t="t"/>
                <a:pathLst>
                  <a:path extrusionOk="0" h="111" w="194">
                    <a:moveTo>
                      <a:pt x="159" y="1"/>
                    </a:moveTo>
                    <a:lnTo>
                      <a:pt x="1" y="92"/>
                    </a:lnTo>
                    <a:lnTo>
                      <a:pt x="34" y="111"/>
                    </a:lnTo>
                    <a:lnTo>
                      <a:pt x="193" y="21"/>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4"/>
              <p:cNvSpPr/>
              <p:nvPr/>
            </p:nvSpPr>
            <p:spPr>
              <a:xfrm>
                <a:off x="5747625" y="1731075"/>
                <a:ext cx="5325" cy="4275"/>
              </a:xfrm>
              <a:custGeom>
                <a:rect b="b" l="l" r="r" t="t"/>
                <a:pathLst>
                  <a:path extrusionOk="0" h="171" w="213">
                    <a:moveTo>
                      <a:pt x="2" y="1"/>
                    </a:moveTo>
                    <a:lnTo>
                      <a:pt x="1" y="96"/>
                    </a:lnTo>
                    <a:lnTo>
                      <a:pt x="130" y="170"/>
                    </a:lnTo>
                    <a:lnTo>
                      <a:pt x="212" y="124"/>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4"/>
              <p:cNvSpPr/>
              <p:nvPr/>
            </p:nvSpPr>
            <p:spPr>
              <a:xfrm>
                <a:off x="5750850" y="1734150"/>
                <a:ext cx="4050" cy="2325"/>
              </a:xfrm>
              <a:custGeom>
                <a:rect b="b" l="l" r="r" t="t"/>
                <a:pathLst>
                  <a:path extrusionOk="0" h="93" w="162">
                    <a:moveTo>
                      <a:pt x="83" y="1"/>
                    </a:moveTo>
                    <a:lnTo>
                      <a:pt x="1" y="47"/>
                    </a:lnTo>
                    <a:lnTo>
                      <a:pt x="79" y="92"/>
                    </a:lnTo>
                    <a:lnTo>
                      <a:pt x="162"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4"/>
              <p:cNvSpPr/>
              <p:nvPr/>
            </p:nvSpPr>
            <p:spPr>
              <a:xfrm>
                <a:off x="5753900" y="1735900"/>
                <a:ext cx="2975" cy="1700"/>
              </a:xfrm>
              <a:custGeom>
                <a:rect b="b" l="l" r="r" t="t"/>
                <a:pathLst>
                  <a:path extrusionOk="0" h="68" w="119">
                    <a:moveTo>
                      <a:pt x="83" y="0"/>
                    </a:moveTo>
                    <a:lnTo>
                      <a:pt x="1" y="47"/>
                    </a:lnTo>
                    <a:lnTo>
                      <a:pt x="35" y="67"/>
                    </a:lnTo>
                    <a:lnTo>
                      <a:pt x="118" y="19"/>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4"/>
              <p:cNvSpPr/>
              <p:nvPr/>
            </p:nvSpPr>
            <p:spPr>
              <a:xfrm>
                <a:off x="5754775" y="1736375"/>
                <a:ext cx="2850" cy="2850"/>
              </a:xfrm>
              <a:custGeom>
                <a:rect b="b" l="l" r="r" t="t"/>
                <a:pathLst>
                  <a:path extrusionOk="0" h="114" w="114">
                    <a:moveTo>
                      <a:pt x="83" y="0"/>
                    </a:moveTo>
                    <a:lnTo>
                      <a:pt x="0" y="48"/>
                    </a:lnTo>
                    <a:lnTo>
                      <a:pt x="112" y="113"/>
                    </a:lnTo>
                    <a:lnTo>
                      <a:pt x="113" y="18"/>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4"/>
              <p:cNvSpPr/>
              <p:nvPr/>
            </p:nvSpPr>
            <p:spPr>
              <a:xfrm>
                <a:off x="5750775" y="1737575"/>
                <a:ext cx="6825" cy="6175"/>
              </a:xfrm>
              <a:custGeom>
                <a:rect b="b" l="l" r="r" t="t"/>
                <a:pathLst>
                  <a:path extrusionOk="0" h="247" w="273">
                    <a:moveTo>
                      <a:pt x="160" y="0"/>
                    </a:moveTo>
                    <a:lnTo>
                      <a:pt x="1" y="90"/>
                    </a:lnTo>
                    <a:lnTo>
                      <a:pt x="272" y="247"/>
                    </a:lnTo>
                    <a:lnTo>
                      <a:pt x="272" y="65"/>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4"/>
              <p:cNvSpPr/>
              <p:nvPr/>
            </p:nvSpPr>
            <p:spPr>
              <a:xfrm>
                <a:off x="5769925" y="1746325"/>
                <a:ext cx="925" cy="5000"/>
              </a:xfrm>
              <a:custGeom>
                <a:rect b="b" l="l" r="r" t="t"/>
                <a:pathLst>
                  <a:path extrusionOk="0" h="200" w="37">
                    <a:moveTo>
                      <a:pt x="0" y="1"/>
                    </a:moveTo>
                    <a:lnTo>
                      <a:pt x="0" y="182"/>
                    </a:lnTo>
                    <a:lnTo>
                      <a:pt x="29" y="200"/>
                    </a:lnTo>
                    <a:lnTo>
                      <a:pt x="29" y="166"/>
                    </a:lnTo>
                    <a:lnTo>
                      <a:pt x="37" y="162"/>
                    </a:lnTo>
                    <a:lnTo>
                      <a:pt x="37" y="21"/>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4"/>
              <p:cNvSpPr/>
              <p:nvPr/>
            </p:nvSpPr>
            <p:spPr>
              <a:xfrm>
                <a:off x="5765600" y="1742675"/>
                <a:ext cx="4350" cy="3675"/>
              </a:xfrm>
              <a:custGeom>
                <a:rect b="b" l="l" r="r" t="t"/>
                <a:pathLst>
                  <a:path extrusionOk="0" h="147" w="174">
                    <a:moveTo>
                      <a:pt x="84" y="1"/>
                    </a:moveTo>
                    <a:lnTo>
                      <a:pt x="1" y="47"/>
                    </a:lnTo>
                    <a:lnTo>
                      <a:pt x="173" y="147"/>
                    </a:lnTo>
                    <a:lnTo>
                      <a:pt x="173" y="51"/>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4"/>
              <p:cNvSpPr/>
              <p:nvPr/>
            </p:nvSpPr>
            <p:spPr>
              <a:xfrm>
                <a:off x="5769925" y="1743950"/>
                <a:ext cx="975" cy="2925"/>
              </a:xfrm>
              <a:custGeom>
                <a:rect b="b" l="l" r="r" t="t"/>
                <a:pathLst>
                  <a:path extrusionOk="0" h="117" w="39">
                    <a:moveTo>
                      <a:pt x="0" y="0"/>
                    </a:moveTo>
                    <a:lnTo>
                      <a:pt x="0" y="96"/>
                    </a:lnTo>
                    <a:lnTo>
                      <a:pt x="37" y="116"/>
                    </a:lnTo>
                    <a:lnTo>
                      <a:pt x="38" y="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4"/>
              <p:cNvSpPr/>
              <p:nvPr/>
            </p:nvSpPr>
            <p:spPr>
              <a:xfrm>
                <a:off x="5770825" y="1746850"/>
                <a:ext cx="3075" cy="3525"/>
              </a:xfrm>
              <a:custGeom>
                <a:rect b="b" l="l" r="r" t="t"/>
                <a:pathLst>
                  <a:path extrusionOk="0" h="141" w="123">
                    <a:moveTo>
                      <a:pt x="1" y="0"/>
                    </a:moveTo>
                    <a:lnTo>
                      <a:pt x="1" y="141"/>
                    </a:lnTo>
                    <a:lnTo>
                      <a:pt x="123" y="71"/>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4"/>
              <p:cNvSpPr/>
              <p:nvPr/>
            </p:nvSpPr>
            <p:spPr>
              <a:xfrm>
                <a:off x="5770825" y="1748625"/>
                <a:ext cx="5025" cy="3400"/>
              </a:xfrm>
              <a:custGeom>
                <a:rect b="b" l="l" r="r" t="t"/>
                <a:pathLst>
                  <a:path extrusionOk="0" h="136" w="201">
                    <a:moveTo>
                      <a:pt x="123" y="0"/>
                    </a:moveTo>
                    <a:lnTo>
                      <a:pt x="1" y="70"/>
                    </a:lnTo>
                    <a:lnTo>
                      <a:pt x="1" y="111"/>
                    </a:lnTo>
                    <a:lnTo>
                      <a:pt x="43" y="135"/>
                    </a:lnTo>
                    <a:lnTo>
                      <a:pt x="201" y="45"/>
                    </a:lnTo>
                    <a:lnTo>
                      <a:pt x="12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4"/>
              <p:cNvSpPr/>
              <p:nvPr/>
            </p:nvSpPr>
            <p:spPr>
              <a:xfrm>
                <a:off x="5771875" y="1749750"/>
                <a:ext cx="5075" cy="2875"/>
              </a:xfrm>
              <a:custGeom>
                <a:rect b="b" l="l" r="r" t="t"/>
                <a:pathLst>
                  <a:path extrusionOk="0" h="115" w="203">
                    <a:moveTo>
                      <a:pt x="159" y="0"/>
                    </a:moveTo>
                    <a:lnTo>
                      <a:pt x="1" y="90"/>
                    </a:lnTo>
                    <a:lnTo>
                      <a:pt x="44" y="115"/>
                    </a:lnTo>
                    <a:lnTo>
                      <a:pt x="202" y="25"/>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4"/>
              <p:cNvSpPr/>
              <p:nvPr/>
            </p:nvSpPr>
            <p:spPr>
              <a:xfrm>
                <a:off x="5777800" y="1749675"/>
                <a:ext cx="4475" cy="3800"/>
              </a:xfrm>
              <a:custGeom>
                <a:rect b="b" l="l" r="r" t="t"/>
                <a:pathLst>
                  <a:path extrusionOk="0" h="152" w="179">
                    <a:moveTo>
                      <a:pt x="83" y="0"/>
                    </a:moveTo>
                    <a:lnTo>
                      <a:pt x="0" y="48"/>
                    </a:lnTo>
                    <a:lnTo>
                      <a:pt x="179" y="151"/>
                    </a:lnTo>
                    <a:lnTo>
                      <a:pt x="179" y="57"/>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4"/>
              <p:cNvSpPr/>
              <p:nvPr/>
            </p:nvSpPr>
            <p:spPr>
              <a:xfrm>
                <a:off x="5772975" y="1750350"/>
                <a:ext cx="4850" cy="2800"/>
              </a:xfrm>
              <a:custGeom>
                <a:rect b="b" l="l" r="r" t="t"/>
                <a:pathLst>
                  <a:path extrusionOk="0" h="112" w="194">
                    <a:moveTo>
                      <a:pt x="158" y="1"/>
                    </a:moveTo>
                    <a:lnTo>
                      <a:pt x="0" y="91"/>
                    </a:lnTo>
                    <a:lnTo>
                      <a:pt x="34" y="111"/>
                    </a:lnTo>
                    <a:lnTo>
                      <a:pt x="193" y="21"/>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4"/>
              <p:cNvSpPr/>
              <p:nvPr/>
            </p:nvSpPr>
            <p:spPr>
              <a:xfrm>
                <a:off x="5770825" y="1744500"/>
                <a:ext cx="5150" cy="4150"/>
              </a:xfrm>
              <a:custGeom>
                <a:rect b="b" l="l" r="r" t="t"/>
                <a:pathLst>
                  <a:path extrusionOk="0" h="166" w="206">
                    <a:moveTo>
                      <a:pt x="2" y="0"/>
                    </a:moveTo>
                    <a:lnTo>
                      <a:pt x="1" y="94"/>
                    </a:lnTo>
                    <a:lnTo>
                      <a:pt x="123" y="165"/>
                    </a:lnTo>
                    <a:lnTo>
                      <a:pt x="205" y="117"/>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4"/>
              <p:cNvSpPr/>
              <p:nvPr/>
            </p:nvSpPr>
            <p:spPr>
              <a:xfrm>
                <a:off x="5783150" y="1757650"/>
                <a:ext cx="25" cy="900"/>
              </a:xfrm>
              <a:custGeom>
                <a:rect b="b" l="l" r="r" t="t"/>
                <a:pathLst>
                  <a:path extrusionOk="0" h="36" w="1">
                    <a:moveTo>
                      <a:pt x="1" y="0"/>
                    </a:moveTo>
                    <a:lnTo>
                      <a:pt x="1" y="35"/>
                    </a:lnTo>
                    <a:lnTo>
                      <a:pt x="1" y="35"/>
                    </a:lnTo>
                    <a:lnTo>
                      <a:pt x="1" y="2"/>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4"/>
              <p:cNvSpPr/>
              <p:nvPr/>
            </p:nvSpPr>
            <p:spPr>
              <a:xfrm>
                <a:off x="5773875" y="1747425"/>
                <a:ext cx="4050" cy="2350"/>
              </a:xfrm>
              <a:custGeom>
                <a:rect b="b" l="l" r="r" t="t"/>
                <a:pathLst>
                  <a:path extrusionOk="0" h="94" w="162">
                    <a:moveTo>
                      <a:pt x="83" y="0"/>
                    </a:moveTo>
                    <a:lnTo>
                      <a:pt x="1" y="48"/>
                    </a:lnTo>
                    <a:lnTo>
                      <a:pt x="79" y="93"/>
                    </a:lnTo>
                    <a:lnTo>
                      <a:pt x="162" y="4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4"/>
              <p:cNvSpPr/>
              <p:nvPr/>
            </p:nvSpPr>
            <p:spPr>
              <a:xfrm>
                <a:off x="5775825" y="1748550"/>
                <a:ext cx="3175" cy="1825"/>
              </a:xfrm>
              <a:custGeom>
                <a:rect b="b" l="l" r="r" t="t"/>
                <a:pathLst>
                  <a:path extrusionOk="0" h="73" w="127">
                    <a:moveTo>
                      <a:pt x="84" y="0"/>
                    </a:moveTo>
                    <a:lnTo>
                      <a:pt x="1" y="48"/>
                    </a:lnTo>
                    <a:lnTo>
                      <a:pt x="44" y="73"/>
                    </a:lnTo>
                    <a:lnTo>
                      <a:pt x="127" y="27"/>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4"/>
              <p:cNvSpPr/>
              <p:nvPr/>
            </p:nvSpPr>
            <p:spPr>
              <a:xfrm>
                <a:off x="5776925" y="1749200"/>
                <a:ext cx="2950" cy="1700"/>
              </a:xfrm>
              <a:custGeom>
                <a:rect b="b" l="l" r="r" t="t"/>
                <a:pathLst>
                  <a:path extrusionOk="0" h="68" w="118">
                    <a:moveTo>
                      <a:pt x="83" y="1"/>
                    </a:moveTo>
                    <a:lnTo>
                      <a:pt x="0" y="47"/>
                    </a:lnTo>
                    <a:lnTo>
                      <a:pt x="35" y="67"/>
                    </a:lnTo>
                    <a:lnTo>
                      <a:pt x="118" y="19"/>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4"/>
              <p:cNvSpPr/>
              <p:nvPr/>
            </p:nvSpPr>
            <p:spPr>
              <a:xfrm>
                <a:off x="5773800" y="1750875"/>
                <a:ext cx="8475" cy="7125"/>
              </a:xfrm>
              <a:custGeom>
                <a:rect b="b" l="l" r="r" t="t"/>
                <a:pathLst>
                  <a:path extrusionOk="0" h="285" w="339">
                    <a:moveTo>
                      <a:pt x="160" y="0"/>
                    </a:moveTo>
                    <a:lnTo>
                      <a:pt x="1" y="90"/>
                    </a:lnTo>
                    <a:lnTo>
                      <a:pt x="339" y="284"/>
                    </a:lnTo>
                    <a:lnTo>
                      <a:pt x="339" y="103"/>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4"/>
              <p:cNvSpPr/>
              <p:nvPr/>
            </p:nvSpPr>
            <p:spPr>
              <a:xfrm>
                <a:off x="5783200" y="1751600"/>
                <a:ext cx="5275" cy="4250"/>
              </a:xfrm>
              <a:custGeom>
                <a:rect b="b" l="l" r="r" t="t"/>
                <a:pathLst>
                  <a:path extrusionOk="0" h="170" w="211">
                    <a:moveTo>
                      <a:pt x="0" y="0"/>
                    </a:moveTo>
                    <a:lnTo>
                      <a:pt x="0" y="96"/>
                    </a:lnTo>
                    <a:lnTo>
                      <a:pt x="128" y="170"/>
                    </a:lnTo>
                    <a:lnTo>
                      <a:pt x="210" y="1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4"/>
              <p:cNvSpPr/>
              <p:nvPr/>
            </p:nvSpPr>
            <p:spPr>
              <a:xfrm>
                <a:off x="5782250" y="1753450"/>
                <a:ext cx="975" cy="5100"/>
              </a:xfrm>
              <a:custGeom>
                <a:rect b="b" l="l" r="r" t="t"/>
                <a:pathLst>
                  <a:path extrusionOk="0" h="204" w="39">
                    <a:moveTo>
                      <a:pt x="1" y="0"/>
                    </a:moveTo>
                    <a:lnTo>
                      <a:pt x="1" y="181"/>
                    </a:lnTo>
                    <a:lnTo>
                      <a:pt x="37" y="203"/>
                    </a:lnTo>
                    <a:lnTo>
                      <a:pt x="37" y="170"/>
                    </a:lnTo>
                    <a:lnTo>
                      <a:pt x="37" y="168"/>
                    </a:lnTo>
                    <a:lnTo>
                      <a:pt x="38" y="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4"/>
              <p:cNvSpPr/>
              <p:nvPr/>
            </p:nvSpPr>
            <p:spPr>
              <a:xfrm>
                <a:off x="5782250" y="1751075"/>
                <a:ext cx="975" cy="2925"/>
              </a:xfrm>
              <a:custGeom>
                <a:rect b="b" l="l" r="r" t="t"/>
                <a:pathLst>
                  <a:path extrusionOk="0" h="117" w="39">
                    <a:moveTo>
                      <a:pt x="1" y="1"/>
                    </a:moveTo>
                    <a:lnTo>
                      <a:pt x="1" y="95"/>
                    </a:lnTo>
                    <a:lnTo>
                      <a:pt x="38" y="117"/>
                    </a:lnTo>
                    <a:lnTo>
                      <a:pt x="38" y="21"/>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4"/>
              <p:cNvSpPr/>
              <p:nvPr/>
            </p:nvSpPr>
            <p:spPr>
              <a:xfrm>
                <a:off x="5783150" y="1753975"/>
                <a:ext cx="3250" cy="3700"/>
              </a:xfrm>
              <a:custGeom>
                <a:rect b="b" l="l" r="r" t="t"/>
                <a:pathLst>
                  <a:path extrusionOk="0" h="148" w="130">
                    <a:moveTo>
                      <a:pt x="2" y="1"/>
                    </a:moveTo>
                    <a:lnTo>
                      <a:pt x="1" y="147"/>
                    </a:lnTo>
                    <a:lnTo>
                      <a:pt x="130" y="75"/>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4"/>
              <p:cNvSpPr/>
              <p:nvPr/>
            </p:nvSpPr>
            <p:spPr>
              <a:xfrm>
                <a:off x="5783150" y="1755825"/>
                <a:ext cx="5225" cy="3400"/>
              </a:xfrm>
              <a:custGeom>
                <a:rect b="b" l="l" r="r" t="t"/>
                <a:pathLst>
                  <a:path extrusionOk="0" h="136" w="209">
                    <a:moveTo>
                      <a:pt x="130" y="1"/>
                    </a:moveTo>
                    <a:lnTo>
                      <a:pt x="1" y="73"/>
                    </a:lnTo>
                    <a:lnTo>
                      <a:pt x="1" y="108"/>
                    </a:lnTo>
                    <a:lnTo>
                      <a:pt x="50" y="136"/>
                    </a:lnTo>
                    <a:lnTo>
                      <a:pt x="208" y="46"/>
                    </a:lnTo>
                    <a:lnTo>
                      <a:pt x="13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4"/>
              <p:cNvSpPr/>
              <p:nvPr/>
            </p:nvSpPr>
            <p:spPr>
              <a:xfrm>
                <a:off x="5784400" y="1756950"/>
                <a:ext cx="5050" cy="2925"/>
              </a:xfrm>
              <a:custGeom>
                <a:rect b="b" l="l" r="r" t="t"/>
                <a:pathLst>
                  <a:path extrusionOk="0" h="117" w="202">
                    <a:moveTo>
                      <a:pt x="158" y="1"/>
                    </a:moveTo>
                    <a:lnTo>
                      <a:pt x="0" y="91"/>
                    </a:lnTo>
                    <a:lnTo>
                      <a:pt x="44" y="117"/>
                    </a:lnTo>
                    <a:lnTo>
                      <a:pt x="202" y="26"/>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4"/>
              <p:cNvSpPr/>
              <p:nvPr/>
            </p:nvSpPr>
            <p:spPr>
              <a:xfrm>
                <a:off x="5747625" y="1738000"/>
                <a:ext cx="45500" cy="27325"/>
              </a:xfrm>
              <a:custGeom>
                <a:rect b="b" l="l" r="r" t="t"/>
                <a:pathLst>
                  <a:path extrusionOk="0" h="1093" w="1820">
                    <a:moveTo>
                      <a:pt x="1" y="0"/>
                    </a:moveTo>
                    <a:lnTo>
                      <a:pt x="1" y="41"/>
                    </a:lnTo>
                    <a:lnTo>
                      <a:pt x="14" y="50"/>
                    </a:lnTo>
                    <a:lnTo>
                      <a:pt x="57" y="74"/>
                    </a:lnTo>
                    <a:lnTo>
                      <a:pt x="91" y="93"/>
                    </a:lnTo>
                    <a:lnTo>
                      <a:pt x="398" y="272"/>
                    </a:lnTo>
                    <a:lnTo>
                      <a:pt x="436" y="292"/>
                    </a:lnTo>
                    <a:lnTo>
                      <a:pt x="449" y="301"/>
                    </a:lnTo>
                    <a:lnTo>
                      <a:pt x="492" y="325"/>
                    </a:lnTo>
                    <a:lnTo>
                      <a:pt x="526" y="344"/>
                    </a:lnTo>
                    <a:lnTo>
                      <a:pt x="891" y="556"/>
                    </a:lnTo>
                    <a:lnTo>
                      <a:pt x="935" y="580"/>
                    </a:lnTo>
                    <a:lnTo>
                      <a:pt x="978" y="607"/>
                    </a:lnTo>
                    <a:lnTo>
                      <a:pt x="1011" y="625"/>
                    </a:lnTo>
                    <a:lnTo>
                      <a:pt x="1386" y="842"/>
                    </a:lnTo>
                    <a:lnTo>
                      <a:pt x="1435" y="869"/>
                    </a:lnTo>
                    <a:lnTo>
                      <a:pt x="1478" y="895"/>
                    </a:lnTo>
                    <a:lnTo>
                      <a:pt x="1512" y="914"/>
                    </a:lnTo>
                    <a:lnTo>
                      <a:pt x="1819" y="1092"/>
                    </a:lnTo>
                    <a:lnTo>
                      <a:pt x="1819" y="1050"/>
                    </a:lnTo>
                    <a:lnTo>
                      <a:pt x="1548" y="894"/>
                    </a:lnTo>
                    <a:lnTo>
                      <a:pt x="1515" y="875"/>
                    </a:lnTo>
                    <a:lnTo>
                      <a:pt x="1471" y="849"/>
                    </a:lnTo>
                    <a:lnTo>
                      <a:pt x="1422" y="821"/>
                    </a:lnTo>
                    <a:lnTo>
                      <a:pt x="1386" y="799"/>
                    </a:lnTo>
                    <a:lnTo>
                      <a:pt x="1048" y="605"/>
                    </a:lnTo>
                    <a:lnTo>
                      <a:pt x="1014" y="585"/>
                    </a:lnTo>
                    <a:lnTo>
                      <a:pt x="971" y="560"/>
                    </a:lnTo>
                    <a:lnTo>
                      <a:pt x="929" y="536"/>
                    </a:lnTo>
                    <a:lnTo>
                      <a:pt x="921" y="533"/>
                    </a:lnTo>
                    <a:lnTo>
                      <a:pt x="892" y="515"/>
                    </a:lnTo>
                    <a:lnTo>
                      <a:pt x="562" y="324"/>
                    </a:lnTo>
                    <a:lnTo>
                      <a:pt x="529" y="305"/>
                    </a:lnTo>
                    <a:lnTo>
                      <a:pt x="484" y="279"/>
                    </a:lnTo>
                    <a:lnTo>
                      <a:pt x="436" y="251"/>
                    </a:lnTo>
                    <a:lnTo>
                      <a:pt x="398" y="230"/>
                    </a:lnTo>
                    <a:lnTo>
                      <a:pt x="127" y="73"/>
                    </a:lnTo>
                    <a:lnTo>
                      <a:pt x="94" y="54"/>
                    </a:lnTo>
                    <a:lnTo>
                      <a:pt x="50" y="28"/>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4"/>
              <p:cNvSpPr/>
              <p:nvPr/>
            </p:nvSpPr>
            <p:spPr>
              <a:xfrm>
                <a:off x="5785475" y="1757575"/>
                <a:ext cx="4800" cy="2775"/>
              </a:xfrm>
              <a:custGeom>
                <a:rect b="b" l="l" r="r" t="t"/>
                <a:pathLst>
                  <a:path extrusionOk="0" h="111" w="192">
                    <a:moveTo>
                      <a:pt x="159" y="1"/>
                    </a:moveTo>
                    <a:lnTo>
                      <a:pt x="1" y="92"/>
                    </a:lnTo>
                    <a:lnTo>
                      <a:pt x="34" y="111"/>
                    </a:lnTo>
                    <a:lnTo>
                      <a:pt x="192" y="21"/>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4"/>
              <p:cNvSpPr/>
              <p:nvPr/>
            </p:nvSpPr>
            <p:spPr>
              <a:xfrm>
                <a:off x="5786375" y="1754650"/>
                <a:ext cx="4050" cy="2325"/>
              </a:xfrm>
              <a:custGeom>
                <a:rect b="b" l="l" r="r" t="t"/>
                <a:pathLst>
                  <a:path extrusionOk="0" h="93" w="162">
                    <a:moveTo>
                      <a:pt x="83" y="0"/>
                    </a:moveTo>
                    <a:lnTo>
                      <a:pt x="1" y="48"/>
                    </a:lnTo>
                    <a:lnTo>
                      <a:pt x="79" y="93"/>
                    </a:lnTo>
                    <a:lnTo>
                      <a:pt x="162" y="4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4"/>
              <p:cNvSpPr/>
              <p:nvPr/>
            </p:nvSpPr>
            <p:spPr>
              <a:xfrm>
                <a:off x="5786300" y="1758075"/>
                <a:ext cx="6850" cy="6200"/>
              </a:xfrm>
              <a:custGeom>
                <a:rect b="b" l="l" r="r" t="t"/>
                <a:pathLst>
                  <a:path extrusionOk="0" h="248" w="274">
                    <a:moveTo>
                      <a:pt x="159" y="1"/>
                    </a:moveTo>
                    <a:lnTo>
                      <a:pt x="1" y="91"/>
                    </a:lnTo>
                    <a:lnTo>
                      <a:pt x="272" y="247"/>
                    </a:lnTo>
                    <a:lnTo>
                      <a:pt x="274" y="66"/>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4"/>
              <p:cNvSpPr/>
              <p:nvPr/>
            </p:nvSpPr>
            <p:spPr>
              <a:xfrm>
                <a:off x="5788350" y="1755750"/>
                <a:ext cx="3175" cy="1850"/>
              </a:xfrm>
              <a:custGeom>
                <a:rect b="b" l="l" r="r" t="t"/>
                <a:pathLst>
                  <a:path extrusionOk="0" h="74" w="127">
                    <a:moveTo>
                      <a:pt x="83" y="1"/>
                    </a:moveTo>
                    <a:lnTo>
                      <a:pt x="0" y="49"/>
                    </a:lnTo>
                    <a:lnTo>
                      <a:pt x="44" y="74"/>
                    </a:lnTo>
                    <a:lnTo>
                      <a:pt x="126" y="27"/>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4"/>
              <p:cNvSpPr/>
              <p:nvPr/>
            </p:nvSpPr>
            <p:spPr>
              <a:xfrm>
                <a:off x="5789425" y="1756425"/>
                <a:ext cx="2975" cy="1675"/>
              </a:xfrm>
              <a:custGeom>
                <a:rect b="b" l="l" r="r" t="t"/>
                <a:pathLst>
                  <a:path extrusionOk="0" h="67" w="119">
                    <a:moveTo>
                      <a:pt x="83" y="0"/>
                    </a:moveTo>
                    <a:lnTo>
                      <a:pt x="1" y="47"/>
                    </a:lnTo>
                    <a:lnTo>
                      <a:pt x="34" y="67"/>
                    </a:lnTo>
                    <a:lnTo>
                      <a:pt x="118" y="19"/>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4"/>
              <p:cNvSpPr/>
              <p:nvPr/>
            </p:nvSpPr>
            <p:spPr>
              <a:xfrm>
                <a:off x="5790250" y="1756875"/>
                <a:ext cx="2900" cy="2875"/>
              </a:xfrm>
              <a:custGeom>
                <a:rect b="b" l="l" r="r" t="t"/>
                <a:pathLst>
                  <a:path extrusionOk="0" h="115" w="116">
                    <a:moveTo>
                      <a:pt x="85" y="1"/>
                    </a:moveTo>
                    <a:lnTo>
                      <a:pt x="1" y="49"/>
                    </a:lnTo>
                    <a:lnTo>
                      <a:pt x="116" y="114"/>
                    </a:lnTo>
                    <a:lnTo>
                      <a:pt x="116" y="20"/>
                    </a:lnTo>
                    <a:lnTo>
                      <a:pt x="8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4"/>
              <p:cNvSpPr/>
              <p:nvPr/>
            </p:nvSpPr>
            <p:spPr>
              <a:xfrm>
                <a:off x="5760800" y="1755650"/>
                <a:ext cx="4825" cy="2775"/>
              </a:xfrm>
              <a:custGeom>
                <a:rect b="b" l="l" r="r" t="t"/>
                <a:pathLst>
                  <a:path extrusionOk="0" h="111" w="193">
                    <a:moveTo>
                      <a:pt x="158" y="1"/>
                    </a:moveTo>
                    <a:lnTo>
                      <a:pt x="0" y="91"/>
                    </a:lnTo>
                    <a:lnTo>
                      <a:pt x="33" y="111"/>
                    </a:lnTo>
                    <a:lnTo>
                      <a:pt x="193" y="19"/>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4"/>
              <p:cNvSpPr/>
              <p:nvPr/>
            </p:nvSpPr>
            <p:spPr>
              <a:xfrm>
                <a:off x="5758500" y="1749675"/>
                <a:ext cx="5325" cy="4275"/>
              </a:xfrm>
              <a:custGeom>
                <a:rect b="b" l="l" r="r" t="t"/>
                <a:pathLst>
                  <a:path extrusionOk="0" h="171" w="213">
                    <a:moveTo>
                      <a:pt x="1" y="0"/>
                    </a:moveTo>
                    <a:lnTo>
                      <a:pt x="1" y="95"/>
                    </a:lnTo>
                    <a:lnTo>
                      <a:pt x="130" y="170"/>
                    </a:lnTo>
                    <a:lnTo>
                      <a:pt x="212" y="1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4"/>
              <p:cNvSpPr/>
              <p:nvPr/>
            </p:nvSpPr>
            <p:spPr>
              <a:xfrm>
                <a:off x="5763650" y="1753850"/>
                <a:ext cx="3175" cy="1825"/>
              </a:xfrm>
              <a:custGeom>
                <a:rect b="b" l="l" r="r" t="t"/>
                <a:pathLst>
                  <a:path extrusionOk="0" h="73" w="127">
                    <a:moveTo>
                      <a:pt x="83" y="0"/>
                    </a:moveTo>
                    <a:lnTo>
                      <a:pt x="1" y="48"/>
                    </a:lnTo>
                    <a:lnTo>
                      <a:pt x="44" y="73"/>
                    </a:lnTo>
                    <a:lnTo>
                      <a:pt x="127" y="2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4"/>
              <p:cNvSpPr/>
              <p:nvPr/>
            </p:nvSpPr>
            <p:spPr>
              <a:xfrm>
                <a:off x="5761725" y="1752725"/>
                <a:ext cx="4025" cy="2325"/>
              </a:xfrm>
              <a:custGeom>
                <a:rect b="b" l="l" r="r" t="t"/>
                <a:pathLst>
                  <a:path extrusionOk="0" h="93" w="161">
                    <a:moveTo>
                      <a:pt x="83" y="0"/>
                    </a:moveTo>
                    <a:lnTo>
                      <a:pt x="1" y="48"/>
                    </a:lnTo>
                    <a:lnTo>
                      <a:pt x="78" y="93"/>
                    </a:lnTo>
                    <a:lnTo>
                      <a:pt x="160" y="4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4"/>
              <p:cNvSpPr/>
              <p:nvPr/>
            </p:nvSpPr>
            <p:spPr>
              <a:xfrm>
                <a:off x="5764750" y="1754450"/>
                <a:ext cx="2950" cy="1700"/>
              </a:xfrm>
              <a:custGeom>
                <a:rect b="b" l="l" r="r" t="t"/>
                <a:pathLst>
                  <a:path extrusionOk="0" h="68" w="118">
                    <a:moveTo>
                      <a:pt x="83" y="1"/>
                    </a:moveTo>
                    <a:lnTo>
                      <a:pt x="0" y="49"/>
                    </a:lnTo>
                    <a:lnTo>
                      <a:pt x="35" y="67"/>
                    </a:lnTo>
                    <a:lnTo>
                      <a:pt x="118" y="21"/>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4"/>
              <p:cNvSpPr/>
              <p:nvPr/>
            </p:nvSpPr>
            <p:spPr>
              <a:xfrm>
                <a:off x="5758475" y="1753925"/>
                <a:ext cx="5200" cy="3375"/>
              </a:xfrm>
              <a:custGeom>
                <a:rect b="b" l="l" r="r" t="t"/>
                <a:pathLst>
                  <a:path extrusionOk="0" h="135" w="208">
                    <a:moveTo>
                      <a:pt x="131" y="0"/>
                    </a:moveTo>
                    <a:lnTo>
                      <a:pt x="0" y="73"/>
                    </a:lnTo>
                    <a:lnTo>
                      <a:pt x="0" y="106"/>
                    </a:lnTo>
                    <a:lnTo>
                      <a:pt x="50" y="135"/>
                    </a:lnTo>
                    <a:lnTo>
                      <a:pt x="208" y="45"/>
                    </a:lnTo>
                    <a:lnTo>
                      <a:pt x="13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4"/>
              <p:cNvSpPr/>
              <p:nvPr/>
            </p:nvSpPr>
            <p:spPr>
              <a:xfrm>
                <a:off x="5770650" y="1762650"/>
                <a:ext cx="200" cy="1075"/>
              </a:xfrm>
              <a:custGeom>
                <a:rect b="b" l="l" r="r" t="t"/>
                <a:pathLst>
                  <a:path extrusionOk="0" h="43" w="8">
                    <a:moveTo>
                      <a:pt x="8" y="1"/>
                    </a:moveTo>
                    <a:lnTo>
                      <a:pt x="0" y="5"/>
                    </a:lnTo>
                    <a:lnTo>
                      <a:pt x="0" y="38"/>
                    </a:lnTo>
                    <a:lnTo>
                      <a:pt x="8" y="43"/>
                    </a:lnTo>
                    <a:lnTo>
                      <a:pt x="8"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4"/>
              <p:cNvSpPr/>
              <p:nvPr/>
            </p:nvSpPr>
            <p:spPr>
              <a:xfrm>
                <a:off x="5785450" y="1769900"/>
                <a:ext cx="4825" cy="2750"/>
              </a:xfrm>
              <a:custGeom>
                <a:rect b="b" l="l" r="r" t="t"/>
                <a:pathLst>
                  <a:path extrusionOk="0" h="110" w="193">
                    <a:moveTo>
                      <a:pt x="160" y="1"/>
                    </a:moveTo>
                    <a:lnTo>
                      <a:pt x="0" y="90"/>
                    </a:lnTo>
                    <a:lnTo>
                      <a:pt x="35" y="109"/>
                    </a:lnTo>
                    <a:lnTo>
                      <a:pt x="193" y="19"/>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4"/>
              <p:cNvSpPr/>
              <p:nvPr/>
            </p:nvSpPr>
            <p:spPr>
              <a:xfrm>
                <a:off x="5757575" y="1749125"/>
                <a:ext cx="950" cy="2925"/>
              </a:xfrm>
              <a:custGeom>
                <a:rect b="b" l="l" r="r" t="t"/>
                <a:pathLst>
                  <a:path extrusionOk="0" h="117" w="38">
                    <a:moveTo>
                      <a:pt x="0" y="1"/>
                    </a:moveTo>
                    <a:lnTo>
                      <a:pt x="0" y="95"/>
                    </a:lnTo>
                    <a:lnTo>
                      <a:pt x="38" y="117"/>
                    </a:lnTo>
                    <a:lnTo>
                      <a:pt x="38" y="22"/>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4"/>
              <p:cNvSpPr/>
              <p:nvPr/>
            </p:nvSpPr>
            <p:spPr>
              <a:xfrm>
                <a:off x="5747625" y="1745750"/>
                <a:ext cx="3250" cy="3725"/>
              </a:xfrm>
              <a:custGeom>
                <a:rect b="b" l="l" r="r" t="t"/>
                <a:pathLst>
                  <a:path extrusionOk="0" h="149" w="130">
                    <a:moveTo>
                      <a:pt x="1" y="1"/>
                    </a:moveTo>
                    <a:lnTo>
                      <a:pt x="1" y="149"/>
                    </a:lnTo>
                    <a:lnTo>
                      <a:pt x="130" y="75"/>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4"/>
              <p:cNvSpPr/>
              <p:nvPr/>
            </p:nvSpPr>
            <p:spPr>
              <a:xfrm>
                <a:off x="5747600" y="1747600"/>
                <a:ext cx="5250" cy="3775"/>
              </a:xfrm>
              <a:custGeom>
                <a:rect b="b" l="l" r="r" t="t"/>
                <a:pathLst>
                  <a:path extrusionOk="0" h="151" w="210">
                    <a:moveTo>
                      <a:pt x="131" y="1"/>
                    </a:moveTo>
                    <a:lnTo>
                      <a:pt x="2" y="75"/>
                    </a:lnTo>
                    <a:lnTo>
                      <a:pt x="0" y="150"/>
                    </a:lnTo>
                    <a:lnTo>
                      <a:pt x="2" y="108"/>
                    </a:lnTo>
                    <a:lnTo>
                      <a:pt x="50" y="137"/>
                    </a:lnTo>
                    <a:lnTo>
                      <a:pt x="209" y="47"/>
                    </a:lnTo>
                    <a:lnTo>
                      <a:pt x="131"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4"/>
              <p:cNvSpPr/>
              <p:nvPr/>
            </p:nvSpPr>
            <p:spPr>
              <a:xfrm>
                <a:off x="5748825" y="1748775"/>
                <a:ext cx="5100" cy="2875"/>
              </a:xfrm>
              <a:custGeom>
                <a:rect b="b" l="l" r="r" t="t"/>
                <a:pathLst>
                  <a:path extrusionOk="0" h="115" w="204">
                    <a:moveTo>
                      <a:pt x="160" y="0"/>
                    </a:moveTo>
                    <a:lnTo>
                      <a:pt x="1" y="90"/>
                    </a:lnTo>
                    <a:lnTo>
                      <a:pt x="44" y="115"/>
                    </a:lnTo>
                    <a:lnTo>
                      <a:pt x="204" y="25"/>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4"/>
              <p:cNvSpPr/>
              <p:nvPr/>
            </p:nvSpPr>
            <p:spPr>
              <a:xfrm>
                <a:off x="5749925" y="1749375"/>
                <a:ext cx="4825" cy="2775"/>
              </a:xfrm>
              <a:custGeom>
                <a:rect b="b" l="l" r="r" t="t"/>
                <a:pathLst>
                  <a:path extrusionOk="0" h="111" w="193">
                    <a:moveTo>
                      <a:pt x="160" y="1"/>
                    </a:moveTo>
                    <a:lnTo>
                      <a:pt x="0" y="91"/>
                    </a:lnTo>
                    <a:lnTo>
                      <a:pt x="35" y="111"/>
                    </a:lnTo>
                    <a:lnTo>
                      <a:pt x="193" y="20"/>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4"/>
              <p:cNvSpPr/>
              <p:nvPr/>
            </p:nvSpPr>
            <p:spPr>
              <a:xfrm>
                <a:off x="5747625" y="1743400"/>
                <a:ext cx="5325" cy="4225"/>
              </a:xfrm>
              <a:custGeom>
                <a:rect b="b" l="l" r="r" t="t"/>
                <a:pathLst>
                  <a:path extrusionOk="0" h="169" w="213">
                    <a:moveTo>
                      <a:pt x="1" y="1"/>
                    </a:moveTo>
                    <a:lnTo>
                      <a:pt x="1" y="95"/>
                    </a:lnTo>
                    <a:lnTo>
                      <a:pt x="130" y="169"/>
                    </a:lnTo>
                    <a:lnTo>
                      <a:pt x="212" y="122"/>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4"/>
              <p:cNvSpPr/>
              <p:nvPr/>
            </p:nvSpPr>
            <p:spPr>
              <a:xfrm>
                <a:off x="5752825" y="1747575"/>
                <a:ext cx="3175" cy="1825"/>
              </a:xfrm>
              <a:custGeom>
                <a:rect b="b" l="l" r="r" t="t"/>
                <a:pathLst>
                  <a:path extrusionOk="0" h="73" w="127">
                    <a:moveTo>
                      <a:pt x="83" y="0"/>
                    </a:moveTo>
                    <a:lnTo>
                      <a:pt x="0" y="48"/>
                    </a:lnTo>
                    <a:lnTo>
                      <a:pt x="44" y="73"/>
                    </a:lnTo>
                    <a:lnTo>
                      <a:pt x="126" y="2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4"/>
              <p:cNvSpPr/>
              <p:nvPr/>
            </p:nvSpPr>
            <p:spPr>
              <a:xfrm>
                <a:off x="5750850" y="1746450"/>
                <a:ext cx="4050" cy="2350"/>
              </a:xfrm>
              <a:custGeom>
                <a:rect b="b" l="l" r="r" t="t"/>
                <a:pathLst>
                  <a:path extrusionOk="0" h="94" w="162">
                    <a:moveTo>
                      <a:pt x="83" y="0"/>
                    </a:moveTo>
                    <a:lnTo>
                      <a:pt x="1" y="47"/>
                    </a:lnTo>
                    <a:lnTo>
                      <a:pt x="79" y="93"/>
                    </a:lnTo>
                    <a:lnTo>
                      <a:pt x="162" y="4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4"/>
              <p:cNvSpPr/>
              <p:nvPr/>
            </p:nvSpPr>
            <p:spPr>
              <a:xfrm>
                <a:off x="5750775" y="1749850"/>
                <a:ext cx="6825" cy="6225"/>
              </a:xfrm>
              <a:custGeom>
                <a:rect b="b" l="l" r="r" t="t"/>
                <a:pathLst>
                  <a:path extrusionOk="0" h="249" w="273">
                    <a:moveTo>
                      <a:pt x="159" y="1"/>
                    </a:moveTo>
                    <a:lnTo>
                      <a:pt x="1" y="92"/>
                    </a:lnTo>
                    <a:lnTo>
                      <a:pt x="272" y="249"/>
                    </a:lnTo>
                    <a:lnTo>
                      <a:pt x="272" y="66"/>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4"/>
              <p:cNvSpPr/>
              <p:nvPr/>
            </p:nvSpPr>
            <p:spPr>
              <a:xfrm>
                <a:off x="5757575" y="1751475"/>
                <a:ext cx="950" cy="5100"/>
              </a:xfrm>
              <a:custGeom>
                <a:rect b="b" l="l" r="r" t="t"/>
                <a:pathLst>
                  <a:path extrusionOk="0" h="204" w="38">
                    <a:moveTo>
                      <a:pt x="0" y="1"/>
                    </a:moveTo>
                    <a:lnTo>
                      <a:pt x="0" y="184"/>
                    </a:lnTo>
                    <a:lnTo>
                      <a:pt x="36" y="204"/>
                    </a:lnTo>
                    <a:lnTo>
                      <a:pt x="38" y="23"/>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4"/>
              <p:cNvSpPr/>
              <p:nvPr/>
            </p:nvSpPr>
            <p:spPr>
              <a:xfrm>
                <a:off x="5753900" y="1748175"/>
                <a:ext cx="2925" cy="1700"/>
              </a:xfrm>
              <a:custGeom>
                <a:rect b="b" l="l" r="r" t="t"/>
                <a:pathLst>
                  <a:path extrusionOk="0" h="68" w="117">
                    <a:moveTo>
                      <a:pt x="83" y="1"/>
                    </a:moveTo>
                    <a:lnTo>
                      <a:pt x="1" y="49"/>
                    </a:lnTo>
                    <a:lnTo>
                      <a:pt x="34" y="68"/>
                    </a:lnTo>
                    <a:lnTo>
                      <a:pt x="117" y="21"/>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4"/>
              <p:cNvSpPr/>
              <p:nvPr/>
            </p:nvSpPr>
            <p:spPr>
              <a:xfrm>
                <a:off x="5754725" y="1748700"/>
                <a:ext cx="2875" cy="2800"/>
              </a:xfrm>
              <a:custGeom>
                <a:rect b="b" l="l" r="r" t="t"/>
                <a:pathLst>
                  <a:path extrusionOk="0" h="112" w="115">
                    <a:moveTo>
                      <a:pt x="84" y="0"/>
                    </a:moveTo>
                    <a:lnTo>
                      <a:pt x="1" y="47"/>
                    </a:lnTo>
                    <a:lnTo>
                      <a:pt x="114" y="112"/>
                    </a:lnTo>
                    <a:lnTo>
                      <a:pt x="114" y="18"/>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4"/>
              <p:cNvSpPr/>
              <p:nvPr/>
            </p:nvSpPr>
            <p:spPr>
              <a:xfrm>
                <a:off x="5758475" y="1752025"/>
                <a:ext cx="3275" cy="3725"/>
              </a:xfrm>
              <a:custGeom>
                <a:rect b="b" l="l" r="r" t="t"/>
                <a:pathLst>
                  <a:path extrusionOk="0" h="149" w="131">
                    <a:moveTo>
                      <a:pt x="2" y="1"/>
                    </a:moveTo>
                    <a:lnTo>
                      <a:pt x="0" y="149"/>
                    </a:lnTo>
                    <a:lnTo>
                      <a:pt x="131" y="76"/>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4"/>
              <p:cNvSpPr/>
              <p:nvPr/>
            </p:nvSpPr>
            <p:spPr>
              <a:xfrm>
                <a:off x="5759700" y="1755025"/>
                <a:ext cx="5075" cy="2900"/>
              </a:xfrm>
              <a:custGeom>
                <a:rect b="b" l="l" r="r" t="t"/>
                <a:pathLst>
                  <a:path extrusionOk="0" h="116" w="203">
                    <a:moveTo>
                      <a:pt x="159" y="1"/>
                    </a:moveTo>
                    <a:lnTo>
                      <a:pt x="1" y="91"/>
                    </a:lnTo>
                    <a:lnTo>
                      <a:pt x="44" y="116"/>
                    </a:lnTo>
                    <a:lnTo>
                      <a:pt x="202" y="26"/>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4"/>
              <p:cNvSpPr/>
              <p:nvPr/>
            </p:nvSpPr>
            <p:spPr>
              <a:xfrm>
                <a:off x="5761625" y="1756125"/>
                <a:ext cx="8300" cy="7050"/>
              </a:xfrm>
              <a:custGeom>
                <a:rect b="b" l="l" r="r" t="t"/>
                <a:pathLst>
                  <a:path extrusionOk="0" h="282" w="332">
                    <a:moveTo>
                      <a:pt x="160" y="0"/>
                    </a:moveTo>
                    <a:lnTo>
                      <a:pt x="0" y="92"/>
                    </a:lnTo>
                    <a:lnTo>
                      <a:pt x="331" y="282"/>
                    </a:lnTo>
                    <a:lnTo>
                      <a:pt x="331" y="101"/>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4"/>
              <p:cNvSpPr/>
              <p:nvPr/>
            </p:nvSpPr>
            <p:spPr>
              <a:xfrm>
                <a:off x="5769900" y="1758625"/>
                <a:ext cx="950" cy="5000"/>
              </a:xfrm>
              <a:custGeom>
                <a:rect b="b" l="l" r="r" t="t"/>
                <a:pathLst>
                  <a:path extrusionOk="0" h="200" w="38">
                    <a:moveTo>
                      <a:pt x="0" y="1"/>
                    </a:moveTo>
                    <a:lnTo>
                      <a:pt x="0" y="182"/>
                    </a:lnTo>
                    <a:lnTo>
                      <a:pt x="30" y="199"/>
                    </a:lnTo>
                    <a:lnTo>
                      <a:pt x="30" y="166"/>
                    </a:lnTo>
                    <a:lnTo>
                      <a:pt x="38" y="162"/>
                    </a:lnTo>
                    <a:lnTo>
                      <a:pt x="38" y="22"/>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4"/>
              <p:cNvSpPr/>
              <p:nvPr/>
            </p:nvSpPr>
            <p:spPr>
              <a:xfrm>
                <a:off x="5765600" y="1754975"/>
                <a:ext cx="4350" cy="3675"/>
              </a:xfrm>
              <a:custGeom>
                <a:rect b="b" l="l" r="r" t="t"/>
                <a:pathLst>
                  <a:path extrusionOk="0" h="147" w="174">
                    <a:moveTo>
                      <a:pt x="84" y="0"/>
                    </a:moveTo>
                    <a:lnTo>
                      <a:pt x="1" y="46"/>
                    </a:lnTo>
                    <a:lnTo>
                      <a:pt x="172" y="147"/>
                    </a:lnTo>
                    <a:lnTo>
                      <a:pt x="173" y="52"/>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4"/>
              <p:cNvSpPr/>
              <p:nvPr/>
            </p:nvSpPr>
            <p:spPr>
              <a:xfrm>
                <a:off x="5769900" y="1756275"/>
                <a:ext cx="950" cy="2925"/>
              </a:xfrm>
              <a:custGeom>
                <a:rect b="b" l="l" r="r" t="t"/>
                <a:pathLst>
                  <a:path extrusionOk="0" h="117" w="38">
                    <a:moveTo>
                      <a:pt x="1" y="0"/>
                    </a:moveTo>
                    <a:lnTo>
                      <a:pt x="0" y="95"/>
                    </a:lnTo>
                    <a:lnTo>
                      <a:pt x="38" y="116"/>
                    </a:lnTo>
                    <a:lnTo>
                      <a:pt x="38" y="21"/>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4"/>
              <p:cNvSpPr/>
              <p:nvPr/>
            </p:nvSpPr>
            <p:spPr>
              <a:xfrm>
                <a:off x="5770825" y="1759175"/>
                <a:ext cx="3075" cy="3500"/>
              </a:xfrm>
              <a:custGeom>
                <a:rect b="b" l="l" r="r" t="t"/>
                <a:pathLst>
                  <a:path extrusionOk="0" h="140" w="123">
                    <a:moveTo>
                      <a:pt x="1" y="0"/>
                    </a:moveTo>
                    <a:lnTo>
                      <a:pt x="1" y="140"/>
                    </a:lnTo>
                    <a:lnTo>
                      <a:pt x="123" y="70"/>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4"/>
              <p:cNvSpPr/>
              <p:nvPr/>
            </p:nvSpPr>
            <p:spPr>
              <a:xfrm>
                <a:off x="5770825" y="1760900"/>
                <a:ext cx="5025" cy="3400"/>
              </a:xfrm>
              <a:custGeom>
                <a:rect b="b" l="l" r="r" t="t"/>
                <a:pathLst>
                  <a:path extrusionOk="0" h="136" w="201">
                    <a:moveTo>
                      <a:pt x="123" y="1"/>
                    </a:moveTo>
                    <a:lnTo>
                      <a:pt x="1" y="71"/>
                    </a:lnTo>
                    <a:lnTo>
                      <a:pt x="1" y="113"/>
                    </a:lnTo>
                    <a:lnTo>
                      <a:pt x="41" y="136"/>
                    </a:lnTo>
                    <a:lnTo>
                      <a:pt x="201" y="46"/>
                    </a:lnTo>
                    <a:lnTo>
                      <a:pt x="12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4"/>
              <p:cNvSpPr/>
              <p:nvPr/>
            </p:nvSpPr>
            <p:spPr>
              <a:xfrm>
                <a:off x="5771850" y="1762025"/>
                <a:ext cx="5100" cy="2925"/>
              </a:xfrm>
              <a:custGeom>
                <a:rect b="b" l="l" r="r" t="t"/>
                <a:pathLst>
                  <a:path extrusionOk="0" h="117" w="204">
                    <a:moveTo>
                      <a:pt x="160" y="1"/>
                    </a:moveTo>
                    <a:lnTo>
                      <a:pt x="0" y="91"/>
                    </a:lnTo>
                    <a:lnTo>
                      <a:pt x="44" y="117"/>
                    </a:lnTo>
                    <a:lnTo>
                      <a:pt x="203" y="27"/>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4"/>
              <p:cNvSpPr/>
              <p:nvPr/>
            </p:nvSpPr>
            <p:spPr>
              <a:xfrm>
                <a:off x="5772925" y="1762675"/>
                <a:ext cx="4850" cy="2750"/>
              </a:xfrm>
              <a:custGeom>
                <a:rect b="b" l="l" r="r" t="t"/>
                <a:pathLst>
                  <a:path extrusionOk="0" h="110" w="194">
                    <a:moveTo>
                      <a:pt x="160" y="1"/>
                    </a:moveTo>
                    <a:lnTo>
                      <a:pt x="1" y="91"/>
                    </a:lnTo>
                    <a:lnTo>
                      <a:pt x="36" y="110"/>
                    </a:lnTo>
                    <a:lnTo>
                      <a:pt x="194" y="20"/>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4"/>
              <p:cNvSpPr/>
              <p:nvPr/>
            </p:nvSpPr>
            <p:spPr>
              <a:xfrm>
                <a:off x="5770825" y="1756775"/>
                <a:ext cx="5150" cy="4150"/>
              </a:xfrm>
              <a:custGeom>
                <a:rect b="b" l="l" r="r" t="t"/>
                <a:pathLst>
                  <a:path extrusionOk="0" h="166" w="206">
                    <a:moveTo>
                      <a:pt x="1" y="1"/>
                    </a:moveTo>
                    <a:lnTo>
                      <a:pt x="1" y="96"/>
                    </a:lnTo>
                    <a:lnTo>
                      <a:pt x="123" y="166"/>
                    </a:lnTo>
                    <a:lnTo>
                      <a:pt x="205" y="120"/>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4"/>
              <p:cNvSpPr/>
              <p:nvPr/>
            </p:nvSpPr>
            <p:spPr>
              <a:xfrm>
                <a:off x="5783125" y="1769975"/>
                <a:ext cx="50" cy="850"/>
              </a:xfrm>
              <a:custGeom>
                <a:rect b="b" l="l" r="r" t="t"/>
                <a:pathLst>
                  <a:path extrusionOk="0" h="34" w="2">
                    <a:moveTo>
                      <a:pt x="0" y="0"/>
                    </a:moveTo>
                    <a:lnTo>
                      <a:pt x="0" y="34"/>
                    </a:lnTo>
                    <a:lnTo>
                      <a:pt x="2" y="34"/>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4"/>
              <p:cNvSpPr/>
              <p:nvPr/>
            </p:nvSpPr>
            <p:spPr>
              <a:xfrm>
                <a:off x="5773875" y="1759750"/>
                <a:ext cx="4050" cy="2300"/>
              </a:xfrm>
              <a:custGeom>
                <a:rect b="b" l="l" r="r" t="t"/>
                <a:pathLst>
                  <a:path extrusionOk="0" h="92" w="162">
                    <a:moveTo>
                      <a:pt x="83" y="1"/>
                    </a:moveTo>
                    <a:lnTo>
                      <a:pt x="1" y="47"/>
                    </a:lnTo>
                    <a:lnTo>
                      <a:pt x="79" y="92"/>
                    </a:lnTo>
                    <a:lnTo>
                      <a:pt x="162" y="45"/>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4"/>
              <p:cNvSpPr/>
              <p:nvPr/>
            </p:nvSpPr>
            <p:spPr>
              <a:xfrm>
                <a:off x="5775825" y="1760875"/>
                <a:ext cx="3175" cy="1825"/>
              </a:xfrm>
              <a:custGeom>
                <a:rect b="b" l="l" r="r" t="t"/>
                <a:pathLst>
                  <a:path extrusionOk="0" h="73" w="127">
                    <a:moveTo>
                      <a:pt x="84" y="0"/>
                    </a:moveTo>
                    <a:lnTo>
                      <a:pt x="1" y="47"/>
                    </a:lnTo>
                    <a:lnTo>
                      <a:pt x="44" y="73"/>
                    </a:lnTo>
                    <a:lnTo>
                      <a:pt x="127" y="25"/>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4"/>
              <p:cNvSpPr/>
              <p:nvPr/>
            </p:nvSpPr>
            <p:spPr>
              <a:xfrm>
                <a:off x="5776925" y="1761500"/>
                <a:ext cx="2925" cy="1675"/>
              </a:xfrm>
              <a:custGeom>
                <a:rect b="b" l="l" r="r" t="t"/>
                <a:pathLst>
                  <a:path extrusionOk="0" h="67" w="117">
                    <a:moveTo>
                      <a:pt x="83" y="0"/>
                    </a:moveTo>
                    <a:lnTo>
                      <a:pt x="0" y="48"/>
                    </a:lnTo>
                    <a:lnTo>
                      <a:pt x="34" y="67"/>
                    </a:lnTo>
                    <a:lnTo>
                      <a:pt x="116" y="20"/>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4"/>
              <p:cNvSpPr/>
              <p:nvPr/>
            </p:nvSpPr>
            <p:spPr>
              <a:xfrm>
                <a:off x="5773800" y="1763150"/>
                <a:ext cx="8475" cy="7175"/>
              </a:xfrm>
              <a:custGeom>
                <a:rect b="b" l="l" r="r" t="t"/>
                <a:pathLst>
                  <a:path extrusionOk="0" h="287" w="339">
                    <a:moveTo>
                      <a:pt x="159" y="1"/>
                    </a:moveTo>
                    <a:lnTo>
                      <a:pt x="1" y="91"/>
                    </a:lnTo>
                    <a:lnTo>
                      <a:pt x="337" y="286"/>
                    </a:lnTo>
                    <a:lnTo>
                      <a:pt x="339" y="104"/>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4"/>
              <p:cNvSpPr/>
              <p:nvPr/>
            </p:nvSpPr>
            <p:spPr>
              <a:xfrm>
                <a:off x="5782225" y="1765725"/>
                <a:ext cx="950" cy="5100"/>
              </a:xfrm>
              <a:custGeom>
                <a:rect b="b" l="l" r="r" t="t"/>
                <a:pathLst>
                  <a:path extrusionOk="0" h="204" w="38">
                    <a:moveTo>
                      <a:pt x="2" y="1"/>
                    </a:moveTo>
                    <a:lnTo>
                      <a:pt x="0" y="183"/>
                    </a:lnTo>
                    <a:lnTo>
                      <a:pt x="36" y="204"/>
                    </a:lnTo>
                    <a:lnTo>
                      <a:pt x="36" y="170"/>
                    </a:lnTo>
                    <a:lnTo>
                      <a:pt x="38" y="170"/>
                    </a:lnTo>
                    <a:lnTo>
                      <a:pt x="38" y="23"/>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4"/>
              <p:cNvSpPr/>
              <p:nvPr/>
            </p:nvSpPr>
            <p:spPr>
              <a:xfrm>
                <a:off x="5777750" y="1762000"/>
                <a:ext cx="4525" cy="3750"/>
              </a:xfrm>
              <a:custGeom>
                <a:rect b="b" l="l" r="r" t="t"/>
                <a:pathLst>
                  <a:path extrusionOk="0" h="150" w="181">
                    <a:moveTo>
                      <a:pt x="83" y="0"/>
                    </a:moveTo>
                    <a:lnTo>
                      <a:pt x="1" y="47"/>
                    </a:lnTo>
                    <a:lnTo>
                      <a:pt x="181" y="150"/>
                    </a:lnTo>
                    <a:lnTo>
                      <a:pt x="181" y="56"/>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4"/>
              <p:cNvSpPr/>
              <p:nvPr/>
            </p:nvSpPr>
            <p:spPr>
              <a:xfrm>
                <a:off x="5782250" y="1763375"/>
                <a:ext cx="925" cy="2925"/>
              </a:xfrm>
              <a:custGeom>
                <a:rect b="b" l="l" r="r" t="t"/>
                <a:pathLst>
                  <a:path extrusionOk="0" h="117" w="37">
                    <a:moveTo>
                      <a:pt x="1" y="1"/>
                    </a:moveTo>
                    <a:lnTo>
                      <a:pt x="1" y="95"/>
                    </a:lnTo>
                    <a:lnTo>
                      <a:pt x="37" y="117"/>
                    </a:lnTo>
                    <a:lnTo>
                      <a:pt x="37" y="22"/>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4"/>
              <p:cNvSpPr/>
              <p:nvPr/>
            </p:nvSpPr>
            <p:spPr>
              <a:xfrm>
                <a:off x="5783150" y="1766275"/>
                <a:ext cx="3250" cy="3725"/>
              </a:xfrm>
              <a:custGeom>
                <a:rect b="b" l="l" r="r" t="t"/>
                <a:pathLst>
                  <a:path extrusionOk="0" h="149" w="130">
                    <a:moveTo>
                      <a:pt x="1" y="1"/>
                    </a:moveTo>
                    <a:lnTo>
                      <a:pt x="1" y="148"/>
                    </a:lnTo>
                    <a:lnTo>
                      <a:pt x="130" y="74"/>
                    </a:lnTo>
                    <a:lnTo>
                      <a:pt x="1"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4"/>
              <p:cNvSpPr/>
              <p:nvPr/>
            </p:nvSpPr>
            <p:spPr>
              <a:xfrm>
                <a:off x="5783150" y="1768125"/>
                <a:ext cx="5225" cy="3425"/>
              </a:xfrm>
              <a:custGeom>
                <a:rect b="b" l="l" r="r" t="t"/>
                <a:pathLst>
                  <a:path extrusionOk="0" h="137" w="209">
                    <a:moveTo>
                      <a:pt x="130" y="0"/>
                    </a:moveTo>
                    <a:lnTo>
                      <a:pt x="1" y="74"/>
                    </a:lnTo>
                    <a:lnTo>
                      <a:pt x="1" y="108"/>
                    </a:lnTo>
                    <a:lnTo>
                      <a:pt x="49" y="137"/>
                    </a:lnTo>
                    <a:lnTo>
                      <a:pt x="208" y="45"/>
                    </a:lnTo>
                    <a:lnTo>
                      <a:pt x="13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4"/>
              <p:cNvSpPr/>
              <p:nvPr/>
            </p:nvSpPr>
            <p:spPr>
              <a:xfrm>
                <a:off x="5747600" y="1750300"/>
                <a:ext cx="45525" cy="27300"/>
              </a:xfrm>
              <a:custGeom>
                <a:rect b="b" l="l" r="r" t="t"/>
                <a:pathLst>
                  <a:path extrusionOk="0" h="1092" w="1821">
                    <a:moveTo>
                      <a:pt x="2" y="0"/>
                    </a:moveTo>
                    <a:lnTo>
                      <a:pt x="0" y="42"/>
                    </a:lnTo>
                    <a:lnTo>
                      <a:pt x="13" y="49"/>
                    </a:lnTo>
                    <a:lnTo>
                      <a:pt x="57" y="74"/>
                    </a:lnTo>
                    <a:lnTo>
                      <a:pt x="92" y="94"/>
                    </a:lnTo>
                    <a:lnTo>
                      <a:pt x="399" y="271"/>
                    </a:lnTo>
                    <a:lnTo>
                      <a:pt x="435" y="293"/>
                    </a:lnTo>
                    <a:lnTo>
                      <a:pt x="448" y="300"/>
                    </a:lnTo>
                    <a:lnTo>
                      <a:pt x="492" y="325"/>
                    </a:lnTo>
                    <a:lnTo>
                      <a:pt x="525" y="345"/>
                    </a:lnTo>
                    <a:lnTo>
                      <a:pt x="892" y="557"/>
                    </a:lnTo>
                    <a:lnTo>
                      <a:pt x="936" y="582"/>
                    </a:lnTo>
                    <a:lnTo>
                      <a:pt x="978" y="606"/>
                    </a:lnTo>
                    <a:lnTo>
                      <a:pt x="1012" y="626"/>
                    </a:lnTo>
                    <a:lnTo>
                      <a:pt x="1385" y="841"/>
                    </a:lnTo>
                    <a:lnTo>
                      <a:pt x="1434" y="870"/>
                    </a:lnTo>
                    <a:lnTo>
                      <a:pt x="1478" y="895"/>
                    </a:lnTo>
                    <a:lnTo>
                      <a:pt x="1513" y="915"/>
                    </a:lnTo>
                    <a:lnTo>
                      <a:pt x="1820" y="1092"/>
                    </a:lnTo>
                    <a:lnTo>
                      <a:pt x="1820" y="1051"/>
                    </a:lnTo>
                    <a:lnTo>
                      <a:pt x="1549" y="893"/>
                    </a:lnTo>
                    <a:lnTo>
                      <a:pt x="1514" y="874"/>
                    </a:lnTo>
                    <a:lnTo>
                      <a:pt x="1471" y="850"/>
                    </a:lnTo>
                    <a:lnTo>
                      <a:pt x="1421" y="821"/>
                    </a:lnTo>
                    <a:lnTo>
                      <a:pt x="1385" y="800"/>
                    </a:lnTo>
                    <a:lnTo>
                      <a:pt x="1049" y="605"/>
                    </a:lnTo>
                    <a:lnTo>
                      <a:pt x="1014" y="586"/>
                    </a:lnTo>
                    <a:lnTo>
                      <a:pt x="970" y="560"/>
                    </a:lnTo>
                    <a:lnTo>
                      <a:pt x="930" y="537"/>
                    </a:lnTo>
                    <a:lnTo>
                      <a:pt x="922" y="532"/>
                    </a:lnTo>
                    <a:lnTo>
                      <a:pt x="892" y="515"/>
                    </a:lnTo>
                    <a:lnTo>
                      <a:pt x="561" y="325"/>
                    </a:lnTo>
                    <a:lnTo>
                      <a:pt x="528" y="305"/>
                    </a:lnTo>
                    <a:lnTo>
                      <a:pt x="485" y="280"/>
                    </a:lnTo>
                    <a:lnTo>
                      <a:pt x="435" y="251"/>
                    </a:lnTo>
                    <a:lnTo>
                      <a:pt x="399" y="231"/>
                    </a:lnTo>
                    <a:lnTo>
                      <a:pt x="128" y="74"/>
                    </a:lnTo>
                    <a:lnTo>
                      <a:pt x="93" y="54"/>
                    </a:lnTo>
                    <a:lnTo>
                      <a:pt x="50" y="29"/>
                    </a:lnTo>
                    <a:lnTo>
                      <a:pt x="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4"/>
              <p:cNvSpPr/>
              <p:nvPr/>
            </p:nvSpPr>
            <p:spPr>
              <a:xfrm>
                <a:off x="5784350" y="1769250"/>
                <a:ext cx="5100" cy="2925"/>
              </a:xfrm>
              <a:custGeom>
                <a:rect b="b" l="l" r="r" t="t"/>
                <a:pathLst>
                  <a:path extrusionOk="0" h="117" w="204">
                    <a:moveTo>
                      <a:pt x="160" y="0"/>
                    </a:moveTo>
                    <a:lnTo>
                      <a:pt x="1" y="92"/>
                    </a:lnTo>
                    <a:lnTo>
                      <a:pt x="44" y="116"/>
                    </a:lnTo>
                    <a:lnTo>
                      <a:pt x="204" y="27"/>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4"/>
              <p:cNvSpPr/>
              <p:nvPr/>
            </p:nvSpPr>
            <p:spPr>
              <a:xfrm>
                <a:off x="5783150" y="1763925"/>
                <a:ext cx="5325" cy="4225"/>
              </a:xfrm>
              <a:custGeom>
                <a:rect b="b" l="l" r="r" t="t"/>
                <a:pathLst>
                  <a:path extrusionOk="0" h="169" w="213">
                    <a:moveTo>
                      <a:pt x="1" y="0"/>
                    </a:moveTo>
                    <a:lnTo>
                      <a:pt x="1" y="95"/>
                    </a:lnTo>
                    <a:lnTo>
                      <a:pt x="130" y="168"/>
                    </a:lnTo>
                    <a:lnTo>
                      <a:pt x="212" y="1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4"/>
              <p:cNvSpPr/>
              <p:nvPr/>
            </p:nvSpPr>
            <p:spPr>
              <a:xfrm>
                <a:off x="5786375" y="1766975"/>
                <a:ext cx="4050" cy="2300"/>
              </a:xfrm>
              <a:custGeom>
                <a:rect b="b" l="l" r="r" t="t"/>
                <a:pathLst>
                  <a:path extrusionOk="0" h="92" w="162">
                    <a:moveTo>
                      <a:pt x="83" y="0"/>
                    </a:moveTo>
                    <a:lnTo>
                      <a:pt x="1" y="46"/>
                    </a:lnTo>
                    <a:lnTo>
                      <a:pt x="79" y="91"/>
                    </a:lnTo>
                    <a:lnTo>
                      <a:pt x="162" y="4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4"/>
              <p:cNvSpPr/>
              <p:nvPr/>
            </p:nvSpPr>
            <p:spPr>
              <a:xfrm>
                <a:off x="5788350" y="1768100"/>
                <a:ext cx="3175" cy="1825"/>
              </a:xfrm>
              <a:custGeom>
                <a:rect b="b" l="l" r="r" t="t"/>
                <a:pathLst>
                  <a:path extrusionOk="0" h="73" w="127">
                    <a:moveTo>
                      <a:pt x="83" y="0"/>
                    </a:moveTo>
                    <a:lnTo>
                      <a:pt x="0" y="46"/>
                    </a:lnTo>
                    <a:lnTo>
                      <a:pt x="44" y="73"/>
                    </a:lnTo>
                    <a:lnTo>
                      <a:pt x="126" y="2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4"/>
              <p:cNvSpPr/>
              <p:nvPr/>
            </p:nvSpPr>
            <p:spPr>
              <a:xfrm>
                <a:off x="5789425" y="1768700"/>
                <a:ext cx="2925" cy="1700"/>
              </a:xfrm>
              <a:custGeom>
                <a:rect b="b" l="l" r="r" t="t"/>
                <a:pathLst>
                  <a:path extrusionOk="0" h="68" w="117">
                    <a:moveTo>
                      <a:pt x="83" y="1"/>
                    </a:moveTo>
                    <a:lnTo>
                      <a:pt x="1" y="49"/>
                    </a:lnTo>
                    <a:lnTo>
                      <a:pt x="34" y="67"/>
                    </a:lnTo>
                    <a:lnTo>
                      <a:pt x="117" y="21"/>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4"/>
              <p:cNvSpPr/>
              <p:nvPr/>
            </p:nvSpPr>
            <p:spPr>
              <a:xfrm>
                <a:off x="5790250" y="1769200"/>
                <a:ext cx="2900" cy="2825"/>
              </a:xfrm>
              <a:custGeom>
                <a:rect b="b" l="l" r="r" t="t"/>
                <a:pathLst>
                  <a:path extrusionOk="0" h="113" w="116">
                    <a:moveTo>
                      <a:pt x="84" y="1"/>
                    </a:moveTo>
                    <a:lnTo>
                      <a:pt x="1" y="47"/>
                    </a:lnTo>
                    <a:lnTo>
                      <a:pt x="116" y="113"/>
                    </a:lnTo>
                    <a:lnTo>
                      <a:pt x="116" y="18"/>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4"/>
              <p:cNvSpPr/>
              <p:nvPr/>
            </p:nvSpPr>
            <p:spPr>
              <a:xfrm>
                <a:off x="5786300" y="1770375"/>
                <a:ext cx="6850" cy="6225"/>
              </a:xfrm>
              <a:custGeom>
                <a:rect b="b" l="l" r="r" t="t"/>
                <a:pathLst>
                  <a:path extrusionOk="0" h="249" w="274">
                    <a:moveTo>
                      <a:pt x="159" y="0"/>
                    </a:moveTo>
                    <a:lnTo>
                      <a:pt x="1" y="90"/>
                    </a:lnTo>
                    <a:lnTo>
                      <a:pt x="272" y="248"/>
                    </a:lnTo>
                    <a:lnTo>
                      <a:pt x="274" y="66"/>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4"/>
              <p:cNvSpPr/>
              <p:nvPr/>
            </p:nvSpPr>
            <p:spPr>
              <a:xfrm>
                <a:off x="5772925" y="1774975"/>
                <a:ext cx="4825" cy="2775"/>
              </a:xfrm>
              <a:custGeom>
                <a:rect b="b" l="l" r="r" t="t"/>
                <a:pathLst>
                  <a:path extrusionOk="0" h="111" w="193">
                    <a:moveTo>
                      <a:pt x="159" y="1"/>
                    </a:moveTo>
                    <a:lnTo>
                      <a:pt x="1" y="90"/>
                    </a:lnTo>
                    <a:lnTo>
                      <a:pt x="34" y="111"/>
                    </a:lnTo>
                    <a:lnTo>
                      <a:pt x="192" y="19"/>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4"/>
              <p:cNvSpPr/>
              <p:nvPr/>
            </p:nvSpPr>
            <p:spPr>
              <a:xfrm>
                <a:off x="5747600" y="1755700"/>
                <a:ext cx="5300" cy="4250"/>
              </a:xfrm>
              <a:custGeom>
                <a:rect b="b" l="l" r="r" t="t"/>
                <a:pathLst>
                  <a:path extrusionOk="0" h="170" w="212">
                    <a:moveTo>
                      <a:pt x="0" y="0"/>
                    </a:moveTo>
                    <a:lnTo>
                      <a:pt x="0" y="96"/>
                    </a:lnTo>
                    <a:lnTo>
                      <a:pt x="129" y="170"/>
                    </a:lnTo>
                    <a:lnTo>
                      <a:pt x="212" y="1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4"/>
              <p:cNvSpPr/>
              <p:nvPr/>
            </p:nvSpPr>
            <p:spPr>
              <a:xfrm>
                <a:off x="5750825" y="1758725"/>
                <a:ext cx="4050" cy="2350"/>
              </a:xfrm>
              <a:custGeom>
                <a:rect b="b" l="l" r="r" t="t"/>
                <a:pathLst>
                  <a:path extrusionOk="0" h="94" w="162">
                    <a:moveTo>
                      <a:pt x="83" y="1"/>
                    </a:moveTo>
                    <a:lnTo>
                      <a:pt x="0" y="49"/>
                    </a:lnTo>
                    <a:lnTo>
                      <a:pt x="79" y="94"/>
                    </a:lnTo>
                    <a:lnTo>
                      <a:pt x="161"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4"/>
              <p:cNvSpPr/>
              <p:nvPr/>
            </p:nvSpPr>
            <p:spPr>
              <a:xfrm>
                <a:off x="5750750" y="1762175"/>
                <a:ext cx="6800" cy="6200"/>
              </a:xfrm>
              <a:custGeom>
                <a:rect b="b" l="l" r="r" t="t"/>
                <a:pathLst>
                  <a:path extrusionOk="0" h="248" w="272">
                    <a:moveTo>
                      <a:pt x="158" y="1"/>
                    </a:moveTo>
                    <a:lnTo>
                      <a:pt x="0" y="91"/>
                    </a:lnTo>
                    <a:lnTo>
                      <a:pt x="272" y="247"/>
                    </a:lnTo>
                    <a:lnTo>
                      <a:pt x="272" y="66"/>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4"/>
              <p:cNvSpPr/>
              <p:nvPr/>
            </p:nvSpPr>
            <p:spPr>
              <a:xfrm>
                <a:off x="5753875" y="1760500"/>
                <a:ext cx="2925" cy="1700"/>
              </a:xfrm>
              <a:custGeom>
                <a:rect b="b" l="l" r="r" t="t"/>
                <a:pathLst>
                  <a:path extrusionOk="0" h="68" w="117">
                    <a:moveTo>
                      <a:pt x="83" y="1"/>
                    </a:moveTo>
                    <a:lnTo>
                      <a:pt x="0" y="47"/>
                    </a:lnTo>
                    <a:lnTo>
                      <a:pt x="33" y="68"/>
                    </a:lnTo>
                    <a:lnTo>
                      <a:pt x="116" y="20"/>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4"/>
              <p:cNvSpPr/>
              <p:nvPr/>
            </p:nvSpPr>
            <p:spPr>
              <a:xfrm>
                <a:off x="5752775" y="1759850"/>
                <a:ext cx="3175" cy="1850"/>
              </a:xfrm>
              <a:custGeom>
                <a:rect b="b" l="l" r="r" t="t"/>
                <a:pathLst>
                  <a:path extrusionOk="0" h="74" w="127">
                    <a:moveTo>
                      <a:pt x="83" y="1"/>
                    </a:moveTo>
                    <a:lnTo>
                      <a:pt x="1" y="49"/>
                    </a:lnTo>
                    <a:lnTo>
                      <a:pt x="44" y="73"/>
                    </a:lnTo>
                    <a:lnTo>
                      <a:pt x="127" y="27"/>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4"/>
              <p:cNvSpPr/>
              <p:nvPr/>
            </p:nvSpPr>
            <p:spPr>
              <a:xfrm>
                <a:off x="5757525" y="1763800"/>
                <a:ext cx="975" cy="5100"/>
              </a:xfrm>
              <a:custGeom>
                <a:rect b="b" l="l" r="r" t="t"/>
                <a:pathLst>
                  <a:path extrusionOk="0" h="204" w="39">
                    <a:moveTo>
                      <a:pt x="1" y="1"/>
                    </a:moveTo>
                    <a:lnTo>
                      <a:pt x="1" y="182"/>
                    </a:lnTo>
                    <a:lnTo>
                      <a:pt x="37" y="204"/>
                    </a:lnTo>
                    <a:lnTo>
                      <a:pt x="38" y="23"/>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4"/>
              <p:cNvSpPr/>
              <p:nvPr/>
            </p:nvSpPr>
            <p:spPr>
              <a:xfrm>
                <a:off x="5754700" y="1760975"/>
                <a:ext cx="2850" cy="2850"/>
              </a:xfrm>
              <a:custGeom>
                <a:rect b="b" l="l" r="r" t="t"/>
                <a:pathLst>
                  <a:path extrusionOk="0" h="114" w="114">
                    <a:moveTo>
                      <a:pt x="83" y="1"/>
                    </a:moveTo>
                    <a:lnTo>
                      <a:pt x="0" y="49"/>
                    </a:lnTo>
                    <a:lnTo>
                      <a:pt x="114" y="114"/>
                    </a:lnTo>
                    <a:lnTo>
                      <a:pt x="114" y="20"/>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4"/>
              <p:cNvSpPr/>
              <p:nvPr/>
            </p:nvSpPr>
            <p:spPr>
              <a:xfrm>
                <a:off x="5757525" y="1761450"/>
                <a:ext cx="975" cy="2925"/>
              </a:xfrm>
              <a:custGeom>
                <a:rect b="b" l="l" r="r" t="t"/>
                <a:pathLst>
                  <a:path extrusionOk="0" h="117" w="39">
                    <a:moveTo>
                      <a:pt x="1" y="1"/>
                    </a:moveTo>
                    <a:lnTo>
                      <a:pt x="1" y="95"/>
                    </a:lnTo>
                    <a:lnTo>
                      <a:pt x="38" y="117"/>
                    </a:lnTo>
                    <a:lnTo>
                      <a:pt x="38" y="21"/>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4"/>
              <p:cNvSpPr/>
              <p:nvPr/>
            </p:nvSpPr>
            <p:spPr>
              <a:xfrm>
                <a:off x="5758425" y="1764350"/>
                <a:ext cx="3300" cy="3725"/>
              </a:xfrm>
              <a:custGeom>
                <a:rect b="b" l="l" r="r" t="t"/>
                <a:pathLst>
                  <a:path extrusionOk="0" h="149" w="132">
                    <a:moveTo>
                      <a:pt x="2" y="1"/>
                    </a:moveTo>
                    <a:lnTo>
                      <a:pt x="1" y="149"/>
                    </a:lnTo>
                    <a:lnTo>
                      <a:pt x="131" y="75"/>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4"/>
              <p:cNvSpPr/>
              <p:nvPr/>
            </p:nvSpPr>
            <p:spPr>
              <a:xfrm>
                <a:off x="5758425" y="1766200"/>
                <a:ext cx="5225" cy="3400"/>
              </a:xfrm>
              <a:custGeom>
                <a:rect b="b" l="l" r="r" t="t"/>
                <a:pathLst>
                  <a:path extrusionOk="0" h="136" w="209">
                    <a:moveTo>
                      <a:pt x="131" y="1"/>
                    </a:moveTo>
                    <a:lnTo>
                      <a:pt x="1" y="75"/>
                    </a:lnTo>
                    <a:lnTo>
                      <a:pt x="1" y="108"/>
                    </a:lnTo>
                    <a:lnTo>
                      <a:pt x="50" y="135"/>
                    </a:lnTo>
                    <a:lnTo>
                      <a:pt x="208" y="46"/>
                    </a:lnTo>
                    <a:lnTo>
                      <a:pt x="131"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4"/>
              <p:cNvSpPr/>
              <p:nvPr/>
            </p:nvSpPr>
            <p:spPr>
              <a:xfrm>
                <a:off x="5759675" y="1767325"/>
                <a:ext cx="5050" cy="2925"/>
              </a:xfrm>
              <a:custGeom>
                <a:rect b="b" l="l" r="r" t="t"/>
                <a:pathLst>
                  <a:path extrusionOk="0" h="117" w="202">
                    <a:moveTo>
                      <a:pt x="158" y="1"/>
                    </a:moveTo>
                    <a:lnTo>
                      <a:pt x="0" y="90"/>
                    </a:lnTo>
                    <a:lnTo>
                      <a:pt x="44" y="117"/>
                    </a:lnTo>
                    <a:lnTo>
                      <a:pt x="202" y="25"/>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4"/>
              <p:cNvSpPr/>
              <p:nvPr/>
            </p:nvSpPr>
            <p:spPr>
              <a:xfrm>
                <a:off x="5760750" y="1767950"/>
                <a:ext cx="4850" cy="2775"/>
              </a:xfrm>
              <a:custGeom>
                <a:rect b="b" l="l" r="r" t="t"/>
                <a:pathLst>
                  <a:path extrusionOk="0" h="111" w="194">
                    <a:moveTo>
                      <a:pt x="159" y="0"/>
                    </a:moveTo>
                    <a:lnTo>
                      <a:pt x="1" y="92"/>
                    </a:lnTo>
                    <a:lnTo>
                      <a:pt x="35" y="110"/>
                    </a:lnTo>
                    <a:lnTo>
                      <a:pt x="193" y="21"/>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4"/>
              <p:cNvSpPr/>
              <p:nvPr/>
            </p:nvSpPr>
            <p:spPr>
              <a:xfrm>
                <a:off x="5758475" y="1761950"/>
                <a:ext cx="5300" cy="4275"/>
              </a:xfrm>
              <a:custGeom>
                <a:rect b="b" l="l" r="r" t="t"/>
                <a:pathLst>
                  <a:path extrusionOk="0" h="171" w="212">
                    <a:moveTo>
                      <a:pt x="0" y="1"/>
                    </a:moveTo>
                    <a:lnTo>
                      <a:pt x="0" y="97"/>
                    </a:lnTo>
                    <a:lnTo>
                      <a:pt x="129" y="171"/>
                    </a:lnTo>
                    <a:lnTo>
                      <a:pt x="212" y="123"/>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4"/>
              <p:cNvSpPr/>
              <p:nvPr/>
            </p:nvSpPr>
            <p:spPr>
              <a:xfrm>
                <a:off x="5770625" y="1774975"/>
                <a:ext cx="200" cy="1050"/>
              </a:xfrm>
              <a:custGeom>
                <a:rect b="b" l="l" r="r" t="t"/>
                <a:pathLst>
                  <a:path extrusionOk="0" h="42" w="8">
                    <a:moveTo>
                      <a:pt x="7" y="1"/>
                    </a:moveTo>
                    <a:lnTo>
                      <a:pt x="0" y="3"/>
                    </a:lnTo>
                    <a:lnTo>
                      <a:pt x="0" y="37"/>
                    </a:lnTo>
                    <a:lnTo>
                      <a:pt x="7" y="41"/>
                    </a:lnTo>
                    <a:lnTo>
                      <a:pt x="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4"/>
              <p:cNvSpPr/>
              <p:nvPr/>
            </p:nvSpPr>
            <p:spPr>
              <a:xfrm>
                <a:off x="5761700" y="1765000"/>
                <a:ext cx="4000" cy="2350"/>
              </a:xfrm>
              <a:custGeom>
                <a:rect b="b" l="l" r="r" t="t"/>
                <a:pathLst>
                  <a:path extrusionOk="0" h="94" w="160">
                    <a:moveTo>
                      <a:pt x="83" y="1"/>
                    </a:moveTo>
                    <a:lnTo>
                      <a:pt x="0" y="49"/>
                    </a:lnTo>
                    <a:lnTo>
                      <a:pt x="77" y="94"/>
                    </a:lnTo>
                    <a:lnTo>
                      <a:pt x="160"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4"/>
              <p:cNvSpPr/>
              <p:nvPr/>
            </p:nvSpPr>
            <p:spPr>
              <a:xfrm>
                <a:off x="5763750" y="1765000"/>
                <a:ext cx="2000" cy="1150"/>
              </a:xfrm>
              <a:custGeom>
                <a:rect b="b" l="l" r="r" t="t"/>
                <a:pathLst>
                  <a:path extrusionOk="0" h="46" w="80">
                    <a:moveTo>
                      <a:pt x="1" y="1"/>
                    </a:moveTo>
                    <a:lnTo>
                      <a:pt x="78" y="46"/>
                    </a:lnTo>
                    <a:lnTo>
                      <a:pt x="79" y="46"/>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4"/>
              <p:cNvSpPr/>
              <p:nvPr/>
            </p:nvSpPr>
            <p:spPr>
              <a:xfrm>
                <a:off x="5763625" y="1766125"/>
                <a:ext cx="3200" cy="1850"/>
              </a:xfrm>
              <a:custGeom>
                <a:rect b="b" l="l" r="r" t="t"/>
                <a:pathLst>
                  <a:path extrusionOk="0" h="74" w="128">
                    <a:moveTo>
                      <a:pt x="83" y="1"/>
                    </a:moveTo>
                    <a:lnTo>
                      <a:pt x="0" y="49"/>
                    </a:lnTo>
                    <a:lnTo>
                      <a:pt x="44" y="73"/>
                    </a:lnTo>
                    <a:lnTo>
                      <a:pt x="128" y="27"/>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4"/>
              <p:cNvSpPr/>
              <p:nvPr/>
            </p:nvSpPr>
            <p:spPr>
              <a:xfrm>
                <a:off x="5764700" y="1766775"/>
                <a:ext cx="2975" cy="1700"/>
              </a:xfrm>
              <a:custGeom>
                <a:rect b="b" l="l" r="r" t="t"/>
                <a:pathLst>
                  <a:path extrusionOk="0" h="68" w="119">
                    <a:moveTo>
                      <a:pt x="85" y="1"/>
                    </a:moveTo>
                    <a:lnTo>
                      <a:pt x="1" y="47"/>
                    </a:lnTo>
                    <a:lnTo>
                      <a:pt x="35" y="68"/>
                    </a:lnTo>
                    <a:lnTo>
                      <a:pt x="118" y="20"/>
                    </a:lnTo>
                    <a:lnTo>
                      <a:pt x="8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4"/>
              <p:cNvSpPr/>
              <p:nvPr/>
            </p:nvSpPr>
            <p:spPr>
              <a:xfrm>
                <a:off x="5766800" y="1766775"/>
                <a:ext cx="875" cy="500"/>
              </a:xfrm>
              <a:custGeom>
                <a:rect b="b" l="l" r="r" t="t"/>
                <a:pathLst>
                  <a:path extrusionOk="0" h="20" w="35">
                    <a:moveTo>
                      <a:pt x="34" y="20"/>
                    </a:moveTo>
                    <a:lnTo>
                      <a:pt x="34" y="20"/>
                    </a:lnTo>
                    <a:lnTo>
                      <a:pt x="1" y="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4"/>
              <p:cNvSpPr/>
              <p:nvPr/>
            </p:nvSpPr>
            <p:spPr>
              <a:xfrm>
                <a:off x="5761625" y="1768450"/>
                <a:ext cx="8250" cy="7050"/>
              </a:xfrm>
              <a:custGeom>
                <a:rect b="b" l="l" r="r" t="t"/>
                <a:pathLst>
                  <a:path extrusionOk="0" h="282" w="330">
                    <a:moveTo>
                      <a:pt x="158" y="1"/>
                    </a:moveTo>
                    <a:lnTo>
                      <a:pt x="0" y="90"/>
                    </a:lnTo>
                    <a:lnTo>
                      <a:pt x="330" y="282"/>
                    </a:lnTo>
                    <a:lnTo>
                      <a:pt x="330" y="99"/>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4"/>
              <p:cNvSpPr/>
              <p:nvPr/>
            </p:nvSpPr>
            <p:spPr>
              <a:xfrm>
                <a:off x="5769850" y="1770925"/>
                <a:ext cx="975" cy="4975"/>
              </a:xfrm>
              <a:custGeom>
                <a:rect b="b" l="l" r="r" t="t"/>
                <a:pathLst>
                  <a:path extrusionOk="0" h="199" w="39">
                    <a:moveTo>
                      <a:pt x="1" y="0"/>
                    </a:moveTo>
                    <a:lnTo>
                      <a:pt x="1" y="183"/>
                    </a:lnTo>
                    <a:lnTo>
                      <a:pt x="31" y="199"/>
                    </a:lnTo>
                    <a:lnTo>
                      <a:pt x="31" y="165"/>
                    </a:lnTo>
                    <a:lnTo>
                      <a:pt x="38" y="163"/>
                    </a:lnTo>
                    <a:lnTo>
                      <a:pt x="38" y="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4"/>
              <p:cNvSpPr/>
              <p:nvPr/>
            </p:nvSpPr>
            <p:spPr>
              <a:xfrm>
                <a:off x="5765575" y="1767250"/>
                <a:ext cx="4350" cy="3700"/>
              </a:xfrm>
              <a:custGeom>
                <a:rect b="b" l="l" r="r" t="t"/>
                <a:pathLst>
                  <a:path extrusionOk="0" h="148" w="174">
                    <a:moveTo>
                      <a:pt x="83" y="1"/>
                    </a:moveTo>
                    <a:lnTo>
                      <a:pt x="0" y="49"/>
                    </a:lnTo>
                    <a:lnTo>
                      <a:pt x="172" y="147"/>
                    </a:lnTo>
                    <a:lnTo>
                      <a:pt x="173" y="53"/>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4"/>
              <p:cNvSpPr/>
              <p:nvPr/>
            </p:nvSpPr>
            <p:spPr>
              <a:xfrm>
                <a:off x="5769850" y="1768550"/>
                <a:ext cx="975" cy="2925"/>
              </a:xfrm>
              <a:custGeom>
                <a:rect b="b" l="l" r="r" t="t"/>
                <a:pathLst>
                  <a:path extrusionOk="0" h="117" w="39">
                    <a:moveTo>
                      <a:pt x="2" y="1"/>
                    </a:moveTo>
                    <a:lnTo>
                      <a:pt x="1" y="95"/>
                    </a:lnTo>
                    <a:lnTo>
                      <a:pt x="38" y="117"/>
                    </a:lnTo>
                    <a:lnTo>
                      <a:pt x="38" y="23"/>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4"/>
              <p:cNvSpPr/>
              <p:nvPr/>
            </p:nvSpPr>
            <p:spPr>
              <a:xfrm>
                <a:off x="5770800" y="1773225"/>
                <a:ext cx="5025" cy="3400"/>
              </a:xfrm>
              <a:custGeom>
                <a:rect b="b" l="l" r="r" t="t"/>
                <a:pathLst>
                  <a:path extrusionOk="0" h="136" w="201">
                    <a:moveTo>
                      <a:pt x="122" y="1"/>
                    </a:moveTo>
                    <a:lnTo>
                      <a:pt x="0" y="71"/>
                    </a:lnTo>
                    <a:lnTo>
                      <a:pt x="0" y="111"/>
                    </a:lnTo>
                    <a:lnTo>
                      <a:pt x="42" y="136"/>
                    </a:lnTo>
                    <a:lnTo>
                      <a:pt x="200" y="46"/>
                    </a:lnTo>
                    <a:lnTo>
                      <a:pt x="12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4"/>
              <p:cNvSpPr/>
              <p:nvPr/>
            </p:nvSpPr>
            <p:spPr>
              <a:xfrm>
                <a:off x="5771850" y="1774350"/>
                <a:ext cx="5050" cy="2900"/>
              </a:xfrm>
              <a:custGeom>
                <a:rect b="b" l="l" r="r" t="t"/>
                <a:pathLst>
                  <a:path extrusionOk="0" h="116" w="202">
                    <a:moveTo>
                      <a:pt x="158" y="1"/>
                    </a:moveTo>
                    <a:lnTo>
                      <a:pt x="0" y="91"/>
                    </a:lnTo>
                    <a:lnTo>
                      <a:pt x="44" y="115"/>
                    </a:lnTo>
                    <a:lnTo>
                      <a:pt x="202" y="26"/>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4"/>
              <p:cNvSpPr/>
              <p:nvPr/>
            </p:nvSpPr>
            <p:spPr>
              <a:xfrm>
                <a:off x="5773850" y="1772050"/>
                <a:ext cx="4050" cy="2325"/>
              </a:xfrm>
              <a:custGeom>
                <a:rect b="b" l="l" r="r" t="t"/>
                <a:pathLst>
                  <a:path extrusionOk="0" h="93" w="162">
                    <a:moveTo>
                      <a:pt x="83" y="0"/>
                    </a:moveTo>
                    <a:lnTo>
                      <a:pt x="0" y="48"/>
                    </a:lnTo>
                    <a:lnTo>
                      <a:pt x="78" y="93"/>
                    </a:lnTo>
                    <a:lnTo>
                      <a:pt x="161" y="4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4"/>
              <p:cNvSpPr/>
              <p:nvPr/>
            </p:nvSpPr>
            <p:spPr>
              <a:xfrm>
                <a:off x="5770800" y="1769100"/>
                <a:ext cx="5125" cy="4150"/>
              </a:xfrm>
              <a:custGeom>
                <a:rect b="b" l="l" r="r" t="t"/>
                <a:pathLst>
                  <a:path extrusionOk="0" h="166" w="205">
                    <a:moveTo>
                      <a:pt x="0" y="1"/>
                    </a:moveTo>
                    <a:lnTo>
                      <a:pt x="0" y="95"/>
                    </a:lnTo>
                    <a:lnTo>
                      <a:pt x="122" y="166"/>
                    </a:lnTo>
                    <a:lnTo>
                      <a:pt x="205" y="118"/>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4"/>
              <p:cNvSpPr/>
              <p:nvPr/>
            </p:nvSpPr>
            <p:spPr>
              <a:xfrm>
                <a:off x="5783125" y="1782250"/>
                <a:ext cx="25" cy="900"/>
              </a:xfrm>
              <a:custGeom>
                <a:rect b="b" l="l" r="r" t="t"/>
                <a:pathLst>
                  <a:path extrusionOk="0" h="36" w="1">
                    <a:moveTo>
                      <a:pt x="0" y="1"/>
                    </a:moveTo>
                    <a:lnTo>
                      <a:pt x="0" y="36"/>
                    </a:lnTo>
                    <a:lnTo>
                      <a:pt x="0" y="36"/>
                    </a:lnTo>
                    <a:lnTo>
                      <a:pt x="0" y="2"/>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4"/>
              <p:cNvSpPr/>
              <p:nvPr/>
            </p:nvSpPr>
            <p:spPr>
              <a:xfrm>
                <a:off x="5775900" y="1772050"/>
                <a:ext cx="2000" cy="1150"/>
              </a:xfrm>
              <a:custGeom>
                <a:rect b="b" l="l" r="r" t="t"/>
                <a:pathLst>
                  <a:path extrusionOk="0" h="46" w="80">
                    <a:moveTo>
                      <a:pt x="79" y="45"/>
                    </a:moveTo>
                    <a:lnTo>
                      <a:pt x="79" y="45"/>
                    </a:lnTo>
                    <a:lnTo>
                      <a:pt x="1" y="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4"/>
              <p:cNvSpPr/>
              <p:nvPr/>
            </p:nvSpPr>
            <p:spPr>
              <a:xfrm>
                <a:off x="5775800" y="1773175"/>
                <a:ext cx="3175" cy="1825"/>
              </a:xfrm>
              <a:custGeom>
                <a:rect b="b" l="l" r="r" t="t"/>
                <a:pathLst>
                  <a:path extrusionOk="0" h="73" w="127">
                    <a:moveTo>
                      <a:pt x="83" y="0"/>
                    </a:moveTo>
                    <a:lnTo>
                      <a:pt x="0" y="48"/>
                    </a:lnTo>
                    <a:lnTo>
                      <a:pt x="44" y="73"/>
                    </a:lnTo>
                    <a:lnTo>
                      <a:pt x="127" y="2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4"/>
              <p:cNvSpPr/>
              <p:nvPr/>
            </p:nvSpPr>
            <p:spPr>
              <a:xfrm>
                <a:off x="5776875" y="1773775"/>
                <a:ext cx="2925" cy="1700"/>
              </a:xfrm>
              <a:custGeom>
                <a:rect b="b" l="l" r="r" t="t"/>
                <a:pathLst>
                  <a:path extrusionOk="0" h="68" w="117">
                    <a:moveTo>
                      <a:pt x="84" y="1"/>
                    </a:moveTo>
                    <a:lnTo>
                      <a:pt x="1" y="49"/>
                    </a:lnTo>
                    <a:lnTo>
                      <a:pt x="34" y="67"/>
                    </a:lnTo>
                    <a:lnTo>
                      <a:pt x="117" y="21"/>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4"/>
              <p:cNvSpPr/>
              <p:nvPr/>
            </p:nvSpPr>
            <p:spPr>
              <a:xfrm>
                <a:off x="5778950" y="1773775"/>
                <a:ext cx="850" cy="525"/>
              </a:xfrm>
              <a:custGeom>
                <a:rect b="b" l="l" r="r" t="t"/>
                <a:pathLst>
                  <a:path extrusionOk="0" h="21" w="34">
                    <a:moveTo>
                      <a:pt x="34" y="21"/>
                    </a:moveTo>
                    <a:lnTo>
                      <a:pt x="34" y="21"/>
                    </a:lnTo>
                    <a:lnTo>
                      <a:pt x="1" y="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4"/>
              <p:cNvSpPr/>
              <p:nvPr/>
            </p:nvSpPr>
            <p:spPr>
              <a:xfrm>
                <a:off x="5773775" y="1775450"/>
                <a:ext cx="8475" cy="7175"/>
              </a:xfrm>
              <a:custGeom>
                <a:rect b="b" l="l" r="r" t="t"/>
                <a:pathLst>
                  <a:path extrusionOk="0" h="287" w="339">
                    <a:moveTo>
                      <a:pt x="158" y="0"/>
                    </a:moveTo>
                    <a:lnTo>
                      <a:pt x="0" y="92"/>
                    </a:lnTo>
                    <a:lnTo>
                      <a:pt x="338" y="286"/>
                    </a:lnTo>
                    <a:lnTo>
                      <a:pt x="338" y="105"/>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4"/>
              <p:cNvSpPr/>
              <p:nvPr/>
            </p:nvSpPr>
            <p:spPr>
              <a:xfrm>
                <a:off x="5782225" y="1778050"/>
                <a:ext cx="925" cy="5100"/>
              </a:xfrm>
              <a:custGeom>
                <a:rect b="b" l="l" r="r" t="t"/>
                <a:pathLst>
                  <a:path extrusionOk="0" h="204" w="37">
                    <a:moveTo>
                      <a:pt x="0" y="1"/>
                    </a:moveTo>
                    <a:lnTo>
                      <a:pt x="0" y="182"/>
                    </a:lnTo>
                    <a:lnTo>
                      <a:pt x="36" y="204"/>
                    </a:lnTo>
                    <a:lnTo>
                      <a:pt x="36" y="170"/>
                    </a:lnTo>
                    <a:lnTo>
                      <a:pt x="36" y="169"/>
                    </a:lnTo>
                    <a:lnTo>
                      <a:pt x="36" y="23"/>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4"/>
              <p:cNvSpPr/>
              <p:nvPr/>
            </p:nvSpPr>
            <p:spPr>
              <a:xfrm>
                <a:off x="5777725" y="1774275"/>
                <a:ext cx="4525" cy="3800"/>
              </a:xfrm>
              <a:custGeom>
                <a:rect b="b" l="l" r="r" t="t"/>
                <a:pathLst>
                  <a:path extrusionOk="0" h="152" w="181">
                    <a:moveTo>
                      <a:pt x="83" y="1"/>
                    </a:moveTo>
                    <a:lnTo>
                      <a:pt x="0" y="47"/>
                    </a:lnTo>
                    <a:lnTo>
                      <a:pt x="180" y="152"/>
                    </a:lnTo>
                    <a:lnTo>
                      <a:pt x="180" y="58"/>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4"/>
              <p:cNvSpPr/>
              <p:nvPr/>
            </p:nvSpPr>
            <p:spPr>
              <a:xfrm>
                <a:off x="5782225" y="1775700"/>
                <a:ext cx="950" cy="2925"/>
              </a:xfrm>
              <a:custGeom>
                <a:rect b="b" l="l" r="r" t="t"/>
                <a:pathLst>
                  <a:path extrusionOk="0" h="117" w="38">
                    <a:moveTo>
                      <a:pt x="0" y="1"/>
                    </a:moveTo>
                    <a:lnTo>
                      <a:pt x="0" y="95"/>
                    </a:lnTo>
                    <a:lnTo>
                      <a:pt x="36" y="117"/>
                    </a:lnTo>
                    <a:lnTo>
                      <a:pt x="38" y="21"/>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4"/>
              <p:cNvSpPr/>
              <p:nvPr/>
            </p:nvSpPr>
            <p:spPr>
              <a:xfrm>
                <a:off x="5783125" y="1778600"/>
                <a:ext cx="3250" cy="3675"/>
              </a:xfrm>
              <a:custGeom>
                <a:rect b="b" l="l" r="r" t="t"/>
                <a:pathLst>
                  <a:path extrusionOk="0" h="147" w="130">
                    <a:moveTo>
                      <a:pt x="0" y="1"/>
                    </a:moveTo>
                    <a:lnTo>
                      <a:pt x="0" y="147"/>
                    </a:lnTo>
                    <a:lnTo>
                      <a:pt x="129" y="74"/>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4"/>
              <p:cNvSpPr/>
              <p:nvPr/>
            </p:nvSpPr>
            <p:spPr>
              <a:xfrm>
                <a:off x="5783125" y="1780450"/>
                <a:ext cx="5200" cy="3400"/>
              </a:xfrm>
              <a:custGeom>
                <a:rect b="b" l="l" r="r" t="t"/>
                <a:pathLst>
                  <a:path extrusionOk="0" h="136" w="208">
                    <a:moveTo>
                      <a:pt x="129" y="0"/>
                    </a:moveTo>
                    <a:lnTo>
                      <a:pt x="0" y="73"/>
                    </a:lnTo>
                    <a:lnTo>
                      <a:pt x="0" y="108"/>
                    </a:lnTo>
                    <a:lnTo>
                      <a:pt x="48" y="135"/>
                    </a:lnTo>
                    <a:lnTo>
                      <a:pt x="208" y="45"/>
                    </a:lnTo>
                    <a:lnTo>
                      <a:pt x="12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4"/>
              <p:cNvSpPr/>
              <p:nvPr/>
            </p:nvSpPr>
            <p:spPr>
              <a:xfrm>
                <a:off x="5747600" y="1762625"/>
                <a:ext cx="45475" cy="27300"/>
              </a:xfrm>
              <a:custGeom>
                <a:rect b="b" l="l" r="r" t="t"/>
                <a:pathLst>
                  <a:path extrusionOk="0" h="1092" w="1819">
                    <a:moveTo>
                      <a:pt x="0" y="0"/>
                    </a:moveTo>
                    <a:lnTo>
                      <a:pt x="0" y="41"/>
                    </a:lnTo>
                    <a:lnTo>
                      <a:pt x="13" y="49"/>
                    </a:lnTo>
                    <a:lnTo>
                      <a:pt x="57" y="74"/>
                    </a:lnTo>
                    <a:lnTo>
                      <a:pt x="90" y="93"/>
                    </a:lnTo>
                    <a:lnTo>
                      <a:pt x="398" y="271"/>
                    </a:lnTo>
                    <a:lnTo>
                      <a:pt x="434" y="292"/>
                    </a:lnTo>
                    <a:lnTo>
                      <a:pt x="447" y="300"/>
                    </a:lnTo>
                    <a:lnTo>
                      <a:pt x="490" y="325"/>
                    </a:lnTo>
                    <a:lnTo>
                      <a:pt x="525" y="344"/>
                    </a:lnTo>
                    <a:lnTo>
                      <a:pt x="891" y="555"/>
                    </a:lnTo>
                    <a:lnTo>
                      <a:pt x="934" y="580"/>
                    </a:lnTo>
                    <a:lnTo>
                      <a:pt x="978" y="606"/>
                    </a:lnTo>
                    <a:lnTo>
                      <a:pt x="1011" y="625"/>
                    </a:lnTo>
                    <a:lnTo>
                      <a:pt x="1385" y="841"/>
                    </a:lnTo>
                    <a:lnTo>
                      <a:pt x="1433" y="869"/>
                    </a:lnTo>
                    <a:lnTo>
                      <a:pt x="1478" y="895"/>
                    </a:lnTo>
                    <a:lnTo>
                      <a:pt x="1511" y="914"/>
                    </a:lnTo>
                    <a:lnTo>
                      <a:pt x="1819" y="1092"/>
                    </a:lnTo>
                    <a:lnTo>
                      <a:pt x="1819" y="1050"/>
                    </a:lnTo>
                    <a:lnTo>
                      <a:pt x="1547" y="893"/>
                    </a:lnTo>
                    <a:lnTo>
                      <a:pt x="1514" y="873"/>
                    </a:lnTo>
                    <a:lnTo>
                      <a:pt x="1469" y="848"/>
                    </a:lnTo>
                    <a:lnTo>
                      <a:pt x="1421" y="821"/>
                    </a:lnTo>
                    <a:lnTo>
                      <a:pt x="1385" y="799"/>
                    </a:lnTo>
                    <a:lnTo>
                      <a:pt x="1047" y="605"/>
                    </a:lnTo>
                    <a:lnTo>
                      <a:pt x="1014" y="584"/>
                    </a:lnTo>
                    <a:lnTo>
                      <a:pt x="970" y="560"/>
                    </a:lnTo>
                    <a:lnTo>
                      <a:pt x="928" y="535"/>
                    </a:lnTo>
                    <a:lnTo>
                      <a:pt x="921" y="531"/>
                    </a:lnTo>
                    <a:lnTo>
                      <a:pt x="891" y="515"/>
                    </a:lnTo>
                    <a:lnTo>
                      <a:pt x="561" y="323"/>
                    </a:lnTo>
                    <a:lnTo>
                      <a:pt x="527" y="305"/>
                    </a:lnTo>
                    <a:lnTo>
                      <a:pt x="483" y="278"/>
                    </a:lnTo>
                    <a:lnTo>
                      <a:pt x="434" y="251"/>
                    </a:lnTo>
                    <a:lnTo>
                      <a:pt x="398" y="229"/>
                    </a:lnTo>
                    <a:lnTo>
                      <a:pt x="126" y="73"/>
                    </a:lnTo>
                    <a:lnTo>
                      <a:pt x="93" y="54"/>
                    </a:lnTo>
                    <a:lnTo>
                      <a:pt x="50" y="28"/>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4"/>
              <p:cNvSpPr/>
              <p:nvPr/>
            </p:nvSpPr>
            <p:spPr>
              <a:xfrm>
                <a:off x="5784325" y="1781575"/>
                <a:ext cx="5100" cy="2875"/>
              </a:xfrm>
              <a:custGeom>
                <a:rect b="b" l="l" r="r" t="t"/>
                <a:pathLst>
                  <a:path extrusionOk="0" h="115" w="204">
                    <a:moveTo>
                      <a:pt x="160" y="0"/>
                    </a:moveTo>
                    <a:lnTo>
                      <a:pt x="0" y="90"/>
                    </a:lnTo>
                    <a:lnTo>
                      <a:pt x="45" y="115"/>
                    </a:lnTo>
                    <a:lnTo>
                      <a:pt x="203" y="25"/>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4"/>
              <p:cNvSpPr/>
              <p:nvPr/>
            </p:nvSpPr>
            <p:spPr>
              <a:xfrm>
                <a:off x="5785450" y="1782200"/>
                <a:ext cx="4800" cy="2775"/>
              </a:xfrm>
              <a:custGeom>
                <a:rect b="b" l="l" r="r" t="t"/>
                <a:pathLst>
                  <a:path extrusionOk="0" h="111" w="192">
                    <a:moveTo>
                      <a:pt x="158" y="0"/>
                    </a:moveTo>
                    <a:lnTo>
                      <a:pt x="0" y="90"/>
                    </a:lnTo>
                    <a:lnTo>
                      <a:pt x="33" y="110"/>
                    </a:lnTo>
                    <a:lnTo>
                      <a:pt x="192" y="20"/>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4"/>
              <p:cNvSpPr/>
              <p:nvPr/>
            </p:nvSpPr>
            <p:spPr>
              <a:xfrm>
                <a:off x="5786350" y="1779250"/>
                <a:ext cx="4050" cy="2350"/>
              </a:xfrm>
              <a:custGeom>
                <a:rect b="b" l="l" r="r" t="t"/>
                <a:pathLst>
                  <a:path extrusionOk="0" h="94" w="162">
                    <a:moveTo>
                      <a:pt x="83" y="1"/>
                    </a:moveTo>
                    <a:lnTo>
                      <a:pt x="0" y="48"/>
                    </a:lnTo>
                    <a:lnTo>
                      <a:pt x="79" y="93"/>
                    </a:lnTo>
                    <a:lnTo>
                      <a:pt x="161"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4"/>
              <p:cNvSpPr/>
              <p:nvPr/>
            </p:nvSpPr>
            <p:spPr>
              <a:xfrm>
                <a:off x="5783125" y="1776200"/>
                <a:ext cx="5325" cy="4275"/>
              </a:xfrm>
              <a:custGeom>
                <a:rect b="b" l="l" r="r" t="t"/>
                <a:pathLst>
                  <a:path extrusionOk="0" h="171" w="213">
                    <a:moveTo>
                      <a:pt x="2" y="1"/>
                    </a:moveTo>
                    <a:lnTo>
                      <a:pt x="0" y="97"/>
                    </a:lnTo>
                    <a:lnTo>
                      <a:pt x="129" y="170"/>
                    </a:lnTo>
                    <a:lnTo>
                      <a:pt x="212" y="123"/>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4"/>
              <p:cNvSpPr/>
              <p:nvPr/>
            </p:nvSpPr>
            <p:spPr>
              <a:xfrm>
                <a:off x="5788425" y="1779250"/>
                <a:ext cx="1975" cy="1150"/>
              </a:xfrm>
              <a:custGeom>
                <a:rect b="b" l="l" r="r" t="t"/>
                <a:pathLst>
                  <a:path extrusionOk="0" h="46" w="79">
                    <a:moveTo>
                      <a:pt x="78" y="46"/>
                    </a:moveTo>
                    <a:lnTo>
                      <a:pt x="78" y="46"/>
                    </a:lnTo>
                    <a:lnTo>
                      <a:pt x="0" y="1"/>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4"/>
              <p:cNvSpPr/>
              <p:nvPr/>
            </p:nvSpPr>
            <p:spPr>
              <a:xfrm>
                <a:off x="5786275" y="1782700"/>
                <a:ext cx="6850" cy="6175"/>
              </a:xfrm>
              <a:custGeom>
                <a:rect b="b" l="l" r="r" t="t"/>
                <a:pathLst>
                  <a:path extrusionOk="0" h="247" w="274">
                    <a:moveTo>
                      <a:pt x="159" y="0"/>
                    </a:moveTo>
                    <a:lnTo>
                      <a:pt x="0" y="90"/>
                    </a:lnTo>
                    <a:lnTo>
                      <a:pt x="272" y="247"/>
                    </a:lnTo>
                    <a:lnTo>
                      <a:pt x="273" y="66"/>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4"/>
              <p:cNvSpPr/>
              <p:nvPr/>
            </p:nvSpPr>
            <p:spPr>
              <a:xfrm>
                <a:off x="5788300" y="1780375"/>
                <a:ext cx="3175" cy="1850"/>
              </a:xfrm>
              <a:custGeom>
                <a:rect b="b" l="l" r="r" t="t"/>
                <a:pathLst>
                  <a:path extrusionOk="0" h="74" w="127">
                    <a:moveTo>
                      <a:pt x="83" y="1"/>
                    </a:moveTo>
                    <a:lnTo>
                      <a:pt x="1" y="48"/>
                    </a:lnTo>
                    <a:lnTo>
                      <a:pt x="44" y="73"/>
                    </a:lnTo>
                    <a:lnTo>
                      <a:pt x="127" y="27"/>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4"/>
              <p:cNvSpPr/>
              <p:nvPr/>
            </p:nvSpPr>
            <p:spPr>
              <a:xfrm>
                <a:off x="5789400" y="1781025"/>
                <a:ext cx="2925" cy="1700"/>
              </a:xfrm>
              <a:custGeom>
                <a:rect b="b" l="l" r="r" t="t"/>
                <a:pathLst>
                  <a:path extrusionOk="0" h="68" w="117">
                    <a:moveTo>
                      <a:pt x="83" y="1"/>
                    </a:moveTo>
                    <a:lnTo>
                      <a:pt x="0" y="47"/>
                    </a:lnTo>
                    <a:lnTo>
                      <a:pt x="34" y="67"/>
                    </a:lnTo>
                    <a:lnTo>
                      <a:pt x="116" y="20"/>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4"/>
              <p:cNvSpPr/>
              <p:nvPr/>
            </p:nvSpPr>
            <p:spPr>
              <a:xfrm>
                <a:off x="5790225" y="1781500"/>
                <a:ext cx="2900" cy="2850"/>
              </a:xfrm>
              <a:custGeom>
                <a:rect b="b" l="l" r="r" t="t"/>
                <a:pathLst>
                  <a:path extrusionOk="0" h="114" w="116">
                    <a:moveTo>
                      <a:pt x="83" y="1"/>
                    </a:moveTo>
                    <a:lnTo>
                      <a:pt x="1" y="48"/>
                    </a:lnTo>
                    <a:lnTo>
                      <a:pt x="115" y="114"/>
                    </a:lnTo>
                    <a:lnTo>
                      <a:pt x="115" y="19"/>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4"/>
              <p:cNvSpPr/>
              <p:nvPr/>
            </p:nvSpPr>
            <p:spPr>
              <a:xfrm>
                <a:off x="5749925" y="1761675"/>
                <a:ext cx="4800" cy="2775"/>
              </a:xfrm>
              <a:custGeom>
                <a:rect b="b" l="l" r="r" t="t"/>
                <a:pathLst>
                  <a:path extrusionOk="0" h="111" w="192">
                    <a:moveTo>
                      <a:pt x="158" y="0"/>
                    </a:moveTo>
                    <a:lnTo>
                      <a:pt x="0" y="92"/>
                    </a:lnTo>
                    <a:lnTo>
                      <a:pt x="33" y="111"/>
                    </a:lnTo>
                    <a:lnTo>
                      <a:pt x="191" y="21"/>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4"/>
              <p:cNvSpPr/>
              <p:nvPr/>
            </p:nvSpPr>
            <p:spPr>
              <a:xfrm>
                <a:off x="5748825" y="1761050"/>
                <a:ext cx="5075" cy="2925"/>
              </a:xfrm>
              <a:custGeom>
                <a:rect b="b" l="l" r="r" t="t"/>
                <a:pathLst>
                  <a:path extrusionOk="0" h="117" w="203">
                    <a:moveTo>
                      <a:pt x="159" y="1"/>
                    </a:moveTo>
                    <a:lnTo>
                      <a:pt x="1" y="91"/>
                    </a:lnTo>
                    <a:lnTo>
                      <a:pt x="44" y="117"/>
                    </a:lnTo>
                    <a:lnTo>
                      <a:pt x="202" y="25"/>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4"/>
              <p:cNvSpPr/>
              <p:nvPr/>
            </p:nvSpPr>
            <p:spPr>
              <a:xfrm>
                <a:off x="5747600" y="1759925"/>
                <a:ext cx="5200" cy="3400"/>
              </a:xfrm>
              <a:custGeom>
                <a:rect b="b" l="l" r="r" t="t"/>
                <a:pathLst>
                  <a:path extrusionOk="0" h="136" w="208">
                    <a:moveTo>
                      <a:pt x="129" y="1"/>
                    </a:moveTo>
                    <a:lnTo>
                      <a:pt x="0" y="75"/>
                    </a:lnTo>
                    <a:lnTo>
                      <a:pt x="0" y="108"/>
                    </a:lnTo>
                    <a:lnTo>
                      <a:pt x="50" y="136"/>
                    </a:lnTo>
                    <a:lnTo>
                      <a:pt x="208" y="46"/>
                    </a:lnTo>
                    <a:lnTo>
                      <a:pt x="12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4"/>
              <p:cNvSpPr/>
              <p:nvPr/>
            </p:nvSpPr>
            <p:spPr>
              <a:xfrm>
                <a:off x="5747600" y="1758075"/>
                <a:ext cx="3250" cy="3725"/>
              </a:xfrm>
              <a:custGeom>
                <a:rect b="b" l="l" r="r" t="t"/>
                <a:pathLst>
                  <a:path extrusionOk="0" h="149" w="130">
                    <a:moveTo>
                      <a:pt x="0" y="1"/>
                    </a:moveTo>
                    <a:lnTo>
                      <a:pt x="0" y="149"/>
                    </a:lnTo>
                    <a:lnTo>
                      <a:pt x="129" y="75"/>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4"/>
              <p:cNvSpPr/>
              <p:nvPr/>
            </p:nvSpPr>
            <p:spPr>
              <a:xfrm>
                <a:off x="5770800" y="1771450"/>
                <a:ext cx="3075" cy="3550"/>
              </a:xfrm>
              <a:custGeom>
                <a:rect b="b" l="l" r="r" t="t"/>
                <a:pathLst>
                  <a:path extrusionOk="0" h="142" w="123">
                    <a:moveTo>
                      <a:pt x="0" y="1"/>
                    </a:moveTo>
                    <a:lnTo>
                      <a:pt x="0" y="142"/>
                    </a:lnTo>
                    <a:lnTo>
                      <a:pt x="122" y="72"/>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4"/>
              <p:cNvSpPr/>
              <p:nvPr/>
            </p:nvSpPr>
            <p:spPr>
              <a:xfrm>
                <a:off x="5752875" y="1758725"/>
                <a:ext cx="2000" cy="1150"/>
              </a:xfrm>
              <a:custGeom>
                <a:rect b="b" l="l" r="r" t="t"/>
                <a:pathLst>
                  <a:path extrusionOk="0" h="46" w="80">
                    <a:moveTo>
                      <a:pt x="79" y="46"/>
                    </a:moveTo>
                    <a:lnTo>
                      <a:pt x="79" y="46"/>
                    </a:lnTo>
                    <a:lnTo>
                      <a:pt x="1" y="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4"/>
              <p:cNvSpPr/>
              <p:nvPr/>
            </p:nvSpPr>
            <p:spPr>
              <a:xfrm>
                <a:off x="5755925" y="1760500"/>
                <a:ext cx="875" cy="500"/>
              </a:xfrm>
              <a:custGeom>
                <a:rect b="b" l="l" r="r" t="t"/>
                <a:pathLst>
                  <a:path extrusionOk="0" h="20" w="35">
                    <a:moveTo>
                      <a:pt x="34" y="20"/>
                    </a:moveTo>
                    <a:lnTo>
                      <a:pt x="34" y="20"/>
                    </a:lnTo>
                    <a:lnTo>
                      <a:pt x="1" y="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4"/>
              <p:cNvSpPr/>
              <p:nvPr/>
            </p:nvSpPr>
            <p:spPr>
              <a:xfrm>
                <a:off x="5791450" y="1781000"/>
                <a:ext cx="875" cy="525"/>
              </a:xfrm>
              <a:custGeom>
                <a:rect b="b" l="l" r="r" t="t"/>
                <a:pathLst>
                  <a:path extrusionOk="0" h="21" w="35">
                    <a:moveTo>
                      <a:pt x="1" y="0"/>
                    </a:moveTo>
                    <a:lnTo>
                      <a:pt x="1" y="2"/>
                    </a:lnTo>
                    <a:lnTo>
                      <a:pt x="34" y="21"/>
                    </a:lnTo>
                    <a:lnTo>
                      <a:pt x="34" y="21"/>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4"/>
              <p:cNvSpPr/>
              <p:nvPr/>
            </p:nvSpPr>
            <p:spPr>
              <a:xfrm>
                <a:off x="5750675" y="1774475"/>
                <a:ext cx="6850" cy="6175"/>
              </a:xfrm>
              <a:custGeom>
                <a:rect b="b" l="l" r="r" t="t"/>
                <a:pathLst>
                  <a:path extrusionOk="0" h="247" w="274">
                    <a:moveTo>
                      <a:pt x="160" y="0"/>
                    </a:moveTo>
                    <a:lnTo>
                      <a:pt x="1" y="92"/>
                    </a:lnTo>
                    <a:lnTo>
                      <a:pt x="272" y="247"/>
                    </a:lnTo>
                    <a:lnTo>
                      <a:pt x="273" y="65"/>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4"/>
              <p:cNvSpPr/>
              <p:nvPr/>
            </p:nvSpPr>
            <p:spPr>
              <a:xfrm>
                <a:off x="5757450" y="1776100"/>
                <a:ext cx="975" cy="5100"/>
              </a:xfrm>
              <a:custGeom>
                <a:rect b="b" l="l" r="r" t="t"/>
                <a:pathLst>
                  <a:path extrusionOk="0" h="204" w="39">
                    <a:moveTo>
                      <a:pt x="2" y="0"/>
                    </a:moveTo>
                    <a:lnTo>
                      <a:pt x="1" y="182"/>
                    </a:lnTo>
                    <a:lnTo>
                      <a:pt x="38" y="203"/>
                    </a:lnTo>
                    <a:lnTo>
                      <a:pt x="38" y="22"/>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4"/>
              <p:cNvSpPr/>
              <p:nvPr/>
            </p:nvSpPr>
            <p:spPr>
              <a:xfrm>
                <a:off x="5783050" y="1794600"/>
                <a:ext cx="50" cy="850"/>
              </a:xfrm>
              <a:custGeom>
                <a:rect b="b" l="l" r="r" t="t"/>
                <a:pathLst>
                  <a:path extrusionOk="0" h="34" w="2">
                    <a:moveTo>
                      <a:pt x="0" y="0"/>
                    </a:moveTo>
                    <a:lnTo>
                      <a:pt x="0" y="33"/>
                    </a:lnTo>
                    <a:lnTo>
                      <a:pt x="2" y="33"/>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4"/>
              <p:cNvSpPr/>
              <p:nvPr/>
            </p:nvSpPr>
            <p:spPr>
              <a:xfrm>
                <a:off x="5783075" y="1788525"/>
                <a:ext cx="5300" cy="4250"/>
              </a:xfrm>
              <a:custGeom>
                <a:rect b="b" l="l" r="r" t="t"/>
                <a:pathLst>
                  <a:path extrusionOk="0" h="170" w="212">
                    <a:moveTo>
                      <a:pt x="1" y="1"/>
                    </a:moveTo>
                    <a:lnTo>
                      <a:pt x="1" y="95"/>
                    </a:lnTo>
                    <a:lnTo>
                      <a:pt x="128" y="169"/>
                    </a:lnTo>
                    <a:lnTo>
                      <a:pt x="211" y="121"/>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4"/>
              <p:cNvSpPr/>
              <p:nvPr/>
            </p:nvSpPr>
            <p:spPr>
              <a:xfrm>
                <a:off x="5782150" y="1790350"/>
                <a:ext cx="950" cy="5100"/>
              </a:xfrm>
              <a:custGeom>
                <a:rect b="b" l="l" r="r" t="t"/>
                <a:pathLst>
                  <a:path extrusionOk="0" h="204" w="38">
                    <a:moveTo>
                      <a:pt x="0" y="0"/>
                    </a:moveTo>
                    <a:lnTo>
                      <a:pt x="0" y="183"/>
                    </a:lnTo>
                    <a:lnTo>
                      <a:pt x="36" y="203"/>
                    </a:lnTo>
                    <a:lnTo>
                      <a:pt x="36" y="170"/>
                    </a:lnTo>
                    <a:lnTo>
                      <a:pt x="38" y="170"/>
                    </a:lnTo>
                    <a:lnTo>
                      <a:pt x="38" y="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4"/>
              <p:cNvSpPr/>
              <p:nvPr/>
            </p:nvSpPr>
            <p:spPr>
              <a:xfrm>
                <a:off x="5782150" y="1788000"/>
                <a:ext cx="950" cy="2925"/>
              </a:xfrm>
              <a:custGeom>
                <a:rect b="b" l="l" r="r" t="t"/>
                <a:pathLst>
                  <a:path extrusionOk="0" h="117" w="38">
                    <a:moveTo>
                      <a:pt x="0" y="0"/>
                    </a:moveTo>
                    <a:lnTo>
                      <a:pt x="0" y="94"/>
                    </a:lnTo>
                    <a:lnTo>
                      <a:pt x="38" y="116"/>
                    </a:lnTo>
                    <a:lnTo>
                      <a:pt x="38" y="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4"/>
              <p:cNvSpPr/>
              <p:nvPr/>
            </p:nvSpPr>
            <p:spPr>
              <a:xfrm>
                <a:off x="5770550" y="1787275"/>
                <a:ext cx="200" cy="1075"/>
              </a:xfrm>
              <a:custGeom>
                <a:rect b="b" l="l" r="r" t="t"/>
                <a:pathLst>
                  <a:path extrusionOk="0" h="43" w="8">
                    <a:moveTo>
                      <a:pt x="7" y="0"/>
                    </a:moveTo>
                    <a:lnTo>
                      <a:pt x="0" y="4"/>
                    </a:lnTo>
                    <a:lnTo>
                      <a:pt x="0" y="38"/>
                    </a:lnTo>
                    <a:lnTo>
                      <a:pt x="7" y="42"/>
                    </a:lnTo>
                    <a:lnTo>
                      <a:pt x="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4"/>
              <p:cNvSpPr/>
              <p:nvPr/>
            </p:nvSpPr>
            <p:spPr>
              <a:xfrm>
                <a:off x="5769825" y="1783250"/>
                <a:ext cx="950" cy="4975"/>
              </a:xfrm>
              <a:custGeom>
                <a:rect b="b" l="l" r="r" t="t"/>
                <a:pathLst>
                  <a:path extrusionOk="0" h="199" w="38">
                    <a:moveTo>
                      <a:pt x="0" y="0"/>
                    </a:moveTo>
                    <a:lnTo>
                      <a:pt x="0" y="181"/>
                    </a:lnTo>
                    <a:lnTo>
                      <a:pt x="29" y="199"/>
                    </a:lnTo>
                    <a:lnTo>
                      <a:pt x="29" y="165"/>
                    </a:lnTo>
                    <a:lnTo>
                      <a:pt x="36" y="161"/>
                    </a:lnTo>
                    <a:lnTo>
                      <a:pt x="38" y="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4"/>
              <p:cNvSpPr/>
              <p:nvPr/>
            </p:nvSpPr>
            <p:spPr>
              <a:xfrm>
                <a:off x="5769825" y="1780850"/>
                <a:ext cx="950" cy="2950"/>
              </a:xfrm>
              <a:custGeom>
                <a:rect b="b" l="l" r="r" t="t"/>
                <a:pathLst>
                  <a:path extrusionOk="0" h="118" w="38">
                    <a:moveTo>
                      <a:pt x="0" y="0"/>
                    </a:moveTo>
                    <a:lnTo>
                      <a:pt x="0" y="96"/>
                    </a:lnTo>
                    <a:lnTo>
                      <a:pt x="38" y="118"/>
                    </a:lnTo>
                    <a:lnTo>
                      <a:pt x="38" y="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4"/>
              <p:cNvSpPr/>
              <p:nvPr/>
            </p:nvSpPr>
            <p:spPr>
              <a:xfrm>
                <a:off x="5770725" y="1783775"/>
                <a:ext cx="3075" cy="3525"/>
              </a:xfrm>
              <a:custGeom>
                <a:rect b="b" l="l" r="r" t="t"/>
                <a:pathLst>
                  <a:path extrusionOk="0" h="141" w="123">
                    <a:moveTo>
                      <a:pt x="2" y="1"/>
                    </a:moveTo>
                    <a:lnTo>
                      <a:pt x="0" y="140"/>
                    </a:lnTo>
                    <a:lnTo>
                      <a:pt x="122" y="71"/>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4"/>
              <p:cNvSpPr/>
              <p:nvPr/>
            </p:nvSpPr>
            <p:spPr>
              <a:xfrm>
                <a:off x="5770725" y="1785525"/>
                <a:ext cx="5025" cy="3400"/>
              </a:xfrm>
              <a:custGeom>
                <a:rect b="b" l="l" r="r" t="t"/>
                <a:pathLst>
                  <a:path extrusionOk="0" h="136" w="201">
                    <a:moveTo>
                      <a:pt x="122" y="1"/>
                    </a:moveTo>
                    <a:lnTo>
                      <a:pt x="0" y="70"/>
                    </a:lnTo>
                    <a:lnTo>
                      <a:pt x="0" y="112"/>
                    </a:lnTo>
                    <a:lnTo>
                      <a:pt x="42" y="135"/>
                    </a:lnTo>
                    <a:lnTo>
                      <a:pt x="201" y="45"/>
                    </a:lnTo>
                    <a:lnTo>
                      <a:pt x="12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4"/>
              <p:cNvSpPr/>
              <p:nvPr/>
            </p:nvSpPr>
            <p:spPr>
              <a:xfrm>
                <a:off x="5771775" y="1786650"/>
                <a:ext cx="5050" cy="2925"/>
              </a:xfrm>
              <a:custGeom>
                <a:rect b="b" l="l" r="r" t="t"/>
                <a:pathLst>
                  <a:path extrusionOk="0" h="117" w="202">
                    <a:moveTo>
                      <a:pt x="159" y="0"/>
                    </a:moveTo>
                    <a:lnTo>
                      <a:pt x="0" y="90"/>
                    </a:lnTo>
                    <a:lnTo>
                      <a:pt x="44" y="116"/>
                    </a:lnTo>
                    <a:lnTo>
                      <a:pt x="202" y="25"/>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4"/>
              <p:cNvSpPr/>
              <p:nvPr/>
            </p:nvSpPr>
            <p:spPr>
              <a:xfrm>
                <a:off x="5772850" y="1787275"/>
                <a:ext cx="4850" cy="2775"/>
              </a:xfrm>
              <a:custGeom>
                <a:rect b="b" l="l" r="r" t="t"/>
                <a:pathLst>
                  <a:path extrusionOk="0" h="111" w="194">
                    <a:moveTo>
                      <a:pt x="159" y="0"/>
                    </a:moveTo>
                    <a:lnTo>
                      <a:pt x="1" y="91"/>
                    </a:lnTo>
                    <a:lnTo>
                      <a:pt x="34" y="110"/>
                    </a:lnTo>
                    <a:lnTo>
                      <a:pt x="194" y="20"/>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4"/>
              <p:cNvSpPr/>
              <p:nvPr/>
            </p:nvSpPr>
            <p:spPr>
              <a:xfrm>
                <a:off x="5770750" y="1781400"/>
                <a:ext cx="5150" cy="4150"/>
              </a:xfrm>
              <a:custGeom>
                <a:rect b="b" l="l" r="r" t="t"/>
                <a:pathLst>
                  <a:path extrusionOk="0" h="166" w="206">
                    <a:moveTo>
                      <a:pt x="1" y="0"/>
                    </a:moveTo>
                    <a:lnTo>
                      <a:pt x="1" y="96"/>
                    </a:lnTo>
                    <a:lnTo>
                      <a:pt x="121" y="166"/>
                    </a:lnTo>
                    <a:lnTo>
                      <a:pt x="205" y="118"/>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4"/>
              <p:cNvSpPr/>
              <p:nvPr/>
            </p:nvSpPr>
            <p:spPr>
              <a:xfrm>
                <a:off x="5773775" y="1784325"/>
                <a:ext cx="4075" cy="2350"/>
              </a:xfrm>
              <a:custGeom>
                <a:rect b="b" l="l" r="r" t="t"/>
                <a:pathLst>
                  <a:path extrusionOk="0" h="94" w="163">
                    <a:moveTo>
                      <a:pt x="84" y="1"/>
                    </a:moveTo>
                    <a:lnTo>
                      <a:pt x="0" y="49"/>
                    </a:lnTo>
                    <a:lnTo>
                      <a:pt x="79" y="93"/>
                    </a:lnTo>
                    <a:lnTo>
                      <a:pt x="163" y="46"/>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4"/>
              <p:cNvSpPr/>
              <p:nvPr/>
            </p:nvSpPr>
            <p:spPr>
              <a:xfrm>
                <a:off x="5775725" y="1785450"/>
                <a:ext cx="3225" cy="1850"/>
              </a:xfrm>
              <a:custGeom>
                <a:rect b="b" l="l" r="r" t="t"/>
                <a:pathLst>
                  <a:path extrusionOk="0" h="74" w="129">
                    <a:moveTo>
                      <a:pt x="85" y="1"/>
                    </a:moveTo>
                    <a:lnTo>
                      <a:pt x="1" y="48"/>
                    </a:lnTo>
                    <a:lnTo>
                      <a:pt x="44" y="73"/>
                    </a:lnTo>
                    <a:lnTo>
                      <a:pt x="128" y="27"/>
                    </a:lnTo>
                    <a:lnTo>
                      <a:pt x="8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4"/>
              <p:cNvSpPr/>
              <p:nvPr/>
            </p:nvSpPr>
            <p:spPr>
              <a:xfrm>
                <a:off x="5776825" y="1786100"/>
                <a:ext cx="2950" cy="1700"/>
              </a:xfrm>
              <a:custGeom>
                <a:rect b="b" l="l" r="r" t="t"/>
                <a:pathLst>
                  <a:path extrusionOk="0" h="68" w="118">
                    <a:moveTo>
                      <a:pt x="84" y="1"/>
                    </a:moveTo>
                    <a:lnTo>
                      <a:pt x="0" y="47"/>
                    </a:lnTo>
                    <a:lnTo>
                      <a:pt x="35" y="67"/>
                    </a:lnTo>
                    <a:lnTo>
                      <a:pt x="117" y="20"/>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4"/>
              <p:cNvSpPr/>
              <p:nvPr/>
            </p:nvSpPr>
            <p:spPr>
              <a:xfrm>
                <a:off x="5773700" y="1787775"/>
                <a:ext cx="8475" cy="7175"/>
              </a:xfrm>
              <a:custGeom>
                <a:rect b="b" l="l" r="r" t="t"/>
                <a:pathLst>
                  <a:path extrusionOk="0" h="287" w="339">
                    <a:moveTo>
                      <a:pt x="160" y="0"/>
                    </a:moveTo>
                    <a:lnTo>
                      <a:pt x="0" y="90"/>
                    </a:lnTo>
                    <a:lnTo>
                      <a:pt x="338" y="286"/>
                    </a:lnTo>
                    <a:lnTo>
                      <a:pt x="338" y="103"/>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4"/>
              <p:cNvSpPr/>
              <p:nvPr/>
            </p:nvSpPr>
            <p:spPr>
              <a:xfrm>
                <a:off x="5777675" y="1786575"/>
                <a:ext cx="4500" cy="3800"/>
              </a:xfrm>
              <a:custGeom>
                <a:rect b="b" l="l" r="r" t="t"/>
                <a:pathLst>
                  <a:path extrusionOk="0" h="152" w="180">
                    <a:moveTo>
                      <a:pt x="83" y="1"/>
                    </a:moveTo>
                    <a:lnTo>
                      <a:pt x="1" y="48"/>
                    </a:lnTo>
                    <a:lnTo>
                      <a:pt x="179" y="151"/>
                    </a:lnTo>
                    <a:lnTo>
                      <a:pt x="179" y="57"/>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4"/>
              <p:cNvSpPr/>
              <p:nvPr/>
            </p:nvSpPr>
            <p:spPr>
              <a:xfrm>
                <a:off x="5788225" y="1792700"/>
                <a:ext cx="3175" cy="1850"/>
              </a:xfrm>
              <a:custGeom>
                <a:rect b="b" l="l" r="r" t="t"/>
                <a:pathLst>
                  <a:path extrusionOk="0" h="74" w="127">
                    <a:moveTo>
                      <a:pt x="83" y="1"/>
                    </a:moveTo>
                    <a:lnTo>
                      <a:pt x="1" y="47"/>
                    </a:lnTo>
                    <a:lnTo>
                      <a:pt x="44" y="73"/>
                    </a:lnTo>
                    <a:lnTo>
                      <a:pt x="127" y="25"/>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4"/>
              <p:cNvSpPr/>
              <p:nvPr/>
            </p:nvSpPr>
            <p:spPr>
              <a:xfrm>
                <a:off x="5786275" y="1791550"/>
                <a:ext cx="4050" cy="2350"/>
              </a:xfrm>
              <a:custGeom>
                <a:rect b="b" l="l" r="r" t="t"/>
                <a:pathLst>
                  <a:path extrusionOk="0" h="94" w="162">
                    <a:moveTo>
                      <a:pt x="83" y="0"/>
                    </a:moveTo>
                    <a:lnTo>
                      <a:pt x="0" y="48"/>
                    </a:lnTo>
                    <a:lnTo>
                      <a:pt x="79" y="93"/>
                    </a:lnTo>
                    <a:lnTo>
                      <a:pt x="161" y="47"/>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4"/>
              <p:cNvSpPr/>
              <p:nvPr/>
            </p:nvSpPr>
            <p:spPr>
              <a:xfrm>
                <a:off x="5747525" y="1770375"/>
                <a:ext cx="3250" cy="3725"/>
              </a:xfrm>
              <a:custGeom>
                <a:rect b="b" l="l" r="r" t="t"/>
                <a:pathLst>
                  <a:path extrusionOk="0" h="149" w="130">
                    <a:moveTo>
                      <a:pt x="0" y="0"/>
                    </a:moveTo>
                    <a:lnTo>
                      <a:pt x="0" y="148"/>
                    </a:lnTo>
                    <a:lnTo>
                      <a:pt x="129" y="74"/>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4"/>
              <p:cNvSpPr/>
              <p:nvPr/>
            </p:nvSpPr>
            <p:spPr>
              <a:xfrm>
                <a:off x="5747525" y="1774900"/>
                <a:ext cx="45525" cy="27325"/>
              </a:xfrm>
              <a:custGeom>
                <a:rect b="b" l="l" r="r" t="t"/>
                <a:pathLst>
                  <a:path extrusionOk="0" h="1093" w="1821">
                    <a:moveTo>
                      <a:pt x="0" y="1"/>
                    </a:moveTo>
                    <a:lnTo>
                      <a:pt x="0" y="43"/>
                    </a:lnTo>
                    <a:lnTo>
                      <a:pt x="13" y="50"/>
                    </a:lnTo>
                    <a:lnTo>
                      <a:pt x="57" y="75"/>
                    </a:lnTo>
                    <a:lnTo>
                      <a:pt x="90" y="95"/>
                    </a:lnTo>
                    <a:lnTo>
                      <a:pt x="398" y="272"/>
                    </a:lnTo>
                    <a:lnTo>
                      <a:pt x="435" y="294"/>
                    </a:lnTo>
                    <a:lnTo>
                      <a:pt x="448" y="301"/>
                    </a:lnTo>
                    <a:lnTo>
                      <a:pt x="492" y="325"/>
                    </a:lnTo>
                    <a:lnTo>
                      <a:pt x="525" y="346"/>
                    </a:lnTo>
                    <a:lnTo>
                      <a:pt x="892" y="557"/>
                    </a:lnTo>
                    <a:lnTo>
                      <a:pt x="934" y="582"/>
                    </a:lnTo>
                    <a:lnTo>
                      <a:pt x="978" y="607"/>
                    </a:lnTo>
                    <a:lnTo>
                      <a:pt x="1013" y="626"/>
                    </a:lnTo>
                    <a:lnTo>
                      <a:pt x="1385" y="842"/>
                    </a:lnTo>
                    <a:lnTo>
                      <a:pt x="1434" y="871"/>
                    </a:lnTo>
                    <a:lnTo>
                      <a:pt x="1478" y="895"/>
                    </a:lnTo>
                    <a:lnTo>
                      <a:pt x="1511" y="916"/>
                    </a:lnTo>
                    <a:lnTo>
                      <a:pt x="1820" y="1093"/>
                    </a:lnTo>
                    <a:lnTo>
                      <a:pt x="1820" y="1052"/>
                    </a:lnTo>
                    <a:lnTo>
                      <a:pt x="1548" y="894"/>
                    </a:lnTo>
                    <a:lnTo>
                      <a:pt x="1514" y="875"/>
                    </a:lnTo>
                    <a:lnTo>
                      <a:pt x="1471" y="850"/>
                    </a:lnTo>
                    <a:lnTo>
                      <a:pt x="1421" y="821"/>
                    </a:lnTo>
                    <a:lnTo>
                      <a:pt x="1385" y="801"/>
                    </a:lnTo>
                    <a:lnTo>
                      <a:pt x="1047" y="605"/>
                    </a:lnTo>
                    <a:lnTo>
                      <a:pt x="1014" y="586"/>
                    </a:lnTo>
                    <a:lnTo>
                      <a:pt x="970" y="560"/>
                    </a:lnTo>
                    <a:lnTo>
                      <a:pt x="928" y="537"/>
                    </a:lnTo>
                    <a:lnTo>
                      <a:pt x="921" y="533"/>
                    </a:lnTo>
                    <a:lnTo>
                      <a:pt x="892" y="515"/>
                    </a:lnTo>
                    <a:lnTo>
                      <a:pt x="562" y="325"/>
                    </a:lnTo>
                    <a:lnTo>
                      <a:pt x="528" y="305"/>
                    </a:lnTo>
                    <a:lnTo>
                      <a:pt x="485" y="280"/>
                    </a:lnTo>
                    <a:lnTo>
                      <a:pt x="435" y="251"/>
                    </a:lnTo>
                    <a:lnTo>
                      <a:pt x="398" y="230"/>
                    </a:lnTo>
                    <a:lnTo>
                      <a:pt x="127" y="75"/>
                    </a:lnTo>
                    <a:lnTo>
                      <a:pt x="93" y="54"/>
                    </a:lnTo>
                    <a:lnTo>
                      <a:pt x="50" y="30"/>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4"/>
              <p:cNvSpPr/>
              <p:nvPr/>
            </p:nvSpPr>
            <p:spPr>
              <a:xfrm>
                <a:off x="5747525" y="1772225"/>
                <a:ext cx="5200" cy="3425"/>
              </a:xfrm>
              <a:custGeom>
                <a:rect b="b" l="l" r="r" t="t"/>
                <a:pathLst>
                  <a:path extrusionOk="0" h="137" w="208">
                    <a:moveTo>
                      <a:pt x="129" y="0"/>
                    </a:moveTo>
                    <a:lnTo>
                      <a:pt x="0" y="74"/>
                    </a:lnTo>
                    <a:lnTo>
                      <a:pt x="0" y="108"/>
                    </a:lnTo>
                    <a:lnTo>
                      <a:pt x="50" y="137"/>
                    </a:lnTo>
                    <a:lnTo>
                      <a:pt x="208" y="45"/>
                    </a:lnTo>
                    <a:lnTo>
                      <a:pt x="12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4"/>
              <p:cNvSpPr/>
              <p:nvPr/>
            </p:nvSpPr>
            <p:spPr>
              <a:xfrm>
                <a:off x="5748750" y="1773350"/>
                <a:ext cx="5075" cy="2925"/>
              </a:xfrm>
              <a:custGeom>
                <a:rect b="b" l="l" r="r" t="t"/>
                <a:pathLst>
                  <a:path extrusionOk="0" h="117" w="203">
                    <a:moveTo>
                      <a:pt x="159" y="0"/>
                    </a:moveTo>
                    <a:lnTo>
                      <a:pt x="1" y="92"/>
                    </a:lnTo>
                    <a:lnTo>
                      <a:pt x="44" y="116"/>
                    </a:lnTo>
                    <a:lnTo>
                      <a:pt x="202" y="26"/>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4"/>
              <p:cNvSpPr/>
              <p:nvPr/>
            </p:nvSpPr>
            <p:spPr>
              <a:xfrm>
                <a:off x="5749850" y="1774000"/>
                <a:ext cx="4850" cy="2775"/>
              </a:xfrm>
              <a:custGeom>
                <a:rect b="b" l="l" r="r" t="t"/>
                <a:pathLst>
                  <a:path extrusionOk="0" h="111" w="194">
                    <a:moveTo>
                      <a:pt x="158" y="0"/>
                    </a:moveTo>
                    <a:lnTo>
                      <a:pt x="0" y="90"/>
                    </a:lnTo>
                    <a:lnTo>
                      <a:pt x="34" y="111"/>
                    </a:lnTo>
                    <a:lnTo>
                      <a:pt x="193" y="19"/>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4"/>
              <p:cNvSpPr/>
              <p:nvPr/>
            </p:nvSpPr>
            <p:spPr>
              <a:xfrm>
                <a:off x="5747525" y="1767975"/>
                <a:ext cx="5350" cy="4275"/>
              </a:xfrm>
              <a:custGeom>
                <a:rect b="b" l="l" r="r" t="t"/>
                <a:pathLst>
                  <a:path extrusionOk="0" h="171" w="214">
                    <a:moveTo>
                      <a:pt x="2" y="1"/>
                    </a:moveTo>
                    <a:lnTo>
                      <a:pt x="0" y="96"/>
                    </a:lnTo>
                    <a:lnTo>
                      <a:pt x="129" y="170"/>
                    </a:lnTo>
                    <a:lnTo>
                      <a:pt x="214" y="124"/>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4"/>
              <p:cNvSpPr/>
              <p:nvPr/>
            </p:nvSpPr>
            <p:spPr>
              <a:xfrm>
                <a:off x="5750750" y="1771050"/>
                <a:ext cx="4050" cy="2325"/>
              </a:xfrm>
              <a:custGeom>
                <a:rect b="b" l="l" r="r" t="t"/>
                <a:pathLst>
                  <a:path extrusionOk="0" h="93" w="162">
                    <a:moveTo>
                      <a:pt x="85" y="1"/>
                    </a:moveTo>
                    <a:lnTo>
                      <a:pt x="0" y="47"/>
                    </a:lnTo>
                    <a:lnTo>
                      <a:pt x="79" y="92"/>
                    </a:lnTo>
                    <a:lnTo>
                      <a:pt x="161" y="46"/>
                    </a:lnTo>
                    <a:lnTo>
                      <a:pt x="8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4"/>
              <p:cNvSpPr/>
              <p:nvPr/>
            </p:nvSpPr>
            <p:spPr>
              <a:xfrm>
                <a:off x="5752700" y="1772175"/>
                <a:ext cx="3175" cy="1850"/>
              </a:xfrm>
              <a:custGeom>
                <a:rect b="b" l="l" r="r" t="t"/>
                <a:pathLst>
                  <a:path extrusionOk="0" h="74" w="127">
                    <a:moveTo>
                      <a:pt x="83" y="1"/>
                    </a:moveTo>
                    <a:lnTo>
                      <a:pt x="1" y="47"/>
                    </a:lnTo>
                    <a:lnTo>
                      <a:pt x="44" y="73"/>
                    </a:lnTo>
                    <a:lnTo>
                      <a:pt x="127" y="2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4"/>
              <p:cNvSpPr/>
              <p:nvPr/>
            </p:nvSpPr>
            <p:spPr>
              <a:xfrm>
                <a:off x="5753800" y="1772800"/>
                <a:ext cx="2950" cy="1700"/>
              </a:xfrm>
              <a:custGeom>
                <a:rect b="b" l="l" r="r" t="t"/>
                <a:pathLst>
                  <a:path extrusionOk="0" h="68" w="118">
                    <a:moveTo>
                      <a:pt x="83" y="1"/>
                    </a:moveTo>
                    <a:lnTo>
                      <a:pt x="0" y="48"/>
                    </a:lnTo>
                    <a:lnTo>
                      <a:pt x="35" y="67"/>
                    </a:lnTo>
                    <a:lnTo>
                      <a:pt x="118" y="21"/>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4"/>
              <p:cNvSpPr/>
              <p:nvPr/>
            </p:nvSpPr>
            <p:spPr>
              <a:xfrm>
                <a:off x="5754675" y="1773300"/>
                <a:ext cx="2850" cy="2825"/>
              </a:xfrm>
              <a:custGeom>
                <a:rect b="b" l="l" r="r" t="t"/>
                <a:pathLst>
                  <a:path extrusionOk="0" h="113" w="114">
                    <a:moveTo>
                      <a:pt x="83" y="1"/>
                    </a:moveTo>
                    <a:lnTo>
                      <a:pt x="0" y="47"/>
                    </a:lnTo>
                    <a:lnTo>
                      <a:pt x="113" y="112"/>
                    </a:lnTo>
                    <a:lnTo>
                      <a:pt x="113" y="18"/>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4"/>
              <p:cNvSpPr/>
              <p:nvPr/>
            </p:nvSpPr>
            <p:spPr>
              <a:xfrm>
                <a:off x="5757500" y="1773750"/>
                <a:ext cx="925" cy="2925"/>
              </a:xfrm>
              <a:custGeom>
                <a:rect b="b" l="l" r="r" t="t"/>
                <a:pathLst>
                  <a:path extrusionOk="0" h="117" w="37">
                    <a:moveTo>
                      <a:pt x="0" y="0"/>
                    </a:moveTo>
                    <a:lnTo>
                      <a:pt x="0" y="94"/>
                    </a:lnTo>
                    <a:lnTo>
                      <a:pt x="36" y="116"/>
                    </a:lnTo>
                    <a:lnTo>
                      <a:pt x="36" y="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4"/>
              <p:cNvSpPr/>
              <p:nvPr/>
            </p:nvSpPr>
            <p:spPr>
              <a:xfrm>
                <a:off x="5758400" y="1776650"/>
                <a:ext cx="3250" cy="3725"/>
              </a:xfrm>
              <a:custGeom>
                <a:rect b="b" l="l" r="r" t="t"/>
                <a:pathLst>
                  <a:path extrusionOk="0" h="149" w="130">
                    <a:moveTo>
                      <a:pt x="0" y="0"/>
                    </a:moveTo>
                    <a:lnTo>
                      <a:pt x="0" y="148"/>
                    </a:lnTo>
                    <a:lnTo>
                      <a:pt x="129" y="74"/>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4"/>
              <p:cNvSpPr/>
              <p:nvPr/>
            </p:nvSpPr>
            <p:spPr>
              <a:xfrm>
                <a:off x="5758400" y="1778500"/>
                <a:ext cx="5200" cy="3425"/>
              </a:xfrm>
              <a:custGeom>
                <a:rect b="b" l="l" r="r" t="t"/>
                <a:pathLst>
                  <a:path extrusionOk="0" h="137" w="208">
                    <a:moveTo>
                      <a:pt x="129" y="0"/>
                    </a:moveTo>
                    <a:lnTo>
                      <a:pt x="0" y="74"/>
                    </a:lnTo>
                    <a:lnTo>
                      <a:pt x="0" y="107"/>
                    </a:lnTo>
                    <a:lnTo>
                      <a:pt x="50" y="136"/>
                    </a:lnTo>
                    <a:lnTo>
                      <a:pt x="208" y="45"/>
                    </a:lnTo>
                    <a:lnTo>
                      <a:pt x="12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4"/>
              <p:cNvSpPr/>
              <p:nvPr/>
            </p:nvSpPr>
            <p:spPr>
              <a:xfrm>
                <a:off x="5759625" y="1779625"/>
                <a:ext cx="5075" cy="2925"/>
              </a:xfrm>
              <a:custGeom>
                <a:rect b="b" l="l" r="r" t="t"/>
                <a:pathLst>
                  <a:path extrusionOk="0" h="117" w="203">
                    <a:moveTo>
                      <a:pt x="159" y="0"/>
                    </a:moveTo>
                    <a:lnTo>
                      <a:pt x="1" y="91"/>
                    </a:lnTo>
                    <a:lnTo>
                      <a:pt x="44" y="116"/>
                    </a:lnTo>
                    <a:lnTo>
                      <a:pt x="202" y="26"/>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4"/>
              <p:cNvSpPr/>
              <p:nvPr/>
            </p:nvSpPr>
            <p:spPr>
              <a:xfrm>
                <a:off x="5760725" y="1780275"/>
                <a:ext cx="4800" cy="2775"/>
              </a:xfrm>
              <a:custGeom>
                <a:rect b="b" l="l" r="r" t="t"/>
                <a:pathLst>
                  <a:path extrusionOk="0" h="111" w="192">
                    <a:moveTo>
                      <a:pt x="158" y="0"/>
                    </a:moveTo>
                    <a:lnTo>
                      <a:pt x="0" y="90"/>
                    </a:lnTo>
                    <a:lnTo>
                      <a:pt x="34" y="110"/>
                    </a:lnTo>
                    <a:lnTo>
                      <a:pt x="192" y="19"/>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4"/>
              <p:cNvSpPr/>
              <p:nvPr/>
            </p:nvSpPr>
            <p:spPr>
              <a:xfrm>
                <a:off x="5758400" y="1774275"/>
                <a:ext cx="5325" cy="4250"/>
              </a:xfrm>
              <a:custGeom>
                <a:rect b="b" l="l" r="r" t="t"/>
                <a:pathLst>
                  <a:path extrusionOk="0" h="170" w="213">
                    <a:moveTo>
                      <a:pt x="0" y="1"/>
                    </a:moveTo>
                    <a:lnTo>
                      <a:pt x="0" y="95"/>
                    </a:lnTo>
                    <a:lnTo>
                      <a:pt x="129" y="169"/>
                    </a:lnTo>
                    <a:lnTo>
                      <a:pt x="212" y="123"/>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4"/>
              <p:cNvSpPr/>
              <p:nvPr/>
            </p:nvSpPr>
            <p:spPr>
              <a:xfrm>
                <a:off x="5761625" y="1777325"/>
                <a:ext cx="4050" cy="2325"/>
              </a:xfrm>
              <a:custGeom>
                <a:rect b="b" l="l" r="r" t="t"/>
                <a:pathLst>
                  <a:path extrusionOk="0" h="93" w="162">
                    <a:moveTo>
                      <a:pt x="83" y="1"/>
                    </a:moveTo>
                    <a:lnTo>
                      <a:pt x="0" y="47"/>
                    </a:lnTo>
                    <a:lnTo>
                      <a:pt x="79" y="92"/>
                    </a:lnTo>
                    <a:lnTo>
                      <a:pt x="161"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4"/>
              <p:cNvSpPr/>
              <p:nvPr/>
            </p:nvSpPr>
            <p:spPr>
              <a:xfrm>
                <a:off x="5763575" y="1778450"/>
                <a:ext cx="3175" cy="1850"/>
              </a:xfrm>
              <a:custGeom>
                <a:rect b="b" l="l" r="r" t="t"/>
                <a:pathLst>
                  <a:path extrusionOk="0" h="74" w="127">
                    <a:moveTo>
                      <a:pt x="83" y="1"/>
                    </a:moveTo>
                    <a:lnTo>
                      <a:pt x="1" y="47"/>
                    </a:lnTo>
                    <a:lnTo>
                      <a:pt x="44" y="73"/>
                    </a:lnTo>
                    <a:lnTo>
                      <a:pt x="127" y="25"/>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4"/>
              <p:cNvSpPr/>
              <p:nvPr/>
            </p:nvSpPr>
            <p:spPr>
              <a:xfrm>
                <a:off x="5764675" y="1779075"/>
                <a:ext cx="2925" cy="1700"/>
              </a:xfrm>
              <a:custGeom>
                <a:rect b="b" l="l" r="r" t="t"/>
                <a:pathLst>
                  <a:path extrusionOk="0" h="68" w="117">
                    <a:moveTo>
                      <a:pt x="83" y="0"/>
                    </a:moveTo>
                    <a:lnTo>
                      <a:pt x="0" y="48"/>
                    </a:lnTo>
                    <a:lnTo>
                      <a:pt x="34" y="67"/>
                    </a:lnTo>
                    <a:lnTo>
                      <a:pt x="116" y="21"/>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4"/>
              <p:cNvSpPr/>
              <p:nvPr/>
            </p:nvSpPr>
            <p:spPr>
              <a:xfrm>
                <a:off x="5761550" y="1780750"/>
                <a:ext cx="8300" cy="7050"/>
              </a:xfrm>
              <a:custGeom>
                <a:rect b="b" l="l" r="r" t="t"/>
                <a:pathLst>
                  <a:path extrusionOk="0" h="282" w="332">
                    <a:moveTo>
                      <a:pt x="159" y="0"/>
                    </a:moveTo>
                    <a:lnTo>
                      <a:pt x="1" y="91"/>
                    </a:lnTo>
                    <a:lnTo>
                      <a:pt x="331" y="281"/>
                    </a:lnTo>
                    <a:lnTo>
                      <a:pt x="331" y="100"/>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4"/>
              <p:cNvSpPr/>
              <p:nvPr/>
            </p:nvSpPr>
            <p:spPr>
              <a:xfrm>
                <a:off x="5765500" y="1779575"/>
                <a:ext cx="4350" cy="3700"/>
              </a:xfrm>
              <a:custGeom>
                <a:rect b="b" l="l" r="r" t="t"/>
                <a:pathLst>
                  <a:path extrusionOk="0" h="148" w="174">
                    <a:moveTo>
                      <a:pt x="83" y="1"/>
                    </a:moveTo>
                    <a:lnTo>
                      <a:pt x="1" y="47"/>
                    </a:lnTo>
                    <a:lnTo>
                      <a:pt x="173" y="147"/>
                    </a:lnTo>
                    <a:lnTo>
                      <a:pt x="173" y="51"/>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4"/>
              <p:cNvSpPr/>
              <p:nvPr/>
            </p:nvSpPr>
            <p:spPr>
              <a:xfrm>
                <a:off x="5783075" y="1790900"/>
                <a:ext cx="3225" cy="3725"/>
              </a:xfrm>
              <a:custGeom>
                <a:rect b="b" l="l" r="r" t="t"/>
                <a:pathLst>
                  <a:path extrusionOk="0" h="149" w="129">
                    <a:moveTo>
                      <a:pt x="1" y="0"/>
                    </a:moveTo>
                    <a:lnTo>
                      <a:pt x="1" y="148"/>
                    </a:lnTo>
                    <a:lnTo>
                      <a:pt x="128" y="74"/>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4"/>
              <p:cNvSpPr/>
              <p:nvPr/>
            </p:nvSpPr>
            <p:spPr>
              <a:xfrm>
                <a:off x="5783075" y="1792750"/>
                <a:ext cx="5175" cy="3425"/>
              </a:xfrm>
              <a:custGeom>
                <a:rect b="b" l="l" r="r" t="t"/>
                <a:pathLst>
                  <a:path extrusionOk="0" h="137" w="207">
                    <a:moveTo>
                      <a:pt x="128" y="0"/>
                    </a:moveTo>
                    <a:lnTo>
                      <a:pt x="1" y="74"/>
                    </a:lnTo>
                    <a:lnTo>
                      <a:pt x="1" y="107"/>
                    </a:lnTo>
                    <a:lnTo>
                      <a:pt x="49" y="136"/>
                    </a:lnTo>
                    <a:lnTo>
                      <a:pt x="207" y="45"/>
                    </a:lnTo>
                    <a:lnTo>
                      <a:pt x="12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4"/>
              <p:cNvSpPr/>
              <p:nvPr/>
            </p:nvSpPr>
            <p:spPr>
              <a:xfrm>
                <a:off x="5784275" y="1793875"/>
                <a:ext cx="5075" cy="2925"/>
              </a:xfrm>
              <a:custGeom>
                <a:rect b="b" l="l" r="r" t="t"/>
                <a:pathLst>
                  <a:path extrusionOk="0" h="117" w="203">
                    <a:moveTo>
                      <a:pt x="159" y="0"/>
                    </a:moveTo>
                    <a:lnTo>
                      <a:pt x="1" y="91"/>
                    </a:lnTo>
                    <a:lnTo>
                      <a:pt x="44" y="116"/>
                    </a:lnTo>
                    <a:lnTo>
                      <a:pt x="202" y="26"/>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4"/>
              <p:cNvSpPr/>
              <p:nvPr/>
            </p:nvSpPr>
            <p:spPr>
              <a:xfrm>
                <a:off x="5785375" y="1794525"/>
                <a:ext cx="4850" cy="2725"/>
              </a:xfrm>
              <a:custGeom>
                <a:rect b="b" l="l" r="r" t="t"/>
                <a:pathLst>
                  <a:path extrusionOk="0" h="109" w="194">
                    <a:moveTo>
                      <a:pt x="158" y="0"/>
                    </a:moveTo>
                    <a:lnTo>
                      <a:pt x="0" y="90"/>
                    </a:lnTo>
                    <a:lnTo>
                      <a:pt x="34" y="109"/>
                    </a:lnTo>
                    <a:lnTo>
                      <a:pt x="193" y="19"/>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4"/>
              <p:cNvSpPr/>
              <p:nvPr/>
            </p:nvSpPr>
            <p:spPr>
              <a:xfrm>
                <a:off x="5789325" y="1793325"/>
                <a:ext cx="2950" cy="1675"/>
              </a:xfrm>
              <a:custGeom>
                <a:rect b="b" l="l" r="r" t="t"/>
                <a:pathLst>
                  <a:path extrusionOk="0" h="67" w="118">
                    <a:moveTo>
                      <a:pt x="83" y="0"/>
                    </a:moveTo>
                    <a:lnTo>
                      <a:pt x="0" y="48"/>
                    </a:lnTo>
                    <a:lnTo>
                      <a:pt x="35" y="67"/>
                    </a:lnTo>
                    <a:lnTo>
                      <a:pt x="118" y="19"/>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4"/>
              <p:cNvSpPr/>
              <p:nvPr/>
            </p:nvSpPr>
            <p:spPr>
              <a:xfrm>
                <a:off x="5790200" y="1793800"/>
                <a:ext cx="2850" cy="2850"/>
              </a:xfrm>
              <a:custGeom>
                <a:rect b="b" l="l" r="r" t="t"/>
                <a:pathLst>
                  <a:path extrusionOk="0" h="114" w="114">
                    <a:moveTo>
                      <a:pt x="83" y="0"/>
                    </a:moveTo>
                    <a:lnTo>
                      <a:pt x="0" y="48"/>
                    </a:lnTo>
                    <a:lnTo>
                      <a:pt x="113" y="113"/>
                    </a:lnTo>
                    <a:lnTo>
                      <a:pt x="113" y="19"/>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4"/>
              <p:cNvSpPr/>
              <p:nvPr/>
            </p:nvSpPr>
            <p:spPr>
              <a:xfrm>
                <a:off x="5786200" y="1794975"/>
                <a:ext cx="6850" cy="6225"/>
              </a:xfrm>
              <a:custGeom>
                <a:rect b="b" l="l" r="r" t="t"/>
                <a:pathLst>
                  <a:path extrusionOk="0" h="249" w="274">
                    <a:moveTo>
                      <a:pt x="160" y="1"/>
                    </a:moveTo>
                    <a:lnTo>
                      <a:pt x="1" y="91"/>
                    </a:lnTo>
                    <a:lnTo>
                      <a:pt x="273" y="249"/>
                    </a:lnTo>
                    <a:lnTo>
                      <a:pt x="273" y="66"/>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4"/>
              <p:cNvSpPr/>
              <p:nvPr/>
            </p:nvSpPr>
            <p:spPr>
              <a:xfrm>
                <a:off x="5769825" y="1793175"/>
                <a:ext cx="950" cy="2925"/>
              </a:xfrm>
              <a:custGeom>
                <a:rect b="b" l="l" r="r" t="t"/>
                <a:pathLst>
                  <a:path extrusionOk="0" h="117" w="38">
                    <a:moveTo>
                      <a:pt x="0" y="0"/>
                    </a:moveTo>
                    <a:lnTo>
                      <a:pt x="0" y="95"/>
                    </a:lnTo>
                    <a:lnTo>
                      <a:pt x="38" y="116"/>
                    </a:lnTo>
                    <a:lnTo>
                      <a:pt x="38" y="21"/>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4"/>
              <p:cNvSpPr/>
              <p:nvPr/>
            </p:nvSpPr>
            <p:spPr>
              <a:xfrm>
                <a:off x="5782175" y="1800275"/>
                <a:ext cx="925" cy="2975"/>
              </a:xfrm>
              <a:custGeom>
                <a:rect b="b" l="l" r="r" t="t"/>
                <a:pathLst>
                  <a:path extrusionOk="0" h="119" w="37">
                    <a:moveTo>
                      <a:pt x="1" y="1"/>
                    </a:moveTo>
                    <a:lnTo>
                      <a:pt x="1" y="96"/>
                    </a:lnTo>
                    <a:lnTo>
                      <a:pt x="37" y="118"/>
                    </a:lnTo>
                    <a:lnTo>
                      <a:pt x="37" y="22"/>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4"/>
              <p:cNvSpPr/>
              <p:nvPr/>
            </p:nvSpPr>
            <p:spPr>
              <a:xfrm>
                <a:off x="5747525" y="1782650"/>
                <a:ext cx="3275" cy="3775"/>
              </a:xfrm>
              <a:custGeom>
                <a:rect b="b" l="l" r="r" t="t"/>
                <a:pathLst>
                  <a:path extrusionOk="0" h="151" w="131">
                    <a:moveTo>
                      <a:pt x="2" y="1"/>
                    </a:moveTo>
                    <a:lnTo>
                      <a:pt x="0" y="150"/>
                    </a:lnTo>
                    <a:lnTo>
                      <a:pt x="0" y="150"/>
                    </a:lnTo>
                    <a:lnTo>
                      <a:pt x="131" y="76"/>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4"/>
              <p:cNvSpPr/>
              <p:nvPr/>
            </p:nvSpPr>
            <p:spPr>
              <a:xfrm>
                <a:off x="5747525" y="1787225"/>
                <a:ext cx="45525" cy="27300"/>
              </a:xfrm>
              <a:custGeom>
                <a:rect b="b" l="l" r="r" t="t"/>
                <a:pathLst>
                  <a:path extrusionOk="0" h="1092" w="1821">
                    <a:moveTo>
                      <a:pt x="0" y="1"/>
                    </a:moveTo>
                    <a:lnTo>
                      <a:pt x="0" y="41"/>
                    </a:lnTo>
                    <a:lnTo>
                      <a:pt x="13" y="49"/>
                    </a:lnTo>
                    <a:lnTo>
                      <a:pt x="57" y="75"/>
                    </a:lnTo>
                    <a:lnTo>
                      <a:pt x="92" y="93"/>
                    </a:lnTo>
                    <a:lnTo>
                      <a:pt x="399" y="270"/>
                    </a:lnTo>
                    <a:lnTo>
                      <a:pt x="435" y="292"/>
                    </a:lnTo>
                    <a:lnTo>
                      <a:pt x="448" y="299"/>
                    </a:lnTo>
                    <a:lnTo>
                      <a:pt x="492" y="325"/>
                    </a:lnTo>
                    <a:lnTo>
                      <a:pt x="525" y="344"/>
                    </a:lnTo>
                    <a:lnTo>
                      <a:pt x="892" y="556"/>
                    </a:lnTo>
                    <a:lnTo>
                      <a:pt x="934" y="581"/>
                    </a:lnTo>
                    <a:lnTo>
                      <a:pt x="978" y="605"/>
                    </a:lnTo>
                    <a:lnTo>
                      <a:pt x="1013" y="626"/>
                    </a:lnTo>
                    <a:lnTo>
                      <a:pt x="1385" y="840"/>
                    </a:lnTo>
                    <a:lnTo>
                      <a:pt x="1434" y="869"/>
                    </a:lnTo>
                    <a:lnTo>
                      <a:pt x="1478" y="894"/>
                    </a:lnTo>
                    <a:lnTo>
                      <a:pt x="1513" y="914"/>
                    </a:lnTo>
                    <a:lnTo>
                      <a:pt x="1820" y="1091"/>
                    </a:lnTo>
                    <a:lnTo>
                      <a:pt x="1820" y="1051"/>
                    </a:lnTo>
                    <a:lnTo>
                      <a:pt x="1548" y="894"/>
                    </a:lnTo>
                    <a:lnTo>
                      <a:pt x="1514" y="874"/>
                    </a:lnTo>
                    <a:lnTo>
                      <a:pt x="1471" y="849"/>
                    </a:lnTo>
                    <a:lnTo>
                      <a:pt x="1421" y="820"/>
                    </a:lnTo>
                    <a:lnTo>
                      <a:pt x="1385" y="800"/>
                    </a:lnTo>
                    <a:lnTo>
                      <a:pt x="1049" y="605"/>
                    </a:lnTo>
                    <a:lnTo>
                      <a:pt x="1014" y="585"/>
                    </a:lnTo>
                    <a:lnTo>
                      <a:pt x="970" y="560"/>
                    </a:lnTo>
                    <a:lnTo>
                      <a:pt x="928" y="536"/>
                    </a:lnTo>
                    <a:lnTo>
                      <a:pt x="921" y="531"/>
                    </a:lnTo>
                    <a:lnTo>
                      <a:pt x="892" y="514"/>
                    </a:lnTo>
                    <a:lnTo>
                      <a:pt x="562" y="324"/>
                    </a:lnTo>
                    <a:lnTo>
                      <a:pt x="528" y="304"/>
                    </a:lnTo>
                    <a:lnTo>
                      <a:pt x="485" y="279"/>
                    </a:lnTo>
                    <a:lnTo>
                      <a:pt x="435" y="252"/>
                    </a:lnTo>
                    <a:lnTo>
                      <a:pt x="399" y="230"/>
                    </a:lnTo>
                    <a:lnTo>
                      <a:pt x="128" y="73"/>
                    </a:lnTo>
                    <a:lnTo>
                      <a:pt x="93" y="53"/>
                    </a:lnTo>
                    <a:lnTo>
                      <a:pt x="50" y="2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4"/>
              <p:cNvSpPr/>
              <p:nvPr/>
            </p:nvSpPr>
            <p:spPr>
              <a:xfrm>
                <a:off x="5747525" y="1784550"/>
                <a:ext cx="5200" cy="3400"/>
              </a:xfrm>
              <a:custGeom>
                <a:rect b="b" l="l" r="r" t="t"/>
                <a:pathLst>
                  <a:path extrusionOk="0" h="136" w="208">
                    <a:moveTo>
                      <a:pt x="131" y="0"/>
                    </a:moveTo>
                    <a:lnTo>
                      <a:pt x="0" y="74"/>
                    </a:lnTo>
                    <a:lnTo>
                      <a:pt x="0" y="108"/>
                    </a:lnTo>
                    <a:lnTo>
                      <a:pt x="50" y="135"/>
                    </a:lnTo>
                    <a:lnTo>
                      <a:pt x="208" y="45"/>
                    </a:lnTo>
                    <a:lnTo>
                      <a:pt x="13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4"/>
              <p:cNvSpPr/>
              <p:nvPr/>
            </p:nvSpPr>
            <p:spPr>
              <a:xfrm>
                <a:off x="5748750" y="1785675"/>
                <a:ext cx="5075" cy="2875"/>
              </a:xfrm>
              <a:custGeom>
                <a:rect b="b" l="l" r="r" t="t"/>
                <a:pathLst>
                  <a:path extrusionOk="0" h="115" w="203">
                    <a:moveTo>
                      <a:pt x="159" y="0"/>
                    </a:moveTo>
                    <a:lnTo>
                      <a:pt x="1" y="90"/>
                    </a:lnTo>
                    <a:lnTo>
                      <a:pt x="44" y="115"/>
                    </a:lnTo>
                    <a:lnTo>
                      <a:pt x="202" y="25"/>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4"/>
              <p:cNvSpPr/>
              <p:nvPr/>
            </p:nvSpPr>
            <p:spPr>
              <a:xfrm>
                <a:off x="5749850" y="1786275"/>
                <a:ext cx="4850" cy="2800"/>
              </a:xfrm>
              <a:custGeom>
                <a:rect b="b" l="l" r="r" t="t"/>
                <a:pathLst>
                  <a:path extrusionOk="0" h="112" w="194">
                    <a:moveTo>
                      <a:pt x="158" y="1"/>
                    </a:moveTo>
                    <a:lnTo>
                      <a:pt x="0" y="91"/>
                    </a:lnTo>
                    <a:lnTo>
                      <a:pt x="35" y="111"/>
                    </a:lnTo>
                    <a:lnTo>
                      <a:pt x="193" y="21"/>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4"/>
              <p:cNvSpPr/>
              <p:nvPr/>
            </p:nvSpPr>
            <p:spPr>
              <a:xfrm>
                <a:off x="5750775" y="1783350"/>
                <a:ext cx="4050" cy="2350"/>
              </a:xfrm>
              <a:custGeom>
                <a:rect b="b" l="l" r="r" t="t"/>
                <a:pathLst>
                  <a:path extrusionOk="0" h="94" w="162">
                    <a:moveTo>
                      <a:pt x="84" y="0"/>
                    </a:moveTo>
                    <a:lnTo>
                      <a:pt x="1" y="48"/>
                    </a:lnTo>
                    <a:lnTo>
                      <a:pt x="78" y="93"/>
                    </a:lnTo>
                    <a:lnTo>
                      <a:pt x="162" y="45"/>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4"/>
              <p:cNvSpPr/>
              <p:nvPr/>
            </p:nvSpPr>
            <p:spPr>
              <a:xfrm>
                <a:off x="5747550" y="1780300"/>
                <a:ext cx="5325" cy="4275"/>
              </a:xfrm>
              <a:custGeom>
                <a:rect b="b" l="l" r="r" t="t"/>
                <a:pathLst>
                  <a:path extrusionOk="0" h="171" w="213">
                    <a:moveTo>
                      <a:pt x="1" y="1"/>
                    </a:moveTo>
                    <a:lnTo>
                      <a:pt x="1" y="95"/>
                    </a:lnTo>
                    <a:lnTo>
                      <a:pt x="130" y="170"/>
                    </a:lnTo>
                    <a:lnTo>
                      <a:pt x="213" y="122"/>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4"/>
              <p:cNvSpPr/>
              <p:nvPr/>
            </p:nvSpPr>
            <p:spPr>
              <a:xfrm>
                <a:off x="5750700" y="1786800"/>
                <a:ext cx="6825" cy="6175"/>
              </a:xfrm>
              <a:custGeom>
                <a:rect b="b" l="l" r="r" t="t"/>
                <a:pathLst>
                  <a:path extrusionOk="0" h="247" w="273">
                    <a:moveTo>
                      <a:pt x="159" y="0"/>
                    </a:moveTo>
                    <a:lnTo>
                      <a:pt x="1" y="90"/>
                    </a:lnTo>
                    <a:lnTo>
                      <a:pt x="272" y="247"/>
                    </a:lnTo>
                    <a:lnTo>
                      <a:pt x="272" y="66"/>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4"/>
              <p:cNvSpPr/>
              <p:nvPr/>
            </p:nvSpPr>
            <p:spPr>
              <a:xfrm>
                <a:off x="5752700" y="1784475"/>
                <a:ext cx="3225" cy="1825"/>
              </a:xfrm>
              <a:custGeom>
                <a:rect b="b" l="l" r="r" t="t"/>
                <a:pathLst>
                  <a:path extrusionOk="0" h="73" w="129">
                    <a:moveTo>
                      <a:pt x="85" y="0"/>
                    </a:moveTo>
                    <a:lnTo>
                      <a:pt x="1" y="48"/>
                    </a:lnTo>
                    <a:lnTo>
                      <a:pt x="44" y="73"/>
                    </a:lnTo>
                    <a:lnTo>
                      <a:pt x="128" y="27"/>
                    </a:lnTo>
                    <a:lnTo>
                      <a:pt x="8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4"/>
              <p:cNvSpPr/>
              <p:nvPr/>
            </p:nvSpPr>
            <p:spPr>
              <a:xfrm>
                <a:off x="5757500" y="1788425"/>
                <a:ext cx="950" cy="5100"/>
              </a:xfrm>
              <a:custGeom>
                <a:rect b="b" l="l" r="r" t="t"/>
                <a:pathLst>
                  <a:path extrusionOk="0" h="204" w="38">
                    <a:moveTo>
                      <a:pt x="0" y="1"/>
                    </a:moveTo>
                    <a:lnTo>
                      <a:pt x="0" y="182"/>
                    </a:lnTo>
                    <a:lnTo>
                      <a:pt x="36" y="204"/>
                    </a:lnTo>
                    <a:lnTo>
                      <a:pt x="38" y="22"/>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4"/>
              <p:cNvSpPr/>
              <p:nvPr/>
            </p:nvSpPr>
            <p:spPr>
              <a:xfrm>
                <a:off x="5753800" y="1785125"/>
                <a:ext cx="2950" cy="1700"/>
              </a:xfrm>
              <a:custGeom>
                <a:rect b="b" l="l" r="r" t="t"/>
                <a:pathLst>
                  <a:path extrusionOk="0" h="68" w="118">
                    <a:moveTo>
                      <a:pt x="84" y="1"/>
                    </a:moveTo>
                    <a:lnTo>
                      <a:pt x="0" y="47"/>
                    </a:lnTo>
                    <a:lnTo>
                      <a:pt x="35" y="67"/>
                    </a:lnTo>
                    <a:lnTo>
                      <a:pt x="118" y="19"/>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4"/>
              <p:cNvSpPr/>
              <p:nvPr/>
            </p:nvSpPr>
            <p:spPr>
              <a:xfrm>
                <a:off x="5754675" y="1785600"/>
                <a:ext cx="2850" cy="2850"/>
              </a:xfrm>
              <a:custGeom>
                <a:rect b="b" l="l" r="r" t="t"/>
                <a:pathLst>
                  <a:path extrusionOk="0" h="114" w="114">
                    <a:moveTo>
                      <a:pt x="83" y="0"/>
                    </a:moveTo>
                    <a:lnTo>
                      <a:pt x="0" y="48"/>
                    </a:lnTo>
                    <a:lnTo>
                      <a:pt x="113" y="114"/>
                    </a:lnTo>
                    <a:lnTo>
                      <a:pt x="113" y="18"/>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4"/>
              <p:cNvSpPr/>
              <p:nvPr/>
            </p:nvSpPr>
            <p:spPr>
              <a:xfrm>
                <a:off x="5757500" y="1786025"/>
                <a:ext cx="950" cy="2975"/>
              </a:xfrm>
              <a:custGeom>
                <a:rect b="b" l="l" r="r" t="t"/>
                <a:pathLst>
                  <a:path extrusionOk="0" h="119" w="38">
                    <a:moveTo>
                      <a:pt x="0" y="1"/>
                    </a:moveTo>
                    <a:lnTo>
                      <a:pt x="0" y="97"/>
                    </a:lnTo>
                    <a:lnTo>
                      <a:pt x="38" y="118"/>
                    </a:lnTo>
                    <a:lnTo>
                      <a:pt x="38" y="23"/>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4"/>
              <p:cNvSpPr/>
              <p:nvPr/>
            </p:nvSpPr>
            <p:spPr>
              <a:xfrm>
                <a:off x="5758400" y="1788975"/>
                <a:ext cx="3250" cy="3725"/>
              </a:xfrm>
              <a:custGeom>
                <a:rect b="b" l="l" r="r" t="t"/>
                <a:pathLst>
                  <a:path extrusionOk="0" h="149" w="130">
                    <a:moveTo>
                      <a:pt x="2" y="0"/>
                    </a:moveTo>
                    <a:lnTo>
                      <a:pt x="0" y="148"/>
                    </a:lnTo>
                    <a:lnTo>
                      <a:pt x="0" y="148"/>
                    </a:lnTo>
                    <a:lnTo>
                      <a:pt x="129" y="74"/>
                    </a:ln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4"/>
              <p:cNvSpPr/>
              <p:nvPr/>
            </p:nvSpPr>
            <p:spPr>
              <a:xfrm>
                <a:off x="5758400" y="1790825"/>
                <a:ext cx="5200" cy="3400"/>
              </a:xfrm>
              <a:custGeom>
                <a:rect b="b" l="l" r="r" t="t"/>
                <a:pathLst>
                  <a:path extrusionOk="0" h="136" w="208">
                    <a:moveTo>
                      <a:pt x="129" y="0"/>
                    </a:moveTo>
                    <a:lnTo>
                      <a:pt x="0" y="74"/>
                    </a:lnTo>
                    <a:lnTo>
                      <a:pt x="0" y="108"/>
                    </a:lnTo>
                    <a:lnTo>
                      <a:pt x="50" y="135"/>
                    </a:lnTo>
                    <a:lnTo>
                      <a:pt x="208" y="45"/>
                    </a:lnTo>
                    <a:lnTo>
                      <a:pt x="12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4"/>
              <p:cNvSpPr/>
              <p:nvPr/>
            </p:nvSpPr>
            <p:spPr>
              <a:xfrm>
                <a:off x="5759625" y="1791950"/>
                <a:ext cx="5075" cy="2875"/>
              </a:xfrm>
              <a:custGeom>
                <a:rect b="b" l="l" r="r" t="t"/>
                <a:pathLst>
                  <a:path extrusionOk="0" h="115" w="203">
                    <a:moveTo>
                      <a:pt x="159" y="0"/>
                    </a:moveTo>
                    <a:lnTo>
                      <a:pt x="1" y="90"/>
                    </a:lnTo>
                    <a:lnTo>
                      <a:pt x="44" y="115"/>
                    </a:lnTo>
                    <a:lnTo>
                      <a:pt x="202" y="25"/>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4"/>
              <p:cNvSpPr/>
              <p:nvPr/>
            </p:nvSpPr>
            <p:spPr>
              <a:xfrm>
                <a:off x="5760725" y="1792550"/>
                <a:ext cx="4850" cy="2800"/>
              </a:xfrm>
              <a:custGeom>
                <a:rect b="b" l="l" r="r" t="t"/>
                <a:pathLst>
                  <a:path extrusionOk="0" h="112" w="194">
                    <a:moveTo>
                      <a:pt x="158" y="1"/>
                    </a:moveTo>
                    <a:lnTo>
                      <a:pt x="0" y="91"/>
                    </a:lnTo>
                    <a:lnTo>
                      <a:pt x="34" y="111"/>
                    </a:lnTo>
                    <a:lnTo>
                      <a:pt x="193" y="21"/>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4"/>
              <p:cNvSpPr/>
              <p:nvPr/>
            </p:nvSpPr>
            <p:spPr>
              <a:xfrm>
                <a:off x="5758425" y="1786575"/>
                <a:ext cx="5325" cy="4275"/>
              </a:xfrm>
              <a:custGeom>
                <a:rect b="b" l="l" r="r" t="t"/>
                <a:pathLst>
                  <a:path extrusionOk="0" h="171" w="213">
                    <a:moveTo>
                      <a:pt x="1" y="1"/>
                    </a:moveTo>
                    <a:lnTo>
                      <a:pt x="1" y="96"/>
                    </a:lnTo>
                    <a:lnTo>
                      <a:pt x="128" y="170"/>
                    </a:lnTo>
                    <a:lnTo>
                      <a:pt x="213" y="122"/>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4"/>
              <p:cNvSpPr/>
              <p:nvPr/>
            </p:nvSpPr>
            <p:spPr>
              <a:xfrm>
                <a:off x="5770550" y="1799550"/>
                <a:ext cx="225" cy="1075"/>
              </a:xfrm>
              <a:custGeom>
                <a:rect b="b" l="l" r="r" t="t"/>
                <a:pathLst>
                  <a:path extrusionOk="0" h="43" w="9">
                    <a:moveTo>
                      <a:pt x="9" y="1"/>
                    </a:moveTo>
                    <a:lnTo>
                      <a:pt x="2" y="5"/>
                    </a:lnTo>
                    <a:lnTo>
                      <a:pt x="0" y="38"/>
                    </a:lnTo>
                    <a:lnTo>
                      <a:pt x="7" y="43"/>
                    </a:lnTo>
                    <a:lnTo>
                      <a:pt x="9"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4"/>
              <p:cNvSpPr/>
              <p:nvPr/>
            </p:nvSpPr>
            <p:spPr>
              <a:xfrm>
                <a:off x="5761625" y="1789625"/>
                <a:ext cx="4050" cy="2350"/>
              </a:xfrm>
              <a:custGeom>
                <a:rect b="b" l="l" r="r" t="t"/>
                <a:pathLst>
                  <a:path extrusionOk="0" h="94" w="162">
                    <a:moveTo>
                      <a:pt x="85" y="0"/>
                    </a:moveTo>
                    <a:lnTo>
                      <a:pt x="0" y="48"/>
                    </a:lnTo>
                    <a:lnTo>
                      <a:pt x="79" y="93"/>
                    </a:lnTo>
                    <a:lnTo>
                      <a:pt x="161" y="45"/>
                    </a:lnTo>
                    <a:lnTo>
                      <a:pt x="8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4"/>
              <p:cNvSpPr/>
              <p:nvPr/>
            </p:nvSpPr>
            <p:spPr>
              <a:xfrm>
                <a:off x="5763575" y="1790750"/>
                <a:ext cx="3175" cy="1825"/>
              </a:xfrm>
              <a:custGeom>
                <a:rect b="b" l="l" r="r" t="t"/>
                <a:pathLst>
                  <a:path extrusionOk="0" h="73" w="127">
                    <a:moveTo>
                      <a:pt x="83" y="0"/>
                    </a:moveTo>
                    <a:lnTo>
                      <a:pt x="1" y="48"/>
                    </a:lnTo>
                    <a:lnTo>
                      <a:pt x="44" y="73"/>
                    </a:lnTo>
                    <a:lnTo>
                      <a:pt x="127" y="26"/>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4"/>
              <p:cNvSpPr/>
              <p:nvPr/>
            </p:nvSpPr>
            <p:spPr>
              <a:xfrm>
                <a:off x="5764675" y="1791400"/>
                <a:ext cx="2950" cy="1700"/>
              </a:xfrm>
              <a:custGeom>
                <a:rect b="b" l="l" r="r" t="t"/>
                <a:pathLst>
                  <a:path extrusionOk="0" h="68" w="118">
                    <a:moveTo>
                      <a:pt x="83" y="0"/>
                    </a:moveTo>
                    <a:lnTo>
                      <a:pt x="0" y="47"/>
                    </a:lnTo>
                    <a:lnTo>
                      <a:pt x="35" y="67"/>
                    </a:lnTo>
                    <a:lnTo>
                      <a:pt x="118" y="19"/>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4"/>
              <p:cNvSpPr/>
              <p:nvPr/>
            </p:nvSpPr>
            <p:spPr>
              <a:xfrm>
                <a:off x="5761550" y="1793075"/>
                <a:ext cx="8300" cy="7000"/>
              </a:xfrm>
              <a:custGeom>
                <a:rect b="b" l="l" r="r" t="t"/>
                <a:pathLst>
                  <a:path extrusionOk="0" h="280" w="332">
                    <a:moveTo>
                      <a:pt x="160" y="0"/>
                    </a:moveTo>
                    <a:lnTo>
                      <a:pt x="1" y="90"/>
                    </a:lnTo>
                    <a:lnTo>
                      <a:pt x="331" y="280"/>
                    </a:lnTo>
                    <a:lnTo>
                      <a:pt x="331" y="99"/>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4"/>
              <p:cNvSpPr/>
              <p:nvPr/>
            </p:nvSpPr>
            <p:spPr>
              <a:xfrm>
                <a:off x="5769825" y="1795525"/>
                <a:ext cx="950" cy="5000"/>
              </a:xfrm>
              <a:custGeom>
                <a:rect b="b" l="l" r="r" t="t"/>
                <a:pathLst>
                  <a:path extrusionOk="0" h="200" w="38">
                    <a:moveTo>
                      <a:pt x="0" y="1"/>
                    </a:moveTo>
                    <a:lnTo>
                      <a:pt x="0" y="182"/>
                    </a:lnTo>
                    <a:lnTo>
                      <a:pt x="29" y="199"/>
                    </a:lnTo>
                    <a:lnTo>
                      <a:pt x="31" y="166"/>
                    </a:lnTo>
                    <a:lnTo>
                      <a:pt x="38" y="162"/>
                    </a:lnTo>
                    <a:lnTo>
                      <a:pt x="38" y="22"/>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4"/>
              <p:cNvSpPr/>
              <p:nvPr/>
            </p:nvSpPr>
            <p:spPr>
              <a:xfrm>
                <a:off x="5765550" y="1791875"/>
                <a:ext cx="4300" cy="3675"/>
              </a:xfrm>
              <a:custGeom>
                <a:rect b="b" l="l" r="r" t="t"/>
                <a:pathLst>
                  <a:path extrusionOk="0" h="147" w="172">
                    <a:moveTo>
                      <a:pt x="83" y="0"/>
                    </a:moveTo>
                    <a:lnTo>
                      <a:pt x="0" y="48"/>
                    </a:lnTo>
                    <a:lnTo>
                      <a:pt x="171" y="147"/>
                    </a:lnTo>
                    <a:lnTo>
                      <a:pt x="171" y="52"/>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4"/>
              <p:cNvSpPr/>
              <p:nvPr/>
            </p:nvSpPr>
            <p:spPr>
              <a:xfrm>
                <a:off x="5770750" y="1796075"/>
                <a:ext cx="3075" cy="3500"/>
              </a:xfrm>
              <a:custGeom>
                <a:rect b="b" l="l" r="r" t="t"/>
                <a:pathLst>
                  <a:path extrusionOk="0" h="140" w="123">
                    <a:moveTo>
                      <a:pt x="1" y="0"/>
                    </a:moveTo>
                    <a:lnTo>
                      <a:pt x="1" y="140"/>
                    </a:lnTo>
                    <a:lnTo>
                      <a:pt x="123" y="70"/>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4"/>
              <p:cNvSpPr/>
              <p:nvPr/>
            </p:nvSpPr>
            <p:spPr>
              <a:xfrm>
                <a:off x="5770725" y="1797825"/>
                <a:ext cx="5050" cy="3425"/>
              </a:xfrm>
              <a:custGeom>
                <a:rect b="b" l="l" r="r" t="t"/>
                <a:pathLst>
                  <a:path extrusionOk="0" h="137" w="202">
                    <a:moveTo>
                      <a:pt x="124" y="0"/>
                    </a:moveTo>
                    <a:lnTo>
                      <a:pt x="2" y="70"/>
                    </a:lnTo>
                    <a:lnTo>
                      <a:pt x="0" y="112"/>
                    </a:lnTo>
                    <a:lnTo>
                      <a:pt x="42" y="136"/>
                    </a:lnTo>
                    <a:lnTo>
                      <a:pt x="202" y="46"/>
                    </a:lnTo>
                    <a:lnTo>
                      <a:pt x="12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4"/>
              <p:cNvSpPr/>
              <p:nvPr/>
            </p:nvSpPr>
            <p:spPr>
              <a:xfrm>
                <a:off x="5771775" y="1798975"/>
                <a:ext cx="5100" cy="2900"/>
              </a:xfrm>
              <a:custGeom>
                <a:rect b="b" l="l" r="r" t="t"/>
                <a:pathLst>
                  <a:path extrusionOk="0" h="116" w="204">
                    <a:moveTo>
                      <a:pt x="160" y="0"/>
                    </a:moveTo>
                    <a:lnTo>
                      <a:pt x="0" y="90"/>
                    </a:lnTo>
                    <a:lnTo>
                      <a:pt x="44" y="115"/>
                    </a:lnTo>
                    <a:lnTo>
                      <a:pt x="203" y="25"/>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4"/>
              <p:cNvSpPr/>
              <p:nvPr/>
            </p:nvSpPr>
            <p:spPr>
              <a:xfrm>
                <a:off x="5772850" y="1799600"/>
                <a:ext cx="4850" cy="2775"/>
              </a:xfrm>
              <a:custGeom>
                <a:rect b="b" l="l" r="r" t="t"/>
                <a:pathLst>
                  <a:path extrusionOk="0" h="111" w="194">
                    <a:moveTo>
                      <a:pt x="160" y="0"/>
                    </a:moveTo>
                    <a:lnTo>
                      <a:pt x="1" y="90"/>
                    </a:lnTo>
                    <a:lnTo>
                      <a:pt x="36" y="110"/>
                    </a:lnTo>
                    <a:lnTo>
                      <a:pt x="194" y="19"/>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4"/>
              <p:cNvSpPr/>
              <p:nvPr/>
            </p:nvSpPr>
            <p:spPr>
              <a:xfrm>
                <a:off x="5770750" y="1793675"/>
                <a:ext cx="5150" cy="4175"/>
              </a:xfrm>
              <a:custGeom>
                <a:rect b="b" l="l" r="r" t="t"/>
                <a:pathLst>
                  <a:path extrusionOk="0" h="167" w="206">
                    <a:moveTo>
                      <a:pt x="1" y="1"/>
                    </a:moveTo>
                    <a:lnTo>
                      <a:pt x="1" y="96"/>
                    </a:lnTo>
                    <a:lnTo>
                      <a:pt x="123" y="166"/>
                    </a:lnTo>
                    <a:lnTo>
                      <a:pt x="205" y="120"/>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4"/>
              <p:cNvSpPr/>
              <p:nvPr/>
            </p:nvSpPr>
            <p:spPr>
              <a:xfrm>
                <a:off x="5783050" y="1806875"/>
                <a:ext cx="50" cy="900"/>
              </a:xfrm>
              <a:custGeom>
                <a:rect b="b" l="l" r="r" t="t"/>
                <a:pathLst>
                  <a:path extrusionOk="0" h="36" w="2">
                    <a:moveTo>
                      <a:pt x="0" y="1"/>
                    </a:moveTo>
                    <a:lnTo>
                      <a:pt x="0" y="34"/>
                    </a:lnTo>
                    <a:lnTo>
                      <a:pt x="2" y="35"/>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4"/>
              <p:cNvSpPr/>
              <p:nvPr/>
            </p:nvSpPr>
            <p:spPr>
              <a:xfrm>
                <a:off x="5773800" y="1796650"/>
                <a:ext cx="4050" cy="2350"/>
              </a:xfrm>
              <a:custGeom>
                <a:rect b="b" l="l" r="r" t="t"/>
                <a:pathLst>
                  <a:path extrusionOk="0" h="94" w="162">
                    <a:moveTo>
                      <a:pt x="83" y="1"/>
                    </a:moveTo>
                    <a:lnTo>
                      <a:pt x="1" y="47"/>
                    </a:lnTo>
                    <a:lnTo>
                      <a:pt x="79" y="93"/>
                    </a:lnTo>
                    <a:lnTo>
                      <a:pt x="162"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4"/>
              <p:cNvSpPr/>
              <p:nvPr/>
            </p:nvSpPr>
            <p:spPr>
              <a:xfrm>
                <a:off x="5775750" y="1797775"/>
                <a:ext cx="3200" cy="1850"/>
              </a:xfrm>
              <a:custGeom>
                <a:rect b="b" l="l" r="r" t="t"/>
                <a:pathLst>
                  <a:path extrusionOk="0" h="74" w="128">
                    <a:moveTo>
                      <a:pt x="84" y="1"/>
                    </a:moveTo>
                    <a:lnTo>
                      <a:pt x="1" y="48"/>
                    </a:lnTo>
                    <a:lnTo>
                      <a:pt x="44" y="73"/>
                    </a:lnTo>
                    <a:lnTo>
                      <a:pt x="127" y="25"/>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4"/>
              <p:cNvSpPr/>
              <p:nvPr/>
            </p:nvSpPr>
            <p:spPr>
              <a:xfrm>
                <a:off x="5776850" y="1798400"/>
                <a:ext cx="2925" cy="1675"/>
              </a:xfrm>
              <a:custGeom>
                <a:rect b="b" l="l" r="r" t="t"/>
                <a:pathLst>
                  <a:path extrusionOk="0" h="67" w="117">
                    <a:moveTo>
                      <a:pt x="83" y="0"/>
                    </a:moveTo>
                    <a:lnTo>
                      <a:pt x="0" y="48"/>
                    </a:lnTo>
                    <a:lnTo>
                      <a:pt x="34" y="67"/>
                    </a:lnTo>
                    <a:lnTo>
                      <a:pt x="116" y="21"/>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4"/>
              <p:cNvSpPr/>
              <p:nvPr/>
            </p:nvSpPr>
            <p:spPr>
              <a:xfrm>
                <a:off x="5782150" y="1802675"/>
                <a:ext cx="950" cy="5050"/>
              </a:xfrm>
              <a:custGeom>
                <a:rect b="b" l="l" r="r" t="t"/>
                <a:pathLst>
                  <a:path extrusionOk="0" h="202" w="38">
                    <a:moveTo>
                      <a:pt x="2" y="0"/>
                    </a:moveTo>
                    <a:lnTo>
                      <a:pt x="0" y="182"/>
                    </a:lnTo>
                    <a:lnTo>
                      <a:pt x="36" y="202"/>
                    </a:lnTo>
                    <a:lnTo>
                      <a:pt x="36" y="169"/>
                    </a:lnTo>
                    <a:lnTo>
                      <a:pt x="38" y="169"/>
                    </a:lnTo>
                    <a:lnTo>
                      <a:pt x="38" y="22"/>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4"/>
              <p:cNvSpPr/>
              <p:nvPr/>
            </p:nvSpPr>
            <p:spPr>
              <a:xfrm>
                <a:off x="5777675" y="1798900"/>
                <a:ext cx="4525" cy="3800"/>
              </a:xfrm>
              <a:custGeom>
                <a:rect b="b" l="l" r="r" t="t"/>
                <a:pathLst>
                  <a:path extrusionOk="0" h="152" w="181">
                    <a:moveTo>
                      <a:pt x="83" y="1"/>
                    </a:moveTo>
                    <a:lnTo>
                      <a:pt x="1" y="47"/>
                    </a:lnTo>
                    <a:lnTo>
                      <a:pt x="181" y="151"/>
                    </a:lnTo>
                    <a:lnTo>
                      <a:pt x="181" y="5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4"/>
              <p:cNvSpPr/>
              <p:nvPr/>
            </p:nvSpPr>
            <p:spPr>
              <a:xfrm>
                <a:off x="5783075" y="1803225"/>
                <a:ext cx="3250" cy="3675"/>
              </a:xfrm>
              <a:custGeom>
                <a:rect b="b" l="l" r="r" t="t"/>
                <a:pathLst>
                  <a:path extrusionOk="0" h="147" w="130">
                    <a:moveTo>
                      <a:pt x="1" y="0"/>
                    </a:moveTo>
                    <a:lnTo>
                      <a:pt x="1" y="147"/>
                    </a:lnTo>
                    <a:lnTo>
                      <a:pt x="130" y="74"/>
                    </a:lnTo>
                    <a:lnTo>
                      <a:pt x="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4"/>
              <p:cNvSpPr/>
              <p:nvPr/>
            </p:nvSpPr>
            <p:spPr>
              <a:xfrm>
                <a:off x="5783075" y="1805075"/>
                <a:ext cx="5175" cy="3375"/>
              </a:xfrm>
              <a:custGeom>
                <a:rect b="b" l="l" r="r" t="t"/>
                <a:pathLst>
                  <a:path extrusionOk="0" h="135" w="207">
                    <a:moveTo>
                      <a:pt x="130" y="0"/>
                    </a:moveTo>
                    <a:lnTo>
                      <a:pt x="1" y="73"/>
                    </a:lnTo>
                    <a:lnTo>
                      <a:pt x="1" y="107"/>
                    </a:lnTo>
                    <a:lnTo>
                      <a:pt x="49" y="135"/>
                    </a:lnTo>
                    <a:lnTo>
                      <a:pt x="207" y="45"/>
                    </a:lnTo>
                    <a:lnTo>
                      <a:pt x="13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4"/>
              <p:cNvSpPr/>
              <p:nvPr/>
            </p:nvSpPr>
            <p:spPr>
              <a:xfrm>
                <a:off x="5784275" y="1806200"/>
                <a:ext cx="5075" cy="2875"/>
              </a:xfrm>
              <a:custGeom>
                <a:rect b="b" l="l" r="r" t="t"/>
                <a:pathLst>
                  <a:path extrusionOk="0" h="115" w="203">
                    <a:moveTo>
                      <a:pt x="159" y="0"/>
                    </a:moveTo>
                    <a:lnTo>
                      <a:pt x="1" y="90"/>
                    </a:lnTo>
                    <a:lnTo>
                      <a:pt x="44" y="115"/>
                    </a:lnTo>
                    <a:lnTo>
                      <a:pt x="202" y="25"/>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4"/>
              <p:cNvSpPr/>
              <p:nvPr/>
            </p:nvSpPr>
            <p:spPr>
              <a:xfrm>
                <a:off x="5785375" y="1806800"/>
                <a:ext cx="4850" cy="2775"/>
              </a:xfrm>
              <a:custGeom>
                <a:rect b="b" l="l" r="r" t="t"/>
                <a:pathLst>
                  <a:path extrusionOk="0" h="111" w="194">
                    <a:moveTo>
                      <a:pt x="158" y="1"/>
                    </a:moveTo>
                    <a:lnTo>
                      <a:pt x="0" y="91"/>
                    </a:lnTo>
                    <a:lnTo>
                      <a:pt x="34" y="111"/>
                    </a:lnTo>
                    <a:lnTo>
                      <a:pt x="193" y="20"/>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4"/>
              <p:cNvSpPr/>
              <p:nvPr/>
            </p:nvSpPr>
            <p:spPr>
              <a:xfrm>
                <a:off x="5783075" y="1800825"/>
                <a:ext cx="5325" cy="4275"/>
              </a:xfrm>
              <a:custGeom>
                <a:rect b="b" l="l" r="r" t="t"/>
                <a:pathLst>
                  <a:path extrusionOk="0" h="171" w="213">
                    <a:moveTo>
                      <a:pt x="1" y="0"/>
                    </a:moveTo>
                    <a:lnTo>
                      <a:pt x="1" y="96"/>
                    </a:lnTo>
                    <a:lnTo>
                      <a:pt x="130" y="170"/>
                    </a:lnTo>
                    <a:lnTo>
                      <a:pt x="213" y="1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4"/>
              <p:cNvSpPr/>
              <p:nvPr/>
            </p:nvSpPr>
            <p:spPr>
              <a:xfrm>
                <a:off x="5786300" y="1803875"/>
                <a:ext cx="4050" cy="2350"/>
              </a:xfrm>
              <a:custGeom>
                <a:rect b="b" l="l" r="r" t="t"/>
                <a:pathLst>
                  <a:path extrusionOk="0" h="94" w="162">
                    <a:moveTo>
                      <a:pt x="84" y="0"/>
                    </a:moveTo>
                    <a:lnTo>
                      <a:pt x="1" y="48"/>
                    </a:lnTo>
                    <a:lnTo>
                      <a:pt x="78" y="93"/>
                    </a:lnTo>
                    <a:lnTo>
                      <a:pt x="162" y="45"/>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4"/>
              <p:cNvSpPr/>
              <p:nvPr/>
            </p:nvSpPr>
            <p:spPr>
              <a:xfrm>
                <a:off x="5786200" y="1807275"/>
                <a:ext cx="6850" cy="6225"/>
              </a:xfrm>
              <a:custGeom>
                <a:rect b="b" l="l" r="r" t="t"/>
                <a:pathLst>
                  <a:path extrusionOk="0" h="249" w="274">
                    <a:moveTo>
                      <a:pt x="160" y="1"/>
                    </a:moveTo>
                    <a:lnTo>
                      <a:pt x="1" y="92"/>
                    </a:lnTo>
                    <a:lnTo>
                      <a:pt x="273" y="249"/>
                    </a:lnTo>
                    <a:lnTo>
                      <a:pt x="273" y="67"/>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4"/>
              <p:cNvSpPr/>
              <p:nvPr/>
            </p:nvSpPr>
            <p:spPr>
              <a:xfrm>
                <a:off x="5788225" y="1805000"/>
                <a:ext cx="3225" cy="1825"/>
              </a:xfrm>
              <a:custGeom>
                <a:rect b="b" l="l" r="r" t="t"/>
                <a:pathLst>
                  <a:path extrusionOk="0" h="73" w="129">
                    <a:moveTo>
                      <a:pt x="85" y="0"/>
                    </a:moveTo>
                    <a:lnTo>
                      <a:pt x="1" y="48"/>
                    </a:lnTo>
                    <a:lnTo>
                      <a:pt x="44" y="73"/>
                    </a:lnTo>
                    <a:lnTo>
                      <a:pt x="128" y="25"/>
                    </a:lnTo>
                    <a:lnTo>
                      <a:pt x="8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4"/>
              <p:cNvSpPr/>
              <p:nvPr/>
            </p:nvSpPr>
            <p:spPr>
              <a:xfrm>
                <a:off x="5789325" y="1805600"/>
                <a:ext cx="2950" cy="1700"/>
              </a:xfrm>
              <a:custGeom>
                <a:rect b="b" l="l" r="r" t="t"/>
                <a:pathLst>
                  <a:path extrusionOk="0" h="68" w="118">
                    <a:moveTo>
                      <a:pt x="84" y="1"/>
                    </a:moveTo>
                    <a:lnTo>
                      <a:pt x="0" y="49"/>
                    </a:lnTo>
                    <a:lnTo>
                      <a:pt x="35" y="68"/>
                    </a:lnTo>
                    <a:lnTo>
                      <a:pt x="118" y="21"/>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4"/>
              <p:cNvSpPr/>
              <p:nvPr/>
            </p:nvSpPr>
            <p:spPr>
              <a:xfrm>
                <a:off x="5790200" y="1806125"/>
                <a:ext cx="2875" cy="2850"/>
              </a:xfrm>
              <a:custGeom>
                <a:rect b="b" l="l" r="r" t="t"/>
                <a:pathLst>
                  <a:path extrusionOk="0" h="114" w="115">
                    <a:moveTo>
                      <a:pt x="83" y="0"/>
                    </a:moveTo>
                    <a:lnTo>
                      <a:pt x="0" y="47"/>
                    </a:lnTo>
                    <a:lnTo>
                      <a:pt x="113" y="113"/>
                    </a:lnTo>
                    <a:lnTo>
                      <a:pt x="115" y="18"/>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4"/>
              <p:cNvSpPr/>
              <p:nvPr/>
            </p:nvSpPr>
            <p:spPr>
              <a:xfrm>
                <a:off x="5773725" y="1800050"/>
                <a:ext cx="8475" cy="7175"/>
              </a:xfrm>
              <a:custGeom>
                <a:rect b="b" l="l" r="r" t="t"/>
                <a:pathLst>
                  <a:path extrusionOk="0" h="287" w="339">
                    <a:moveTo>
                      <a:pt x="159" y="1"/>
                    </a:moveTo>
                    <a:lnTo>
                      <a:pt x="1" y="92"/>
                    </a:lnTo>
                    <a:lnTo>
                      <a:pt x="337" y="287"/>
                    </a:lnTo>
                    <a:lnTo>
                      <a:pt x="339" y="105"/>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4"/>
              <p:cNvSpPr/>
              <p:nvPr/>
            </p:nvSpPr>
            <p:spPr>
              <a:xfrm>
                <a:off x="5747425" y="1796825"/>
                <a:ext cx="5200" cy="3450"/>
              </a:xfrm>
              <a:custGeom>
                <a:rect b="b" l="l" r="r" t="t"/>
                <a:pathLst>
                  <a:path extrusionOk="0" h="138" w="208">
                    <a:moveTo>
                      <a:pt x="129" y="1"/>
                    </a:moveTo>
                    <a:lnTo>
                      <a:pt x="0" y="75"/>
                    </a:lnTo>
                    <a:lnTo>
                      <a:pt x="0" y="108"/>
                    </a:lnTo>
                    <a:lnTo>
                      <a:pt x="48" y="137"/>
                    </a:lnTo>
                    <a:lnTo>
                      <a:pt x="207" y="46"/>
                    </a:lnTo>
                    <a:lnTo>
                      <a:pt x="12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4"/>
              <p:cNvSpPr/>
              <p:nvPr/>
            </p:nvSpPr>
            <p:spPr>
              <a:xfrm>
                <a:off x="5770425" y="1811875"/>
                <a:ext cx="225" cy="1075"/>
              </a:xfrm>
              <a:custGeom>
                <a:rect b="b" l="l" r="r" t="t"/>
                <a:pathLst>
                  <a:path extrusionOk="0" h="43" w="9">
                    <a:moveTo>
                      <a:pt x="8" y="1"/>
                    </a:moveTo>
                    <a:lnTo>
                      <a:pt x="1" y="5"/>
                    </a:lnTo>
                    <a:lnTo>
                      <a:pt x="1" y="38"/>
                    </a:lnTo>
                    <a:lnTo>
                      <a:pt x="8" y="43"/>
                    </a:lnTo>
                    <a:lnTo>
                      <a:pt x="8"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4"/>
              <p:cNvSpPr/>
              <p:nvPr/>
            </p:nvSpPr>
            <p:spPr>
              <a:xfrm>
                <a:off x="5747425" y="1794975"/>
                <a:ext cx="3250" cy="3725"/>
              </a:xfrm>
              <a:custGeom>
                <a:rect b="b" l="l" r="r" t="t"/>
                <a:pathLst>
                  <a:path extrusionOk="0" h="149" w="130">
                    <a:moveTo>
                      <a:pt x="0" y="1"/>
                    </a:moveTo>
                    <a:lnTo>
                      <a:pt x="0" y="149"/>
                    </a:lnTo>
                    <a:lnTo>
                      <a:pt x="129" y="75"/>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4"/>
              <p:cNvSpPr/>
              <p:nvPr/>
            </p:nvSpPr>
            <p:spPr>
              <a:xfrm>
                <a:off x="5748600" y="1797950"/>
                <a:ext cx="5100" cy="2925"/>
              </a:xfrm>
              <a:custGeom>
                <a:rect b="b" l="l" r="r" t="t"/>
                <a:pathLst>
                  <a:path extrusionOk="0" h="117" w="204">
                    <a:moveTo>
                      <a:pt x="160" y="1"/>
                    </a:moveTo>
                    <a:lnTo>
                      <a:pt x="1" y="92"/>
                    </a:lnTo>
                    <a:lnTo>
                      <a:pt x="46" y="117"/>
                    </a:lnTo>
                    <a:lnTo>
                      <a:pt x="204" y="27"/>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4"/>
              <p:cNvSpPr/>
              <p:nvPr/>
            </p:nvSpPr>
            <p:spPr>
              <a:xfrm>
                <a:off x="5749725" y="1798600"/>
                <a:ext cx="4825" cy="2750"/>
              </a:xfrm>
              <a:custGeom>
                <a:rect b="b" l="l" r="r" t="t"/>
                <a:pathLst>
                  <a:path extrusionOk="0" h="110" w="193">
                    <a:moveTo>
                      <a:pt x="159" y="1"/>
                    </a:moveTo>
                    <a:lnTo>
                      <a:pt x="1" y="91"/>
                    </a:lnTo>
                    <a:lnTo>
                      <a:pt x="34" y="110"/>
                    </a:lnTo>
                    <a:lnTo>
                      <a:pt x="192" y="20"/>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4"/>
              <p:cNvSpPr/>
              <p:nvPr/>
            </p:nvSpPr>
            <p:spPr>
              <a:xfrm>
                <a:off x="5747425" y="1792600"/>
                <a:ext cx="5300" cy="4250"/>
              </a:xfrm>
              <a:custGeom>
                <a:rect b="b" l="l" r="r" t="t"/>
                <a:pathLst>
                  <a:path extrusionOk="0" h="170" w="212">
                    <a:moveTo>
                      <a:pt x="0" y="0"/>
                    </a:moveTo>
                    <a:lnTo>
                      <a:pt x="0" y="96"/>
                    </a:lnTo>
                    <a:lnTo>
                      <a:pt x="129" y="170"/>
                    </a:lnTo>
                    <a:lnTo>
                      <a:pt x="212" y="124"/>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4"/>
              <p:cNvSpPr/>
              <p:nvPr/>
            </p:nvSpPr>
            <p:spPr>
              <a:xfrm>
                <a:off x="5750650" y="1795675"/>
                <a:ext cx="4050" cy="2300"/>
              </a:xfrm>
              <a:custGeom>
                <a:rect b="b" l="l" r="r" t="t"/>
                <a:pathLst>
                  <a:path extrusionOk="0" h="92" w="162">
                    <a:moveTo>
                      <a:pt x="83" y="1"/>
                    </a:moveTo>
                    <a:lnTo>
                      <a:pt x="0" y="47"/>
                    </a:lnTo>
                    <a:lnTo>
                      <a:pt x="78" y="92"/>
                    </a:lnTo>
                    <a:lnTo>
                      <a:pt x="161" y="45"/>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4"/>
              <p:cNvSpPr/>
              <p:nvPr/>
            </p:nvSpPr>
            <p:spPr>
              <a:xfrm>
                <a:off x="5752600" y="1796800"/>
                <a:ext cx="3175" cy="1825"/>
              </a:xfrm>
              <a:custGeom>
                <a:rect b="b" l="l" r="r" t="t"/>
                <a:pathLst>
                  <a:path extrusionOk="0" h="73" w="127">
                    <a:moveTo>
                      <a:pt x="83" y="0"/>
                    </a:moveTo>
                    <a:lnTo>
                      <a:pt x="0" y="47"/>
                    </a:lnTo>
                    <a:lnTo>
                      <a:pt x="44" y="73"/>
                    </a:lnTo>
                    <a:lnTo>
                      <a:pt x="127" y="2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4"/>
              <p:cNvSpPr/>
              <p:nvPr/>
            </p:nvSpPr>
            <p:spPr>
              <a:xfrm>
                <a:off x="5757350" y="1800725"/>
                <a:ext cx="975" cy="5100"/>
              </a:xfrm>
              <a:custGeom>
                <a:rect b="b" l="l" r="r" t="t"/>
                <a:pathLst>
                  <a:path extrusionOk="0" h="204" w="39">
                    <a:moveTo>
                      <a:pt x="0" y="0"/>
                    </a:moveTo>
                    <a:lnTo>
                      <a:pt x="0" y="181"/>
                    </a:lnTo>
                    <a:lnTo>
                      <a:pt x="38" y="203"/>
                    </a:lnTo>
                    <a:lnTo>
                      <a:pt x="38" y="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4"/>
              <p:cNvSpPr/>
              <p:nvPr/>
            </p:nvSpPr>
            <p:spPr>
              <a:xfrm>
                <a:off x="5753675" y="1797425"/>
                <a:ext cx="2925" cy="1675"/>
              </a:xfrm>
              <a:custGeom>
                <a:rect b="b" l="l" r="r" t="t"/>
                <a:pathLst>
                  <a:path extrusionOk="0" h="67" w="117">
                    <a:moveTo>
                      <a:pt x="84" y="0"/>
                    </a:moveTo>
                    <a:lnTo>
                      <a:pt x="1" y="48"/>
                    </a:lnTo>
                    <a:lnTo>
                      <a:pt x="34" y="67"/>
                    </a:lnTo>
                    <a:lnTo>
                      <a:pt x="117" y="20"/>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4"/>
              <p:cNvSpPr/>
              <p:nvPr/>
            </p:nvSpPr>
            <p:spPr>
              <a:xfrm>
                <a:off x="5754525" y="1797925"/>
                <a:ext cx="2875" cy="2825"/>
              </a:xfrm>
              <a:custGeom>
                <a:rect b="b" l="l" r="r" t="t"/>
                <a:pathLst>
                  <a:path extrusionOk="0" h="113" w="115">
                    <a:moveTo>
                      <a:pt x="83" y="0"/>
                    </a:moveTo>
                    <a:lnTo>
                      <a:pt x="0" y="47"/>
                    </a:lnTo>
                    <a:lnTo>
                      <a:pt x="113" y="112"/>
                    </a:lnTo>
                    <a:lnTo>
                      <a:pt x="115" y="18"/>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4"/>
              <p:cNvSpPr/>
              <p:nvPr/>
            </p:nvSpPr>
            <p:spPr>
              <a:xfrm>
                <a:off x="5757350" y="1798350"/>
                <a:ext cx="975" cy="2925"/>
              </a:xfrm>
              <a:custGeom>
                <a:rect b="b" l="l" r="r" t="t"/>
                <a:pathLst>
                  <a:path extrusionOk="0" h="117" w="39">
                    <a:moveTo>
                      <a:pt x="2" y="1"/>
                    </a:moveTo>
                    <a:lnTo>
                      <a:pt x="0" y="95"/>
                    </a:lnTo>
                    <a:lnTo>
                      <a:pt x="38" y="117"/>
                    </a:lnTo>
                    <a:lnTo>
                      <a:pt x="38" y="21"/>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4"/>
              <p:cNvSpPr/>
              <p:nvPr/>
            </p:nvSpPr>
            <p:spPr>
              <a:xfrm>
                <a:off x="5758300" y="1803100"/>
                <a:ext cx="5150" cy="3450"/>
              </a:xfrm>
              <a:custGeom>
                <a:rect b="b" l="l" r="r" t="t"/>
                <a:pathLst>
                  <a:path extrusionOk="0" h="138" w="206">
                    <a:moveTo>
                      <a:pt x="129" y="1"/>
                    </a:moveTo>
                    <a:lnTo>
                      <a:pt x="0" y="75"/>
                    </a:lnTo>
                    <a:lnTo>
                      <a:pt x="0" y="108"/>
                    </a:lnTo>
                    <a:lnTo>
                      <a:pt x="48" y="137"/>
                    </a:lnTo>
                    <a:lnTo>
                      <a:pt x="206" y="46"/>
                    </a:lnTo>
                    <a:lnTo>
                      <a:pt x="12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4"/>
              <p:cNvSpPr/>
              <p:nvPr/>
            </p:nvSpPr>
            <p:spPr>
              <a:xfrm>
                <a:off x="5758300" y="1801250"/>
                <a:ext cx="3250" cy="3725"/>
              </a:xfrm>
              <a:custGeom>
                <a:rect b="b" l="l" r="r" t="t"/>
                <a:pathLst>
                  <a:path extrusionOk="0" h="149" w="130">
                    <a:moveTo>
                      <a:pt x="0" y="1"/>
                    </a:moveTo>
                    <a:lnTo>
                      <a:pt x="0" y="149"/>
                    </a:lnTo>
                    <a:lnTo>
                      <a:pt x="129" y="75"/>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4"/>
              <p:cNvSpPr/>
              <p:nvPr/>
            </p:nvSpPr>
            <p:spPr>
              <a:xfrm>
                <a:off x="5759475" y="1804225"/>
                <a:ext cx="5075" cy="2925"/>
              </a:xfrm>
              <a:custGeom>
                <a:rect b="b" l="l" r="r" t="t"/>
                <a:pathLst>
                  <a:path extrusionOk="0" h="117" w="203">
                    <a:moveTo>
                      <a:pt x="159" y="1"/>
                    </a:moveTo>
                    <a:lnTo>
                      <a:pt x="1" y="92"/>
                    </a:lnTo>
                    <a:lnTo>
                      <a:pt x="44" y="117"/>
                    </a:lnTo>
                    <a:lnTo>
                      <a:pt x="202" y="27"/>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4"/>
              <p:cNvSpPr/>
              <p:nvPr/>
            </p:nvSpPr>
            <p:spPr>
              <a:xfrm>
                <a:off x="5760575" y="1804875"/>
                <a:ext cx="4850" cy="2750"/>
              </a:xfrm>
              <a:custGeom>
                <a:rect b="b" l="l" r="r" t="t"/>
                <a:pathLst>
                  <a:path extrusionOk="0" h="110" w="194">
                    <a:moveTo>
                      <a:pt x="158" y="1"/>
                    </a:moveTo>
                    <a:lnTo>
                      <a:pt x="0" y="91"/>
                    </a:lnTo>
                    <a:lnTo>
                      <a:pt x="35" y="110"/>
                    </a:lnTo>
                    <a:lnTo>
                      <a:pt x="193" y="20"/>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4"/>
              <p:cNvSpPr/>
              <p:nvPr/>
            </p:nvSpPr>
            <p:spPr>
              <a:xfrm>
                <a:off x="5758300" y="1798875"/>
                <a:ext cx="5300" cy="4250"/>
              </a:xfrm>
              <a:custGeom>
                <a:rect b="b" l="l" r="r" t="t"/>
                <a:pathLst>
                  <a:path extrusionOk="0" h="170" w="212">
                    <a:moveTo>
                      <a:pt x="0" y="0"/>
                    </a:moveTo>
                    <a:lnTo>
                      <a:pt x="0" y="96"/>
                    </a:lnTo>
                    <a:lnTo>
                      <a:pt x="129" y="170"/>
                    </a:lnTo>
                    <a:lnTo>
                      <a:pt x="212" y="123"/>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4"/>
              <p:cNvSpPr/>
              <p:nvPr/>
            </p:nvSpPr>
            <p:spPr>
              <a:xfrm>
                <a:off x="5763425" y="1803075"/>
                <a:ext cx="3225" cy="1825"/>
              </a:xfrm>
              <a:custGeom>
                <a:rect b="b" l="l" r="r" t="t"/>
                <a:pathLst>
                  <a:path extrusionOk="0" h="73" w="129">
                    <a:moveTo>
                      <a:pt x="85" y="0"/>
                    </a:moveTo>
                    <a:lnTo>
                      <a:pt x="1" y="47"/>
                    </a:lnTo>
                    <a:lnTo>
                      <a:pt x="44" y="73"/>
                    </a:lnTo>
                    <a:lnTo>
                      <a:pt x="129" y="25"/>
                    </a:lnTo>
                    <a:lnTo>
                      <a:pt x="8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4"/>
              <p:cNvSpPr/>
              <p:nvPr/>
            </p:nvSpPr>
            <p:spPr>
              <a:xfrm>
                <a:off x="5761525" y="1801950"/>
                <a:ext cx="4050" cy="2300"/>
              </a:xfrm>
              <a:custGeom>
                <a:rect b="b" l="l" r="r" t="t"/>
                <a:pathLst>
                  <a:path extrusionOk="0" h="92" w="162">
                    <a:moveTo>
                      <a:pt x="83" y="0"/>
                    </a:moveTo>
                    <a:lnTo>
                      <a:pt x="0" y="47"/>
                    </a:lnTo>
                    <a:lnTo>
                      <a:pt x="77" y="92"/>
                    </a:lnTo>
                    <a:lnTo>
                      <a:pt x="161" y="4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4"/>
              <p:cNvSpPr/>
              <p:nvPr/>
            </p:nvSpPr>
            <p:spPr>
              <a:xfrm>
                <a:off x="5764525" y="1803675"/>
                <a:ext cx="2950" cy="1700"/>
              </a:xfrm>
              <a:custGeom>
                <a:rect b="b" l="l" r="r" t="t"/>
                <a:pathLst>
                  <a:path extrusionOk="0" h="68" w="118">
                    <a:moveTo>
                      <a:pt x="85" y="1"/>
                    </a:moveTo>
                    <a:lnTo>
                      <a:pt x="0" y="49"/>
                    </a:lnTo>
                    <a:lnTo>
                      <a:pt x="35" y="68"/>
                    </a:lnTo>
                    <a:lnTo>
                      <a:pt x="118" y="21"/>
                    </a:lnTo>
                    <a:lnTo>
                      <a:pt x="8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4"/>
              <p:cNvSpPr/>
              <p:nvPr/>
            </p:nvSpPr>
            <p:spPr>
              <a:xfrm>
                <a:off x="5769675" y="1807850"/>
                <a:ext cx="975" cy="5000"/>
              </a:xfrm>
              <a:custGeom>
                <a:rect b="b" l="l" r="r" t="t"/>
                <a:pathLst>
                  <a:path extrusionOk="0" h="200" w="39">
                    <a:moveTo>
                      <a:pt x="2" y="1"/>
                    </a:moveTo>
                    <a:lnTo>
                      <a:pt x="0" y="182"/>
                    </a:lnTo>
                    <a:lnTo>
                      <a:pt x="31" y="199"/>
                    </a:lnTo>
                    <a:lnTo>
                      <a:pt x="31" y="166"/>
                    </a:lnTo>
                    <a:lnTo>
                      <a:pt x="38" y="162"/>
                    </a:lnTo>
                    <a:lnTo>
                      <a:pt x="38" y="21"/>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4"/>
              <p:cNvSpPr/>
              <p:nvPr/>
            </p:nvSpPr>
            <p:spPr>
              <a:xfrm>
                <a:off x="5765400" y="1804200"/>
                <a:ext cx="4325" cy="3675"/>
              </a:xfrm>
              <a:custGeom>
                <a:rect b="b" l="l" r="r" t="t"/>
                <a:pathLst>
                  <a:path extrusionOk="0" h="147" w="173">
                    <a:moveTo>
                      <a:pt x="83" y="0"/>
                    </a:moveTo>
                    <a:lnTo>
                      <a:pt x="0" y="47"/>
                    </a:lnTo>
                    <a:lnTo>
                      <a:pt x="173" y="147"/>
                    </a:lnTo>
                    <a:lnTo>
                      <a:pt x="173" y="51"/>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4"/>
              <p:cNvSpPr/>
              <p:nvPr/>
            </p:nvSpPr>
            <p:spPr>
              <a:xfrm>
                <a:off x="5769700" y="1805475"/>
                <a:ext cx="950" cy="2925"/>
              </a:xfrm>
              <a:custGeom>
                <a:rect b="b" l="l" r="r" t="t"/>
                <a:pathLst>
                  <a:path extrusionOk="0" h="117" w="38">
                    <a:moveTo>
                      <a:pt x="1" y="0"/>
                    </a:moveTo>
                    <a:lnTo>
                      <a:pt x="1" y="96"/>
                    </a:lnTo>
                    <a:lnTo>
                      <a:pt x="37" y="116"/>
                    </a:lnTo>
                    <a:lnTo>
                      <a:pt x="37" y="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4"/>
              <p:cNvSpPr/>
              <p:nvPr/>
            </p:nvSpPr>
            <p:spPr>
              <a:xfrm>
                <a:off x="5770625" y="1808375"/>
                <a:ext cx="3050" cy="3525"/>
              </a:xfrm>
              <a:custGeom>
                <a:rect b="b" l="l" r="r" t="t"/>
                <a:pathLst>
                  <a:path extrusionOk="0" h="141" w="122">
                    <a:moveTo>
                      <a:pt x="0" y="0"/>
                    </a:moveTo>
                    <a:lnTo>
                      <a:pt x="0" y="141"/>
                    </a:lnTo>
                    <a:lnTo>
                      <a:pt x="122" y="71"/>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4"/>
              <p:cNvSpPr/>
              <p:nvPr/>
            </p:nvSpPr>
            <p:spPr>
              <a:xfrm>
                <a:off x="5770625" y="1810150"/>
                <a:ext cx="5025" cy="3375"/>
              </a:xfrm>
              <a:custGeom>
                <a:rect b="b" l="l" r="r" t="t"/>
                <a:pathLst>
                  <a:path extrusionOk="0" h="135" w="201">
                    <a:moveTo>
                      <a:pt x="122" y="0"/>
                    </a:moveTo>
                    <a:lnTo>
                      <a:pt x="0" y="70"/>
                    </a:lnTo>
                    <a:lnTo>
                      <a:pt x="0" y="112"/>
                    </a:lnTo>
                    <a:lnTo>
                      <a:pt x="42" y="135"/>
                    </a:lnTo>
                    <a:lnTo>
                      <a:pt x="200" y="45"/>
                    </a:lnTo>
                    <a:lnTo>
                      <a:pt x="12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4"/>
              <p:cNvSpPr/>
              <p:nvPr/>
            </p:nvSpPr>
            <p:spPr>
              <a:xfrm>
                <a:off x="5771675" y="1811275"/>
                <a:ext cx="5050" cy="2925"/>
              </a:xfrm>
              <a:custGeom>
                <a:rect b="b" l="l" r="r" t="t"/>
                <a:pathLst>
                  <a:path extrusionOk="0" h="117" w="202">
                    <a:moveTo>
                      <a:pt x="158" y="0"/>
                    </a:moveTo>
                    <a:lnTo>
                      <a:pt x="0" y="90"/>
                    </a:lnTo>
                    <a:lnTo>
                      <a:pt x="44" y="116"/>
                    </a:lnTo>
                    <a:lnTo>
                      <a:pt x="202" y="25"/>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4"/>
              <p:cNvSpPr/>
              <p:nvPr/>
            </p:nvSpPr>
            <p:spPr>
              <a:xfrm>
                <a:off x="5772750" y="1811875"/>
                <a:ext cx="4800" cy="2775"/>
              </a:xfrm>
              <a:custGeom>
                <a:rect b="b" l="l" r="r" t="t"/>
                <a:pathLst>
                  <a:path extrusionOk="0" h="111" w="192">
                    <a:moveTo>
                      <a:pt x="159" y="1"/>
                    </a:moveTo>
                    <a:lnTo>
                      <a:pt x="1" y="92"/>
                    </a:lnTo>
                    <a:lnTo>
                      <a:pt x="34" y="111"/>
                    </a:lnTo>
                    <a:lnTo>
                      <a:pt x="192" y="21"/>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4"/>
              <p:cNvSpPr/>
              <p:nvPr/>
            </p:nvSpPr>
            <p:spPr>
              <a:xfrm>
                <a:off x="5770625" y="1806000"/>
                <a:ext cx="5125" cy="4175"/>
              </a:xfrm>
              <a:custGeom>
                <a:rect b="b" l="l" r="r" t="t"/>
                <a:pathLst>
                  <a:path extrusionOk="0" h="167" w="205">
                    <a:moveTo>
                      <a:pt x="0" y="1"/>
                    </a:moveTo>
                    <a:lnTo>
                      <a:pt x="0" y="95"/>
                    </a:lnTo>
                    <a:lnTo>
                      <a:pt x="122" y="166"/>
                    </a:lnTo>
                    <a:lnTo>
                      <a:pt x="205" y="118"/>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4"/>
              <p:cNvSpPr/>
              <p:nvPr/>
            </p:nvSpPr>
            <p:spPr>
              <a:xfrm>
                <a:off x="5782950" y="1819200"/>
                <a:ext cx="25" cy="850"/>
              </a:xfrm>
              <a:custGeom>
                <a:rect b="b" l="l" r="r" t="t"/>
                <a:pathLst>
                  <a:path extrusionOk="0" h="34" w="1">
                    <a:moveTo>
                      <a:pt x="0" y="1"/>
                    </a:moveTo>
                    <a:lnTo>
                      <a:pt x="0" y="34"/>
                    </a:lnTo>
                    <a:lnTo>
                      <a:pt x="0" y="34"/>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4"/>
              <p:cNvSpPr/>
              <p:nvPr/>
            </p:nvSpPr>
            <p:spPr>
              <a:xfrm>
                <a:off x="5773650" y="1808950"/>
                <a:ext cx="4050" cy="2350"/>
              </a:xfrm>
              <a:custGeom>
                <a:rect b="b" l="l" r="r" t="t"/>
                <a:pathLst>
                  <a:path extrusionOk="0" h="94" w="162">
                    <a:moveTo>
                      <a:pt x="84" y="0"/>
                    </a:moveTo>
                    <a:lnTo>
                      <a:pt x="1" y="48"/>
                    </a:lnTo>
                    <a:lnTo>
                      <a:pt x="79" y="93"/>
                    </a:lnTo>
                    <a:lnTo>
                      <a:pt x="162" y="45"/>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4"/>
              <p:cNvSpPr/>
              <p:nvPr/>
            </p:nvSpPr>
            <p:spPr>
              <a:xfrm>
                <a:off x="5775625" y="1810075"/>
                <a:ext cx="3175" cy="1825"/>
              </a:xfrm>
              <a:custGeom>
                <a:rect b="b" l="l" r="r" t="t"/>
                <a:pathLst>
                  <a:path extrusionOk="0" h="73" w="127">
                    <a:moveTo>
                      <a:pt x="83" y="0"/>
                    </a:moveTo>
                    <a:lnTo>
                      <a:pt x="0" y="48"/>
                    </a:lnTo>
                    <a:lnTo>
                      <a:pt x="44" y="73"/>
                    </a:lnTo>
                    <a:lnTo>
                      <a:pt x="126" y="26"/>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4"/>
              <p:cNvSpPr/>
              <p:nvPr/>
            </p:nvSpPr>
            <p:spPr>
              <a:xfrm>
                <a:off x="5776700" y="1810725"/>
                <a:ext cx="2975" cy="1675"/>
              </a:xfrm>
              <a:custGeom>
                <a:rect b="b" l="l" r="r" t="t"/>
                <a:pathLst>
                  <a:path extrusionOk="0" h="67" w="119">
                    <a:moveTo>
                      <a:pt x="83" y="0"/>
                    </a:moveTo>
                    <a:lnTo>
                      <a:pt x="1" y="47"/>
                    </a:lnTo>
                    <a:lnTo>
                      <a:pt x="34" y="67"/>
                    </a:lnTo>
                    <a:lnTo>
                      <a:pt x="118" y="19"/>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4"/>
              <p:cNvSpPr/>
              <p:nvPr/>
            </p:nvSpPr>
            <p:spPr>
              <a:xfrm>
                <a:off x="5773575" y="1812400"/>
                <a:ext cx="8475" cy="7150"/>
              </a:xfrm>
              <a:custGeom>
                <a:rect b="b" l="l" r="r" t="t"/>
                <a:pathLst>
                  <a:path extrusionOk="0" h="286" w="339">
                    <a:moveTo>
                      <a:pt x="159" y="0"/>
                    </a:moveTo>
                    <a:lnTo>
                      <a:pt x="1" y="90"/>
                    </a:lnTo>
                    <a:lnTo>
                      <a:pt x="339" y="286"/>
                    </a:lnTo>
                    <a:lnTo>
                      <a:pt x="339" y="103"/>
                    </a:lnTo>
                    <a:lnTo>
                      <a:pt x="15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4"/>
              <p:cNvSpPr/>
              <p:nvPr/>
            </p:nvSpPr>
            <p:spPr>
              <a:xfrm>
                <a:off x="5782025" y="1814950"/>
                <a:ext cx="975" cy="5100"/>
              </a:xfrm>
              <a:custGeom>
                <a:rect b="b" l="l" r="r" t="t"/>
                <a:pathLst>
                  <a:path extrusionOk="0" h="204" w="39">
                    <a:moveTo>
                      <a:pt x="1" y="1"/>
                    </a:moveTo>
                    <a:lnTo>
                      <a:pt x="1" y="184"/>
                    </a:lnTo>
                    <a:lnTo>
                      <a:pt x="37" y="204"/>
                    </a:lnTo>
                    <a:lnTo>
                      <a:pt x="37" y="171"/>
                    </a:lnTo>
                    <a:lnTo>
                      <a:pt x="39" y="23"/>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4"/>
              <p:cNvSpPr/>
              <p:nvPr/>
            </p:nvSpPr>
            <p:spPr>
              <a:xfrm>
                <a:off x="5777550" y="1811200"/>
                <a:ext cx="4500" cy="3775"/>
              </a:xfrm>
              <a:custGeom>
                <a:rect b="b" l="l" r="r" t="t"/>
                <a:pathLst>
                  <a:path extrusionOk="0" h="151" w="180">
                    <a:moveTo>
                      <a:pt x="84" y="0"/>
                    </a:moveTo>
                    <a:lnTo>
                      <a:pt x="0" y="48"/>
                    </a:lnTo>
                    <a:lnTo>
                      <a:pt x="180" y="151"/>
                    </a:lnTo>
                    <a:lnTo>
                      <a:pt x="180" y="57"/>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4"/>
              <p:cNvSpPr/>
              <p:nvPr/>
            </p:nvSpPr>
            <p:spPr>
              <a:xfrm>
                <a:off x="5782025" y="1812600"/>
                <a:ext cx="975" cy="2925"/>
              </a:xfrm>
              <a:custGeom>
                <a:rect b="b" l="l" r="r" t="t"/>
                <a:pathLst>
                  <a:path extrusionOk="0" h="117" w="39">
                    <a:moveTo>
                      <a:pt x="1" y="1"/>
                    </a:moveTo>
                    <a:lnTo>
                      <a:pt x="1" y="95"/>
                    </a:lnTo>
                    <a:lnTo>
                      <a:pt x="39" y="117"/>
                    </a:lnTo>
                    <a:lnTo>
                      <a:pt x="39" y="21"/>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4"/>
              <p:cNvSpPr/>
              <p:nvPr/>
            </p:nvSpPr>
            <p:spPr>
              <a:xfrm>
                <a:off x="5782950" y="1815500"/>
                <a:ext cx="3250" cy="3725"/>
              </a:xfrm>
              <a:custGeom>
                <a:rect b="b" l="l" r="r" t="t"/>
                <a:pathLst>
                  <a:path extrusionOk="0" h="149" w="130">
                    <a:moveTo>
                      <a:pt x="2" y="1"/>
                    </a:moveTo>
                    <a:lnTo>
                      <a:pt x="0" y="149"/>
                    </a:lnTo>
                    <a:lnTo>
                      <a:pt x="129" y="75"/>
                    </a:lnTo>
                    <a:lnTo>
                      <a:pt x="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4"/>
              <p:cNvSpPr/>
              <p:nvPr/>
            </p:nvSpPr>
            <p:spPr>
              <a:xfrm>
                <a:off x="5782950" y="1817350"/>
                <a:ext cx="5200" cy="3400"/>
              </a:xfrm>
              <a:custGeom>
                <a:rect b="b" l="l" r="r" t="t"/>
                <a:pathLst>
                  <a:path extrusionOk="0" h="136" w="208">
                    <a:moveTo>
                      <a:pt x="129" y="1"/>
                    </a:moveTo>
                    <a:lnTo>
                      <a:pt x="0" y="75"/>
                    </a:lnTo>
                    <a:lnTo>
                      <a:pt x="0" y="108"/>
                    </a:lnTo>
                    <a:lnTo>
                      <a:pt x="48" y="136"/>
                    </a:lnTo>
                    <a:lnTo>
                      <a:pt x="207" y="46"/>
                    </a:lnTo>
                    <a:lnTo>
                      <a:pt x="12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4"/>
              <p:cNvSpPr/>
              <p:nvPr/>
            </p:nvSpPr>
            <p:spPr>
              <a:xfrm>
                <a:off x="5747425" y="1799525"/>
                <a:ext cx="45475" cy="27325"/>
              </a:xfrm>
              <a:custGeom>
                <a:rect b="b" l="l" r="r" t="t"/>
                <a:pathLst>
                  <a:path extrusionOk="0" h="1093" w="1819">
                    <a:moveTo>
                      <a:pt x="0" y="0"/>
                    </a:moveTo>
                    <a:lnTo>
                      <a:pt x="0" y="41"/>
                    </a:lnTo>
                    <a:lnTo>
                      <a:pt x="13" y="50"/>
                    </a:lnTo>
                    <a:lnTo>
                      <a:pt x="57" y="74"/>
                    </a:lnTo>
                    <a:lnTo>
                      <a:pt x="90" y="93"/>
                    </a:lnTo>
                    <a:lnTo>
                      <a:pt x="397" y="271"/>
                    </a:lnTo>
                    <a:lnTo>
                      <a:pt x="434" y="293"/>
                    </a:lnTo>
                    <a:lnTo>
                      <a:pt x="447" y="300"/>
                    </a:lnTo>
                    <a:lnTo>
                      <a:pt x="490" y="325"/>
                    </a:lnTo>
                    <a:lnTo>
                      <a:pt x="525" y="345"/>
                    </a:lnTo>
                    <a:lnTo>
                      <a:pt x="890" y="556"/>
                    </a:lnTo>
                    <a:lnTo>
                      <a:pt x="934" y="580"/>
                    </a:lnTo>
                    <a:lnTo>
                      <a:pt x="977" y="606"/>
                    </a:lnTo>
                    <a:lnTo>
                      <a:pt x="1011" y="625"/>
                    </a:lnTo>
                    <a:lnTo>
                      <a:pt x="1385" y="841"/>
                    </a:lnTo>
                    <a:lnTo>
                      <a:pt x="1434" y="869"/>
                    </a:lnTo>
                    <a:lnTo>
                      <a:pt x="1478" y="895"/>
                    </a:lnTo>
                    <a:lnTo>
                      <a:pt x="1511" y="914"/>
                    </a:lnTo>
                    <a:lnTo>
                      <a:pt x="1818" y="1092"/>
                    </a:lnTo>
                    <a:lnTo>
                      <a:pt x="1818" y="1050"/>
                    </a:lnTo>
                    <a:lnTo>
                      <a:pt x="1547" y="893"/>
                    </a:lnTo>
                    <a:lnTo>
                      <a:pt x="1512" y="875"/>
                    </a:lnTo>
                    <a:lnTo>
                      <a:pt x="1469" y="849"/>
                    </a:lnTo>
                    <a:lnTo>
                      <a:pt x="1421" y="821"/>
                    </a:lnTo>
                    <a:lnTo>
                      <a:pt x="1385" y="801"/>
                    </a:lnTo>
                    <a:lnTo>
                      <a:pt x="1047" y="605"/>
                    </a:lnTo>
                    <a:lnTo>
                      <a:pt x="1014" y="586"/>
                    </a:lnTo>
                    <a:lnTo>
                      <a:pt x="970" y="560"/>
                    </a:lnTo>
                    <a:lnTo>
                      <a:pt x="928" y="537"/>
                    </a:lnTo>
                    <a:lnTo>
                      <a:pt x="921" y="532"/>
                    </a:lnTo>
                    <a:lnTo>
                      <a:pt x="890" y="515"/>
                    </a:lnTo>
                    <a:lnTo>
                      <a:pt x="561" y="324"/>
                    </a:lnTo>
                    <a:lnTo>
                      <a:pt x="526" y="305"/>
                    </a:lnTo>
                    <a:lnTo>
                      <a:pt x="483" y="280"/>
                    </a:lnTo>
                    <a:lnTo>
                      <a:pt x="435" y="251"/>
                    </a:lnTo>
                    <a:lnTo>
                      <a:pt x="397" y="229"/>
                    </a:lnTo>
                    <a:lnTo>
                      <a:pt x="126" y="73"/>
                    </a:lnTo>
                    <a:lnTo>
                      <a:pt x="93" y="54"/>
                    </a:lnTo>
                    <a:lnTo>
                      <a:pt x="48" y="2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4"/>
              <p:cNvSpPr/>
              <p:nvPr/>
            </p:nvSpPr>
            <p:spPr>
              <a:xfrm>
                <a:off x="5784125" y="1818475"/>
                <a:ext cx="5100" cy="2925"/>
              </a:xfrm>
              <a:custGeom>
                <a:rect b="b" l="l" r="r" t="t"/>
                <a:pathLst>
                  <a:path extrusionOk="0" h="117" w="204">
                    <a:moveTo>
                      <a:pt x="160" y="1"/>
                    </a:moveTo>
                    <a:lnTo>
                      <a:pt x="1" y="91"/>
                    </a:lnTo>
                    <a:lnTo>
                      <a:pt x="44" y="117"/>
                    </a:lnTo>
                    <a:lnTo>
                      <a:pt x="204" y="25"/>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4"/>
              <p:cNvSpPr/>
              <p:nvPr/>
            </p:nvSpPr>
            <p:spPr>
              <a:xfrm>
                <a:off x="5785225" y="1819100"/>
                <a:ext cx="4850" cy="2775"/>
              </a:xfrm>
              <a:custGeom>
                <a:rect b="b" l="l" r="r" t="t"/>
                <a:pathLst>
                  <a:path extrusionOk="0" h="111" w="194">
                    <a:moveTo>
                      <a:pt x="160" y="0"/>
                    </a:moveTo>
                    <a:lnTo>
                      <a:pt x="0" y="92"/>
                    </a:lnTo>
                    <a:lnTo>
                      <a:pt x="35" y="110"/>
                    </a:lnTo>
                    <a:lnTo>
                      <a:pt x="193" y="21"/>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4"/>
              <p:cNvSpPr/>
              <p:nvPr/>
            </p:nvSpPr>
            <p:spPr>
              <a:xfrm>
                <a:off x="5782975" y="1813125"/>
                <a:ext cx="5275" cy="4250"/>
              </a:xfrm>
              <a:custGeom>
                <a:rect b="b" l="l" r="r" t="t"/>
                <a:pathLst>
                  <a:path extrusionOk="0" h="170" w="211">
                    <a:moveTo>
                      <a:pt x="1" y="0"/>
                    </a:moveTo>
                    <a:lnTo>
                      <a:pt x="1" y="96"/>
                    </a:lnTo>
                    <a:lnTo>
                      <a:pt x="128" y="170"/>
                    </a:lnTo>
                    <a:lnTo>
                      <a:pt x="211" y="1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4"/>
              <p:cNvSpPr/>
              <p:nvPr/>
            </p:nvSpPr>
            <p:spPr>
              <a:xfrm>
                <a:off x="5786175" y="1816150"/>
                <a:ext cx="4050" cy="2350"/>
              </a:xfrm>
              <a:custGeom>
                <a:rect b="b" l="l" r="r" t="t"/>
                <a:pathLst>
                  <a:path extrusionOk="0" h="94" w="162">
                    <a:moveTo>
                      <a:pt x="83" y="1"/>
                    </a:moveTo>
                    <a:lnTo>
                      <a:pt x="0" y="49"/>
                    </a:lnTo>
                    <a:lnTo>
                      <a:pt x="78" y="94"/>
                    </a:lnTo>
                    <a:lnTo>
                      <a:pt x="161"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4"/>
              <p:cNvSpPr/>
              <p:nvPr/>
            </p:nvSpPr>
            <p:spPr>
              <a:xfrm>
                <a:off x="5788125" y="1817275"/>
                <a:ext cx="3175" cy="1850"/>
              </a:xfrm>
              <a:custGeom>
                <a:rect b="b" l="l" r="r" t="t"/>
                <a:pathLst>
                  <a:path extrusionOk="0" h="74" w="127">
                    <a:moveTo>
                      <a:pt x="83" y="1"/>
                    </a:moveTo>
                    <a:lnTo>
                      <a:pt x="0" y="49"/>
                    </a:lnTo>
                    <a:lnTo>
                      <a:pt x="44" y="73"/>
                    </a:lnTo>
                    <a:lnTo>
                      <a:pt x="127" y="27"/>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4"/>
              <p:cNvSpPr/>
              <p:nvPr/>
            </p:nvSpPr>
            <p:spPr>
              <a:xfrm>
                <a:off x="5789200" y="1817925"/>
                <a:ext cx="2925" cy="1700"/>
              </a:xfrm>
              <a:custGeom>
                <a:rect b="b" l="l" r="r" t="t"/>
                <a:pathLst>
                  <a:path extrusionOk="0" h="68" w="117">
                    <a:moveTo>
                      <a:pt x="84" y="1"/>
                    </a:moveTo>
                    <a:lnTo>
                      <a:pt x="1" y="47"/>
                    </a:lnTo>
                    <a:lnTo>
                      <a:pt x="34" y="68"/>
                    </a:lnTo>
                    <a:lnTo>
                      <a:pt x="117" y="20"/>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4"/>
              <p:cNvSpPr/>
              <p:nvPr/>
            </p:nvSpPr>
            <p:spPr>
              <a:xfrm>
                <a:off x="5790050" y="1818400"/>
                <a:ext cx="2875" cy="2850"/>
              </a:xfrm>
              <a:custGeom>
                <a:rect b="b" l="l" r="r" t="t"/>
                <a:pathLst>
                  <a:path extrusionOk="0" h="114" w="115">
                    <a:moveTo>
                      <a:pt x="83" y="1"/>
                    </a:moveTo>
                    <a:lnTo>
                      <a:pt x="0" y="49"/>
                    </a:lnTo>
                    <a:lnTo>
                      <a:pt x="115" y="114"/>
                    </a:lnTo>
                    <a:lnTo>
                      <a:pt x="115" y="20"/>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4"/>
              <p:cNvSpPr/>
              <p:nvPr/>
            </p:nvSpPr>
            <p:spPr>
              <a:xfrm>
                <a:off x="5786100" y="1819600"/>
                <a:ext cx="6825" cy="6200"/>
              </a:xfrm>
              <a:custGeom>
                <a:rect b="b" l="l" r="r" t="t"/>
                <a:pathLst>
                  <a:path extrusionOk="0" h="248" w="273">
                    <a:moveTo>
                      <a:pt x="158" y="1"/>
                    </a:moveTo>
                    <a:lnTo>
                      <a:pt x="0" y="90"/>
                    </a:lnTo>
                    <a:lnTo>
                      <a:pt x="271" y="247"/>
                    </a:lnTo>
                    <a:lnTo>
                      <a:pt x="273" y="66"/>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4"/>
              <p:cNvSpPr/>
              <p:nvPr/>
            </p:nvSpPr>
            <p:spPr>
              <a:xfrm>
                <a:off x="5750575" y="1799075"/>
                <a:ext cx="6800" cy="6200"/>
              </a:xfrm>
              <a:custGeom>
                <a:rect b="b" l="l" r="r" t="t"/>
                <a:pathLst>
                  <a:path extrusionOk="0" h="248" w="272">
                    <a:moveTo>
                      <a:pt x="158" y="1"/>
                    </a:moveTo>
                    <a:lnTo>
                      <a:pt x="0" y="91"/>
                    </a:lnTo>
                    <a:lnTo>
                      <a:pt x="271" y="247"/>
                    </a:lnTo>
                    <a:lnTo>
                      <a:pt x="271" y="66"/>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4"/>
              <p:cNvSpPr/>
              <p:nvPr/>
            </p:nvSpPr>
            <p:spPr>
              <a:xfrm>
                <a:off x="5761450" y="1805350"/>
                <a:ext cx="8275" cy="7050"/>
              </a:xfrm>
              <a:custGeom>
                <a:rect b="b" l="l" r="r" t="t"/>
                <a:pathLst>
                  <a:path extrusionOk="0" h="282" w="331">
                    <a:moveTo>
                      <a:pt x="158" y="1"/>
                    </a:moveTo>
                    <a:lnTo>
                      <a:pt x="0" y="91"/>
                    </a:lnTo>
                    <a:lnTo>
                      <a:pt x="329" y="282"/>
                    </a:lnTo>
                    <a:lnTo>
                      <a:pt x="331" y="101"/>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4"/>
              <p:cNvSpPr/>
              <p:nvPr/>
            </p:nvSpPr>
            <p:spPr>
              <a:xfrm>
                <a:off x="5770425" y="1824175"/>
                <a:ext cx="225" cy="1075"/>
              </a:xfrm>
              <a:custGeom>
                <a:rect b="b" l="l" r="r" t="t"/>
                <a:pathLst>
                  <a:path extrusionOk="0" h="43" w="9">
                    <a:moveTo>
                      <a:pt x="8" y="0"/>
                    </a:moveTo>
                    <a:lnTo>
                      <a:pt x="1" y="5"/>
                    </a:lnTo>
                    <a:lnTo>
                      <a:pt x="1" y="38"/>
                    </a:lnTo>
                    <a:lnTo>
                      <a:pt x="8" y="42"/>
                    </a:lnTo>
                    <a:lnTo>
                      <a:pt x="8"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4"/>
              <p:cNvSpPr/>
              <p:nvPr/>
            </p:nvSpPr>
            <p:spPr>
              <a:xfrm>
                <a:off x="5747425" y="1807275"/>
                <a:ext cx="3250" cy="3750"/>
              </a:xfrm>
              <a:custGeom>
                <a:rect b="b" l="l" r="r" t="t"/>
                <a:pathLst>
                  <a:path extrusionOk="0" h="150" w="130">
                    <a:moveTo>
                      <a:pt x="0" y="1"/>
                    </a:moveTo>
                    <a:lnTo>
                      <a:pt x="0" y="150"/>
                    </a:lnTo>
                    <a:lnTo>
                      <a:pt x="129" y="76"/>
                    </a:lnTo>
                    <a:lnTo>
                      <a:pt x="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4"/>
              <p:cNvSpPr/>
              <p:nvPr/>
            </p:nvSpPr>
            <p:spPr>
              <a:xfrm>
                <a:off x="5747425" y="1809150"/>
                <a:ext cx="5200" cy="3400"/>
              </a:xfrm>
              <a:custGeom>
                <a:rect b="b" l="l" r="r" t="t"/>
                <a:pathLst>
                  <a:path extrusionOk="0" h="136" w="208">
                    <a:moveTo>
                      <a:pt x="129" y="1"/>
                    </a:moveTo>
                    <a:lnTo>
                      <a:pt x="0" y="75"/>
                    </a:lnTo>
                    <a:lnTo>
                      <a:pt x="0" y="108"/>
                    </a:lnTo>
                    <a:lnTo>
                      <a:pt x="48" y="136"/>
                    </a:lnTo>
                    <a:lnTo>
                      <a:pt x="207" y="46"/>
                    </a:lnTo>
                    <a:lnTo>
                      <a:pt x="12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4"/>
              <p:cNvSpPr/>
              <p:nvPr/>
            </p:nvSpPr>
            <p:spPr>
              <a:xfrm>
                <a:off x="5748600" y="1810275"/>
                <a:ext cx="5100" cy="2900"/>
              </a:xfrm>
              <a:custGeom>
                <a:rect b="b" l="l" r="r" t="t"/>
                <a:pathLst>
                  <a:path extrusionOk="0" h="116" w="204">
                    <a:moveTo>
                      <a:pt x="160" y="1"/>
                    </a:moveTo>
                    <a:lnTo>
                      <a:pt x="1" y="91"/>
                    </a:lnTo>
                    <a:lnTo>
                      <a:pt x="46" y="115"/>
                    </a:lnTo>
                    <a:lnTo>
                      <a:pt x="204" y="26"/>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4"/>
              <p:cNvSpPr/>
              <p:nvPr/>
            </p:nvSpPr>
            <p:spPr>
              <a:xfrm>
                <a:off x="5749725" y="1810900"/>
                <a:ext cx="4825" cy="2775"/>
              </a:xfrm>
              <a:custGeom>
                <a:rect b="b" l="l" r="r" t="t"/>
                <a:pathLst>
                  <a:path extrusionOk="0" h="111" w="193">
                    <a:moveTo>
                      <a:pt x="159" y="1"/>
                    </a:moveTo>
                    <a:lnTo>
                      <a:pt x="1" y="90"/>
                    </a:lnTo>
                    <a:lnTo>
                      <a:pt x="34" y="111"/>
                    </a:lnTo>
                    <a:lnTo>
                      <a:pt x="192" y="21"/>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4"/>
              <p:cNvSpPr/>
              <p:nvPr/>
            </p:nvSpPr>
            <p:spPr>
              <a:xfrm>
                <a:off x="5747425" y="1804925"/>
                <a:ext cx="5300" cy="4250"/>
              </a:xfrm>
              <a:custGeom>
                <a:rect b="b" l="l" r="r" t="t"/>
                <a:pathLst>
                  <a:path extrusionOk="0" h="170" w="212">
                    <a:moveTo>
                      <a:pt x="0" y="0"/>
                    </a:moveTo>
                    <a:lnTo>
                      <a:pt x="0" y="95"/>
                    </a:lnTo>
                    <a:lnTo>
                      <a:pt x="129" y="170"/>
                    </a:lnTo>
                    <a:lnTo>
                      <a:pt x="212" y="1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4"/>
              <p:cNvSpPr/>
              <p:nvPr/>
            </p:nvSpPr>
            <p:spPr>
              <a:xfrm>
                <a:off x="5750650" y="1807975"/>
                <a:ext cx="4050" cy="2325"/>
              </a:xfrm>
              <a:custGeom>
                <a:rect b="b" l="l" r="r" t="t"/>
                <a:pathLst>
                  <a:path extrusionOk="0" h="93" w="162">
                    <a:moveTo>
                      <a:pt x="83" y="0"/>
                    </a:moveTo>
                    <a:lnTo>
                      <a:pt x="0" y="48"/>
                    </a:lnTo>
                    <a:lnTo>
                      <a:pt x="78" y="93"/>
                    </a:lnTo>
                    <a:lnTo>
                      <a:pt x="161" y="4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4"/>
              <p:cNvSpPr/>
              <p:nvPr/>
            </p:nvSpPr>
            <p:spPr>
              <a:xfrm>
                <a:off x="5750575" y="1811400"/>
                <a:ext cx="6800" cy="6200"/>
              </a:xfrm>
              <a:custGeom>
                <a:rect b="b" l="l" r="r" t="t"/>
                <a:pathLst>
                  <a:path extrusionOk="0" h="248" w="272">
                    <a:moveTo>
                      <a:pt x="158" y="1"/>
                    </a:moveTo>
                    <a:lnTo>
                      <a:pt x="0" y="91"/>
                    </a:lnTo>
                    <a:lnTo>
                      <a:pt x="271" y="247"/>
                    </a:lnTo>
                    <a:lnTo>
                      <a:pt x="271" y="66"/>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4"/>
              <p:cNvSpPr/>
              <p:nvPr/>
            </p:nvSpPr>
            <p:spPr>
              <a:xfrm>
                <a:off x="5752600" y="1809100"/>
                <a:ext cx="3175" cy="1825"/>
              </a:xfrm>
              <a:custGeom>
                <a:rect b="b" l="l" r="r" t="t"/>
                <a:pathLst>
                  <a:path extrusionOk="0" h="73" w="127">
                    <a:moveTo>
                      <a:pt x="83" y="0"/>
                    </a:moveTo>
                    <a:lnTo>
                      <a:pt x="0" y="48"/>
                    </a:lnTo>
                    <a:lnTo>
                      <a:pt x="44" y="73"/>
                    </a:lnTo>
                    <a:lnTo>
                      <a:pt x="127" y="2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4"/>
              <p:cNvSpPr/>
              <p:nvPr/>
            </p:nvSpPr>
            <p:spPr>
              <a:xfrm>
                <a:off x="5757350" y="1813050"/>
                <a:ext cx="975" cy="5100"/>
              </a:xfrm>
              <a:custGeom>
                <a:rect b="b" l="l" r="r" t="t"/>
                <a:pathLst>
                  <a:path extrusionOk="0" h="204" w="39">
                    <a:moveTo>
                      <a:pt x="0" y="0"/>
                    </a:moveTo>
                    <a:lnTo>
                      <a:pt x="0" y="181"/>
                    </a:lnTo>
                    <a:lnTo>
                      <a:pt x="38" y="203"/>
                    </a:lnTo>
                    <a:lnTo>
                      <a:pt x="38" y="20"/>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4"/>
              <p:cNvSpPr/>
              <p:nvPr/>
            </p:nvSpPr>
            <p:spPr>
              <a:xfrm>
                <a:off x="5753675" y="1809700"/>
                <a:ext cx="2925" cy="1725"/>
              </a:xfrm>
              <a:custGeom>
                <a:rect b="b" l="l" r="r" t="t"/>
                <a:pathLst>
                  <a:path extrusionOk="0" h="69" w="117">
                    <a:moveTo>
                      <a:pt x="84" y="1"/>
                    </a:moveTo>
                    <a:lnTo>
                      <a:pt x="1" y="49"/>
                    </a:lnTo>
                    <a:lnTo>
                      <a:pt x="34" y="69"/>
                    </a:lnTo>
                    <a:lnTo>
                      <a:pt x="117" y="21"/>
                    </a:lnTo>
                    <a:lnTo>
                      <a:pt x="8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4"/>
              <p:cNvSpPr/>
              <p:nvPr/>
            </p:nvSpPr>
            <p:spPr>
              <a:xfrm>
                <a:off x="5754525" y="1810200"/>
                <a:ext cx="2875" cy="2875"/>
              </a:xfrm>
              <a:custGeom>
                <a:rect b="b" l="l" r="r" t="t"/>
                <a:pathLst>
                  <a:path extrusionOk="0" h="115" w="115">
                    <a:moveTo>
                      <a:pt x="83" y="1"/>
                    </a:moveTo>
                    <a:lnTo>
                      <a:pt x="0" y="49"/>
                    </a:lnTo>
                    <a:lnTo>
                      <a:pt x="113" y="114"/>
                    </a:lnTo>
                    <a:lnTo>
                      <a:pt x="115" y="18"/>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4"/>
              <p:cNvSpPr/>
              <p:nvPr/>
            </p:nvSpPr>
            <p:spPr>
              <a:xfrm>
                <a:off x="5757350" y="1810650"/>
                <a:ext cx="975" cy="2925"/>
              </a:xfrm>
              <a:custGeom>
                <a:rect b="b" l="l" r="r" t="t"/>
                <a:pathLst>
                  <a:path extrusionOk="0" h="117" w="39">
                    <a:moveTo>
                      <a:pt x="2" y="0"/>
                    </a:moveTo>
                    <a:lnTo>
                      <a:pt x="0" y="96"/>
                    </a:lnTo>
                    <a:lnTo>
                      <a:pt x="38" y="116"/>
                    </a:lnTo>
                    <a:lnTo>
                      <a:pt x="38" y="22"/>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4"/>
              <p:cNvSpPr/>
              <p:nvPr/>
            </p:nvSpPr>
            <p:spPr>
              <a:xfrm>
                <a:off x="5758300" y="1813550"/>
                <a:ext cx="3250" cy="3750"/>
              </a:xfrm>
              <a:custGeom>
                <a:rect b="b" l="l" r="r" t="t"/>
                <a:pathLst>
                  <a:path extrusionOk="0" h="150" w="130">
                    <a:moveTo>
                      <a:pt x="0" y="0"/>
                    </a:moveTo>
                    <a:lnTo>
                      <a:pt x="0" y="150"/>
                    </a:lnTo>
                    <a:lnTo>
                      <a:pt x="129" y="76"/>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4"/>
              <p:cNvSpPr/>
              <p:nvPr/>
            </p:nvSpPr>
            <p:spPr>
              <a:xfrm>
                <a:off x="5758300" y="1815425"/>
                <a:ext cx="5150" cy="3400"/>
              </a:xfrm>
              <a:custGeom>
                <a:rect b="b" l="l" r="r" t="t"/>
                <a:pathLst>
                  <a:path extrusionOk="0" h="136" w="206">
                    <a:moveTo>
                      <a:pt x="129" y="1"/>
                    </a:moveTo>
                    <a:lnTo>
                      <a:pt x="0" y="75"/>
                    </a:lnTo>
                    <a:lnTo>
                      <a:pt x="0" y="108"/>
                    </a:lnTo>
                    <a:lnTo>
                      <a:pt x="48" y="136"/>
                    </a:lnTo>
                    <a:lnTo>
                      <a:pt x="206" y="46"/>
                    </a:lnTo>
                    <a:lnTo>
                      <a:pt x="12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4"/>
              <p:cNvSpPr/>
              <p:nvPr/>
            </p:nvSpPr>
            <p:spPr>
              <a:xfrm>
                <a:off x="5759475" y="1816550"/>
                <a:ext cx="5075" cy="2900"/>
              </a:xfrm>
              <a:custGeom>
                <a:rect b="b" l="l" r="r" t="t"/>
                <a:pathLst>
                  <a:path extrusionOk="0" h="116" w="203">
                    <a:moveTo>
                      <a:pt x="159" y="1"/>
                    </a:moveTo>
                    <a:lnTo>
                      <a:pt x="1" y="91"/>
                    </a:lnTo>
                    <a:lnTo>
                      <a:pt x="44" y="115"/>
                    </a:lnTo>
                    <a:lnTo>
                      <a:pt x="202" y="25"/>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4"/>
              <p:cNvSpPr/>
              <p:nvPr/>
            </p:nvSpPr>
            <p:spPr>
              <a:xfrm>
                <a:off x="5760575" y="1817175"/>
                <a:ext cx="4850" cy="2775"/>
              </a:xfrm>
              <a:custGeom>
                <a:rect b="b" l="l" r="r" t="t"/>
                <a:pathLst>
                  <a:path extrusionOk="0" h="111" w="194">
                    <a:moveTo>
                      <a:pt x="158" y="0"/>
                    </a:moveTo>
                    <a:lnTo>
                      <a:pt x="0" y="90"/>
                    </a:lnTo>
                    <a:lnTo>
                      <a:pt x="35" y="111"/>
                    </a:lnTo>
                    <a:lnTo>
                      <a:pt x="193" y="21"/>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4"/>
              <p:cNvSpPr/>
              <p:nvPr/>
            </p:nvSpPr>
            <p:spPr>
              <a:xfrm>
                <a:off x="5758300" y="1811200"/>
                <a:ext cx="5300" cy="4250"/>
              </a:xfrm>
              <a:custGeom>
                <a:rect b="b" l="l" r="r" t="t"/>
                <a:pathLst>
                  <a:path extrusionOk="0" h="170" w="212">
                    <a:moveTo>
                      <a:pt x="0" y="0"/>
                    </a:moveTo>
                    <a:lnTo>
                      <a:pt x="0" y="94"/>
                    </a:lnTo>
                    <a:lnTo>
                      <a:pt x="129" y="170"/>
                    </a:lnTo>
                    <a:lnTo>
                      <a:pt x="212" y="122"/>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4"/>
              <p:cNvSpPr/>
              <p:nvPr/>
            </p:nvSpPr>
            <p:spPr>
              <a:xfrm>
                <a:off x="5763425" y="1815350"/>
                <a:ext cx="3225" cy="1850"/>
              </a:xfrm>
              <a:custGeom>
                <a:rect b="b" l="l" r="r" t="t"/>
                <a:pathLst>
                  <a:path extrusionOk="0" h="74" w="129">
                    <a:moveTo>
                      <a:pt x="85" y="1"/>
                    </a:moveTo>
                    <a:lnTo>
                      <a:pt x="1" y="49"/>
                    </a:lnTo>
                    <a:lnTo>
                      <a:pt x="44" y="73"/>
                    </a:lnTo>
                    <a:lnTo>
                      <a:pt x="129" y="26"/>
                    </a:lnTo>
                    <a:lnTo>
                      <a:pt x="8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4"/>
              <p:cNvSpPr/>
              <p:nvPr/>
            </p:nvSpPr>
            <p:spPr>
              <a:xfrm>
                <a:off x="5761525" y="1814225"/>
                <a:ext cx="4050" cy="2350"/>
              </a:xfrm>
              <a:custGeom>
                <a:rect b="b" l="l" r="r" t="t"/>
                <a:pathLst>
                  <a:path extrusionOk="0" h="94" w="162">
                    <a:moveTo>
                      <a:pt x="83" y="1"/>
                    </a:moveTo>
                    <a:lnTo>
                      <a:pt x="0" y="49"/>
                    </a:lnTo>
                    <a:lnTo>
                      <a:pt x="77" y="94"/>
                    </a:lnTo>
                    <a:lnTo>
                      <a:pt x="161"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4"/>
              <p:cNvSpPr/>
              <p:nvPr/>
            </p:nvSpPr>
            <p:spPr>
              <a:xfrm>
                <a:off x="5764525" y="1815975"/>
                <a:ext cx="2950" cy="1725"/>
              </a:xfrm>
              <a:custGeom>
                <a:rect b="b" l="l" r="r" t="t"/>
                <a:pathLst>
                  <a:path extrusionOk="0" h="69" w="118">
                    <a:moveTo>
                      <a:pt x="85" y="1"/>
                    </a:moveTo>
                    <a:lnTo>
                      <a:pt x="0" y="48"/>
                    </a:lnTo>
                    <a:lnTo>
                      <a:pt x="35" y="69"/>
                    </a:lnTo>
                    <a:lnTo>
                      <a:pt x="118" y="21"/>
                    </a:lnTo>
                    <a:lnTo>
                      <a:pt x="8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4"/>
              <p:cNvSpPr/>
              <p:nvPr/>
            </p:nvSpPr>
            <p:spPr>
              <a:xfrm>
                <a:off x="5761450" y="1817675"/>
                <a:ext cx="8275" cy="7025"/>
              </a:xfrm>
              <a:custGeom>
                <a:rect b="b" l="l" r="r" t="t"/>
                <a:pathLst>
                  <a:path extrusionOk="0" h="281" w="331">
                    <a:moveTo>
                      <a:pt x="158" y="1"/>
                    </a:moveTo>
                    <a:lnTo>
                      <a:pt x="0" y="91"/>
                    </a:lnTo>
                    <a:lnTo>
                      <a:pt x="329" y="281"/>
                    </a:lnTo>
                    <a:lnTo>
                      <a:pt x="331" y="99"/>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4"/>
              <p:cNvSpPr/>
              <p:nvPr/>
            </p:nvSpPr>
            <p:spPr>
              <a:xfrm>
                <a:off x="5769675" y="1820150"/>
                <a:ext cx="975" cy="4975"/>
              </a:xfrm>
              <a:custGeom>
                <a:rect b="b" l="l" r="r" t="t"/>
                <a:pathLst>
                  <a:path extrusionOk="0" h="199" w="39">
                    <a:moveTo>
                      <a:pt x="2" y="0"/>
                    </a:moveTo>
                    <a:lnTo>
                      <a:pt x="0" y="182"/>
                    </a:lnTo>
                    <a:lnTo>
                      <a:pt x="31" y="199"/>
                    </a:lnTo>
                    <a:lnTo>
                      <a:pt x="31" y="166"/>
                    </a:lnTo>
                    <a:lnTo>
                      <a:pt x="38" y="161"/>
                    </a:lnTo>
                    <a:lnTo>
                      <a:pt x="38" y="22"/>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4"/>
              <p:cNvSpPr/>
              <p:nvPr/>
            </p:nvSpPr>
            <p:spPr>
              <a:xfrm>
                <a:off x="5765400" y="1816475"/>
                <a:ext cx="4325" cy="3700"/>
              </a:xfrm>
              <a:custGeom>
                <a:rect b="b" l="l" r="r" t="t"/>
                <a:pathLst>
                  <a:path extrusionOk="0" h="148" w="173">
                    <a:moveTo>
                      <a:pt x="83" y="1"/>
                    </a:moveTo>
                    <a:lnTo>
                      <a:pt x="0" y="49"/>
                    </a:lnTo>
                    <a:lnTo>
                      <a:pt x="173" y="147"/>
                    </a:lnTo>
                    <a:lnTo>
                      <a:pt x="173" y="53"/>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4"/>
              <p:cNvSpPr/>
              <p:nvPr/>
            </p:nvSpPr>
            <p:spPr>
              <a:xfrm>
                <a:off x="5769700" y="1817800"/>
                <a:ext cx="950" cy="2925"/>
              </a:xfrm>
              <a:custGeom>
                <a:rect b="b" l="l" r="r" t="t"/>
                <a:pathLst>
                  <a:path extrusionOk="0" h="117" w="38">
                    <a:moveTo>
                      <a:pt x="1" y="0"/>
                    </a:moveTo>
                    <a:lnTo>
                      <a:pt x="1" y="94"/>
                    </a:lnTo>
                    <a:lnTo>
                      <a:pt x="37" y="116"/>
                    </a:lnTo>
                    <a:lnTo>
                      <a:pt x="37" y="20"/>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4"/>
              <p:cNvSpPr/>
              <p:nvPr/>
            </p:nvSpPr>
            <p:spPr>
              <a:xfrm>
                <a:off x="5770625" y="1820700"/>
                <a:ext cx="3050" cy="3500"/>
              </a:xfrm>
              <a:custGeom>
                <a:rect b="b" l="l" r="r" t="t"/>
                <a:pathLst>
                  <a:path extrusionOk="0" h="140" w="122">
                    <a:moveTo>
                      <a:pt x="0" y="0"/>
                    </a:moveTo>
                    <a:lnTo>
                      <a:pt x="0" y="139"/>
                    </a:lnTo>
                    <a:lnTo>
                      <a:pt x="122" y="70"/>
                    </a:lnTo>
                    <a:lnTo>
                      <a:pt x="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4"/>
              <p:cNvSpPr/>
              <p:nvPr/>
            </p:nvSpPr>
            <p:spPr>
              <a:xfrm>
                <a:off x="5770625" y="1822425"/>
                <a:ext cx="5025" cy="3425"/>
              </a:xfrm>
              <a:custGeom>
                <a:rect b="b" l="l" r="r" t="t"/>
                <a:pathLst>
                  <a:path extrusionOk="0" h="137" w="201">
                    <a:moveTo>
                      <a:pt x="122" y="1"/>
                    </a:moveTo>
                    <a:lnTo>
                      <a:pt x="0" y="70"/>
                    </a:lnTo>
                    <a:lnTo>
                      <a:pt x="0" y="112"/>
                    </a:lnTo>
                    <a:lnTo>
                      <a:pt x="42" y="137"/>
                    </a:lnTo>
                    <a:lnTo>
                      <a:pt x="200" y="46"/>
                    </a:lnTo>
                    <a:lnTo>
                      <a:pt x="12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4"/>
              <p:cNvSpPr/>
              <p:nvPr/>
            </p:nvSpPr>
            <p:spPr>
              <a:xfrm>
                <a:off x="5771675" y="1823550"/>
                <a:ext cx="5050" cy="2925"/>
              </a:xfrm>
              <a:custGeom>
                <a:rect b="b" l="l" r="r" t="t"/>
                <a:pathLst>
                  <a:path extrusionOk="0" h="117" w="202">
                    <a:moveTo>
                      <a:pt x="158" y="1"/>
                    </a:moveTo>
                    <a:lnTo>
                      <a:pt x="0" y="92"/>
                    </a:lnTo>
                    <a:lnTo>
                      <a:pt x="44" y="117"/>
                    </a:lnTo>
                    <a:lnTo>
                      <a:pt x="202" y="27"/>
                    </a:lnTo>
                    <a:lnTo>
                      <a:pt x="15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4"/>
              <p:cNvSpPr/>
              <p:nvPr/>
            </p:nvSpPr>
            <p:spPr>
              <a:xfrm>
                <a:off x="5772750" y="1824200"/>
                <a:ext cx="4800" cy="2775"/>
              </a:xfrm>
              <a:custGeom>
                <a:rect b="b" l="l" r="r" t="t"/>
                <a:pathLst>
                  <a:path extrusionOk="0" h="111" w="192">
                    <a:moveTo>
                      <a:pt x="159" y="1"/>
                    </a:moveTo>
                    <a:lnTo>
                      <a:pt x="1" y="91"/>
                    </a:lnTo>
                    <a:lnTo>
                      <a:pt x="34" y="111"/>
                    </a:lnTo>
                    <a:lnTo>
                      <a:pt x="192" y="20"/>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4"/>
              <p:cNvSpPr/>
              <p:nvPr/>
            </p:nvSpPr>
            <p:spPr>
              <a:xfrm>
                <a:off x="5770625" y="1818300"/>
                <a:ext cx="5125" cy="4150"/>
              </a:xfrm>
              <a:custGeom>
                <a:rect b="b" l="l" r="r" t="t"/>
                <a:pathLst>
                  <a:path extrusionOk="0" h="166" w="205">
                    <a:moveTo>
                      <a:pt x="0" y="0"/>
                    </a:moveTo>
                    <a:lnTo>
                      <a:pt x="0" y="96"/>
                    </a:lnTo>
                    <a:lnTo>
                      <a:pt x="122" y="166"/>
                    </a:lnTo>
                    <a:lnTo>
                      <a:pt x="205" y="119"/>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4"/>
              <p:cNvSpPr/>
              <p:nvPr/>
            </p:nvSpPr>
            <p:spPr>
              <a:xfrm>
                <a:off x="5782950" y="1831500"/>
                <a:ext cx="25" cy="875"/>
              </a:xfrm>
              <a:custGeom>
                <a:rect b="b" l="l" r="r" t="t"/>
                <a:pathLst>
                  <a:path extrusionOk="0" h="35" w="1">
                    <a:moveTo>
                      <a:pt x="0" y="0"/>
                    </a:moveTo>
                    <a:lnTo>
                      <a:pt x="0" y="35"/>
                    </a:lnTo>
                    <a:lnTo>
                      <a:pt x="0" y="34"/>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4"/>
              <p:cNvSpPr/>
              <p:nvPr/>
            </p:nvSpPr>
            <p:spPr>
              <a:xfrm>
                <a:off x="5773650" y="1821275"/>
                <a:ext cx="4050" cy="2300"/>
              </a:xfrm>
              <a:custGeom>
                <a:rect b="b" l="l" r="r" t="t"/>
                <a:pathLst>
                  <a:path extrusionOk="0" h="92" w="162">
                    <a:moveTo>
                      <a:pt x="84" y="0"/>
                    </a:moveTo>
                    <a:lnTo>
                      <a:pt x="1" y="47"/>
                    </a:lnTo>
                    <a:lnTo>
                      <a:pt x="79" y="92"/>
                    </a:lnTo>
                    <a:lnTo>
                      <a:pt x="162" y="45"/>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4"/>
              <p:cNvSpPr/>
              <p:nvPr/>
            </p:nvSpPr>
            <p:spPr>
              <a:xfrm>
                <a:off x="5775625" y="1822400"/>
                <a:ext cx="3175" cy="1825"/>
              </a:xfrm>
              <a:custGeom>
                <a:rect b="b" l="l" r="r" t="t"/>
                <a:pathLst>
                  <a:path extrusionOk="0" h="73" w="127">
                    <a:moveTo>
                      <a:pt x="83" y="0"/>
                    </a:moveTo>
                    <a:lnTo>
                      <a:pt x="0" y="47"/>
                    </a:lnTo>
                    <a:lnTo>
                      <a:pt x="44" y="73"/>
                    </a:lnTo>
                    <a:lnTo>
                      <a:pt x="126" y="25"/>
                    </a:lnTo>
                    <a:lnTo>
                      <a:pt x="8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4"/>
              <p:cNvSpPr/>
              <p:nvPr/>
            </p:nvSpPr>
            <p:spPr>
              <a:xfrm>
                <a:off x="5776700" y="1823000"/>
                <a:ext cx="2975" cy="1700"/>
              </a:xfrm>
              <a:custGeom>
                <a:rect b="b" l="l" r="r" t="t"/>
                <a:pathLst>
                  <a:path extrusionOk="0" h="68" w="119">
                    <a:moveTo>
                      <a:pt x="83" y="1"/>
                    </a:moveTo>
                    <a:lnTo>
                      <a:pt x="1" y="49"/>
                    </a:lnTo>
                    <a:lnTo>
                      <a:pt x="34" y="68"/>
                    </a:lnTo>
                    <a:lnTo>
                      <a:pt x="118" y="21"/>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4"/>
              <p:cNvSpPr/>
              <p:nvPr/>
            </p:nvSpPr>
            <p:spPr>
              <a:xfrm>
                <a:off x="5773575" y="1824675"/>
                <a:ext cx="8475" cy="7175"/>
              </a:xfrm>
              <a:custGeom>
                <a:rect b="b" l="l" r="r" t="t"/>
                <a:pathLst>
                  <a:path extrusionOk="0" h="287" w="339">
                    <a:moveTo>
                      <a:pt x="159" y="1"/>
                    </a:moveTo>
                    <a:lnTo>
                      <a:pt x="1" y="92"/>
                    </a:lnTo>
                    <a:lnTo>
                      <a:pt x="339" y="286"/>
                    </a:lnTo>
                    <a:lnTo>
                      <a:pt x="339" y="105"/>
                    </a:lnTo>
                    <a:lnTo>
                      <a:pt x="15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4"/>
              <p:cNvSpPr/>
              <p:nvPr/>
            </p:nvSpPr>
            <p:spPr>
              <a:xfrm>
                <a:off x="5782025" y="1827275"/>
                <a:ext cx="975" cy="5075"/>
              </a:xfrm>
              <a:custGeom>
                <a:rect b="b" l="l" r="r" t="t"/>
                <a:pathLst>
                  <a:path extrusionOk="0" h="203" w="39">
                    <a:moveTo>
                      <a:pt x="1" y="1"/>
                    </a:moveTo>
                    <a:lnTo>
                      <a:pt x="1" y="182"/>
                    </a:lnTo>
                    <a:lnTo>
                      <a:pt x="37" y="203"/>
                    </a:lnTo>
                    <a:lnTo>
                      <a:pt x="37" y="169"/>
                    </a:lnTo>
                    <a:lnTo>
                      <a:pt x="39" y="21"/>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4"/>
              <p:cNvSpPr/>
              <p:nvPr/>
            </p:nvSpPr>
            <p:spPr>
              <a:xfrm>
                <a:off x="5777550" y="1823525"/>
                <a:ext cx="4500" cy="3775"/>
              </a:xfrm>
              <a:custGeom>
                <a:rect b="b" l="l" r="r" t="t"/>
                <a:pathLst>
                  <a:path extrusionOk="0" h="151" w="180">
                    <a:moveTo>
                      <a:pt x="84" y="0"/>
                    </a:moveTo>
                    <a:lnTo>
                      <a:pt x="0" y="47"/>
                    </a:lnTo>
                    <a:lnTo>
                      <a:pt x="180" y="151"/>
                    </a:lnTo>
                    <a:lnTo>
                      <a:pt x="180" y="55"/>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4"/>
              <p:cNvSpPr/>
              <p:nvPr/>
            </p:nvSpPr>
            <p:spPr>
              <a:xfrm>
                <a:off x="5782025" y="1824900"/>
                <a:ext cx="975" cy="2925"/>
              </a:xfrm>
              <a:custGeom>
                <a:rect b="b" l="l" r="r" t="t"/>
                <a:pathLst>
                  <a:path extrusionOk="0" h="117" w="39">
                    <a:moveTo>
                      <a:pt x="1" y="0"/>
                    </a:moveTo>
                    <a:lnTo>
                      <a:pt x="1" y="96"/>
                    </a:lnTo>
                    <a:lnTo>
                      <a:pt x="39" y="116"/>
                    </a:lnTo>
                    <a:lnTo>
                      <a:pt x="39" y="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4"/>
              <p:cNvSpPr/>
              <p:nvPr/>
            </p:nvSpPr>
            <p:spPr>
              <a:xfrm>
                <a:off x="5782950" y="1827800"/>
                <a:ext cx="3250" cy="3725"/>
              </a:xfrm>
              <a:custGeom>
                <a:rect b="b" l="l" r="r" t="t"/>
                <a:pathLst>
                  <a:path extrusionOk="0" h="149" w="130">
                    <a:moveTo>
                      <a:pt x="2" y="0"/>
                    </a:moveTo>
                    <a:lnTo>
                      <a:pt x="0" y="148"/>
                    </a:lnTo>
                    <a:lnTo>
                      <a:pt x="129" y="76"/>
                    </a:lnTo>
                    <a:lnTo>
                      <a:pt x="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4"/>
              <p:cNvSpPr/>
              <p:nvPr/>
            </p:nvSpPr>
            <p:spPr>
              <a:xfrm>
                <a:off x="5782950" y="1829675"/>
                <a:ext cx="5200" cy="3400"/>
              </a:xfrm>
              <a:custGeom>
                <a:rect b="b" l="l" r="r" t="t"/>
                <a:pathLst>
                  <a:path extrusionOk="0" h="136" w="208">
                    <a:moveTo>
                      <a:pt x="129" y="1"/>
                    </a:moveTo>
                    <a:lnTo>
                      <a:pt x="0" y="73"/>
                    </a:lnTo>
                    <a:lnTo>
                      <a:pt x="0" y="108"/>
                    </a:lnTo>
                    <a:lnTo>
                      <a:pt x="48" y="136"/>
                    </a:lnTo>
                    <a:lnTo>
                      <a:pt x="207" y="46"/>
                    </a:lnTo>
                    <a:lnTo>
                      <a:pt x="12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4"/>
              <p:cNvSpPr/>
              <p:nvPr/>
            </p:nvSpPr>
            <p:spPr>
              <a:xfrm>
                <a:off x="5786100" y="1831900"/>
                <a:ext cx="6825" cy="6225"/>
              </a:xfrm>
              <a:custGeom>
                <a:rect b="b" l="l" r="r" t="t"/>
                <a:pathLst>
                  <a:path extrusionOk="0" h="249" w="273">
                    <a:moveTo>
                      <a:pt x="158" y="0"/>
                    </a:moveTo>
                    <a:lnTo>
                      <a:pt x="0" y="91"/>
                    </a:lnTo>
                    <a:lnTo>
                      <a:pt x="271" y="248"/>
                    </a:lnTo>
                    <a:lnTo>
                      <a:pt x="273" y="67"/>
                    </a:lnTo>
                    <a:lnTo>
                      <a:pt x="15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4"/>
              <p:cNvSpPr/>
              <p:nvPr/>
            </p:nvSpPr>
            <p:spPr>
              <a:xfrm>
                <a:off x="5747425" y="1811850"/>
                <a:ext cx="45475" cy="27275"/>
              </a:xfrm>
              <a:custGeom>
                <a:rect b="b" l="l" r="r" t="t"/>
                <a:pathLst>
                  <a:path extrusionOk="0" h="1091" w="1819">
                    <a:moveTo>
                      <a:pt x="0" y="0"/>
                    </a:moveTo>
                    <a:lnTo>
                      <a:pt x="0" y="41"/>
                    </a:lnTo>
                    <a:lnTo>
                      <a:pt x="13" y="48"/>
                    </a:lnTo>
                    <a:lnTo>
                      <a:pt x="57" y="73"/>
                    </a:lnTo>
                    <a:lnTo>
                      <a:pt x="90" y="93"/>
                    </a:lnTo>
                    <a:lnTo>
                      <a:pt x="397" y="270"/>
                    </a:lnTo>
                    <a:lnTo>
                      <a:pt x="434" y="292"/>
                    </a:lnTo>
                    <a:lnTo>
                      <a:pt x="447" y="299"/>
                    </a:lnTo>
                    <a:lnTo>
                      <a:pt x="490" y="324"/>
                    </a:lnTo>
                    <a:lnTo>
                      <a:pt x="525" y="344"/>
                    </a:lnTo>
                    <a:lnTo>
                      <a:pt x="890" y="556"/>
                    </a:lnTo>
                    <a:lnTo>
                      <a:pt x="934" y="580"/>
                    </a:lnTo>
                    <a:lnTo>
                      <a:pt x="977" y="605"/>
                    </a:lnTo>
                    <a:lnTo>
                      <a:pt x="1011" y="625"/>
                    </a:lnTo>
                    <a:lnTo>
                      <a:pt x="1385" y="840"/>
                    </a:lnTo>
                    <a:lnTo>
                      <a:pt x="1434" y="869"/>
                    </a:lnTo>
                    <a:lnTo>
                      <a:pt x="1478" y="893"/>
                    </a:lnTo>
                    <a:lnTo>
                      <a:pt x="1511" y="914"/>
                    </a:lnTo>
                    <a:lnTo>
                      <a:pt x="1818" y="1091"/>
                    </a:lnTo>
                    <a:lnTo>
                      <a:pt x="1818" y="1050"/>
                    </a:lnTo>
                    <a:lnTo>
                      <a:pt x="1547" y="893"/>
                    </a:lnTo>
                    <a:lnTo>
                      <a:pt x="1512" y="873"/>
                    </a:lnTo>
                    <a:lnTo>
                      <a:pt x="1469" y="849"/>
                    </a:lnTo>
                    <a:lnTo>
                      <a:pt x="1421" y="820"/>
                    </a:lnTo>
                    <a:lnTo>
                      <a:pt x="1385" y="799"/>
                    </a:lnTo>
                    <a:lnTo>
                      <a:pt x="1047" y="605"/>
                    </a:lnTo>
                    <a:lnTo>
                      <a:pt x="1014" y="585"/>
                    </a:lnTo>
                    <a:lnTo>
                      <a:pt x="970" y="560"/>
                    </a:lnTo>
                    <a:lnTo>
                      <a:pt x="928" y="535"/>
                    </a:lnTo>
                    <a:lnTo>
                      <a:pt x="921" y="531"/>
                    </a:lnTo>
                    <a:lnTo>
                      <a:pt x="890" y="514"/>
                    </a:lnTo>
                    <a:lnTo>
                      <a:pt x="561" y="324"/>
                    </a:lnTo>
                    <a:lnTo>
                      <a:pt x="526" y="303"/>
                    </a:lnTo>
                    <a:lnTo>
                      <a:pt x="483" y="279"/>
                    </a:lnTo>
                    <a:lnTo>
                      <a:pt x="435" y="251"/>
                    </a:lnTo>
                    <a:lnTo>
                      <a:pt x="397" y="229"/>
                    </a:lnTo>
                    <a:lnTo>
                      <a:pt x="126" y="73"/>
                    </a:lnTo>
                    <a:lnTo>
                      <a:pt x="93" y="52"/>
                    </a:lnTo>
                    <a:lnTo>
                      <a:pt x="48" y="28"/>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4"/>
              <p:cNvSpPr/>
              <p:nvPr/>
            </p:nvSpPr>
            <p:spPr>
              <a:xfrm>
                <a:off x="5784125" y="1830800"/>
                <a:ext cx="5100" cy="2900"/>
              </a:xfrm>
              <a:custGeom>
                <a:rect b="b" l="l" r="r" t="t"/>
                <a:pathLst>
                  <a:path extrusionOk="0" h="116" w="204">
                    <a:moveTo>
                      <a:pt x="160" y="1"/>
                    </a:moveTo>
                    <a:lnTo>
                      <a:pt x="1" y="91"/>
                    </a:lnTo>
                    <a:lnTo>
                      <a:pt x="44" y="115"/>
                    </a:lnTo>
                    <a:lnTo>
                      <a:pt x="204" y="25"/>
                    </a:lnTo>
                    <a:lnTo>
                      <a:pt x="16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4"/>
              <p:cNvSpPr/>
              <p:nvPr/>
            </p:nvSpPr>
            <p:spPr>
              <a:xfrm>
                <a:off x="5785225" y="1831425"/>
                <a:ext cx="4850" cy="2775"/>
              </a:xfrm>
              <a:custGeom>
                <a:rect b="b" l="l" r="r" t="t"/>
                <a:pathLst>
                  <a:path extrusionOk="0" h="111" w="194">
                    <a:moveTo>
                      <a:pt x="160" y="0"/>
                    </a:moveTo>
                    <a:lnTo>
                      <a:pt x="0" y="90"/>
                    </a:lnTo>
                    <a:lnTo>
                      <a:pt x="35" y="110"/>
                    </a:lnTo>
                    <a:lnTo>
                      <a:pt x="193" y="19"/>
                    </a:lnTo>
                    <a:lnTo>
                      <a:pt x="16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4"/>
              <p:cNvSpPr/>
              <p:nvPr/>
            </p:nvSpPr>
            <p:spPr>
              <a:xfrm>
                <a:off x="5782975" y="1825450"/>
                <a:ext cx="5275" cy="4250"/>
              </a:xfrm>
              <a:custGeom>
                <a:rect b="b" l="l" r="r" t="t"/>
                <a:pathLst>
                  <a:path extrusionOk="0" h="170" w="211">
                    <a:moveTo>
                      <a:pt x="1" y="0"/>
                    </a:moveTo>
                    <a:lnTo>
                      <a:pt x="1" y="94"/>
                    </a:lnTo>
                    <a:lnTo>
                      <a:pt x="128" y="170"/>
                    </a:lnTo>
                    <a:lnTo>
                      <a:pt x="211" y="122"/>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4"/>
              <p:cNvSpPr/>
              <p:nvPr/>
            </p:nvSpPr>
            <p:spPr>
              <a:xfrm>
                <a:off x="5786175" y="1828475"/>
                <a:ext cx="4050" cy="2350"/>
              </a:xfrm>
              <a:custGeom>
                <a:rect b="b" l="l" r="r" t="t"/>
                <a:pathLst>
                  <a:path extrusionOk="0" h="94" w="162">
                    <a:moveTo>
                      <a:pt x="83" y="1"/>
                    </a:moveTo>
                    <a:lnTo>
                      <a:pt x="0" y="49"/>
                    </a:lnTo>
                    <a:lnTo>
                      <a:pt x="78" y="94"/>
                    </a:lnTo>
                    <a:lnTo>
                      <a:pt x="161" y="46"/>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4"/>
              <p:cNvSpPr/>
              <p:nvPr/>
            </p:nvSpPr>
            <p:spPr>
              <a:xfrm>
                <a:off x="5788125" y="1829600"/>
                <a:ext cx="3175" cy="1850"/>
              </a:xfrm>
              <a:custGeom>
                <a:rect b="b" l="l" r="r" t="t"/>
                <a:pathLst>
                  <a:path extrusionOk="0" h="74" w="127">
                    <a:moveTo>
                      <a:pt x="83" y="1"/>
                    </a:moveTo>
                    <a:lnTo>
                      <a:pt x="0" y="49"/>
                    </a:lnTo>
                    <a:lnTo>
                      <a:pt x="44" y="73"/>
                    </a:lnTo>
                    <a:lnTo>
                      <a:pt x="127" y="25"/>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4"/>
              <p:cNvSpPr/>
              <p:nvPr/>
            </p:nvSpPr>
            <p:spPr>
              <a:xfrm>
                <a:off x="5789200" y="1830225"/>
                <a:ext cx="2925" cy="1700"/>
              </a:xfrm>
              <a:custGeom>
                <a:rect b="b" l="l" r="r" t="t"/>
                <a:pathLst>
                  <a:path extrusionOk="0" h="68" w="117">
                    <a:moveTo>
                      <a:pt x="84" y="0"/>
                    </a:moveTo>
                    <a:lnTo>
                      <a:pt x="1" y="48"/>
                    </a:lnTo>
                    <a:lnTo>
                      <a:pt x="34" y="67"/>
                    </a:lnTo>
                    <a:lnTo>
                      <a:pt x="117" y="21"/>
                    </a:lnTo>
                    <a:lnTo>
                      <a:pt x="8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4"/>
              <p:cNvSpPr/>
              <p:nvPr/>
            </p:nvSpPr>
            <p:spPr>
              <a:xfrm>
                <a:off x="5790050" y="1830725"/>
                <a:ext cx="2875" cy="2850"/>
              </a:xfrm>
              <a:custGeom>
                <a:rect b="b" l="l" r="r" t="t"/>
                <a:pathLst>
                  <a:path extrusionOk="0" h="114" w="115">
                    <a:moveTo>
                      <a:pt x="83" y="1"/>
                    </a:moveTo>
                    <a:lnTo>
                      <a:pt x="0" y="47"/>
                    </a:lnTo>
                    <a:lnTo>
                      <a:pt x="115" y="114"/>
                    </a:lnTo>
                    <a:lnTo>
                      <a:pt x="115" y="18"/>
                    </a:lnTo>
                    <a:lnTo>
                      <a:pt x="8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4"/>
              <p:cNvSpPr/>
              <p:nvPr/>
            </p:nvSpPr>
            <p:spPr>
              <a:xfrm>
                <a:off x="5809250" y="1819500"/>
                <a:ext cx="3975" cy="4650"/>
              </a:xfrm>
              <a:custGeom>
                <a:rect b="b" l="l" r="r" t="t"/>
                <a:pathLst>
                  <a:path extrusionOk="0" h="186" w="159">
                    <a:moveTo>
                      <a:pt x="157" y="0"/>
                    </a:moveTo>
                    <a:lnTo>
                      <a:pt x="76" y="48"/>
                    </a:lnTo>
                    <a:lnTo>
                      <a:pt x="1" y="186"/>
                    </a:lnTo>
                    <a:lnTo>
                      <a:pt x="159" y="94"/>
                    </a:lnTo>
                    <a:lnTo>
                      <a:pt x="15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4"/>
              <p:cNvSpPr/>
              <p:nvPr/>
            </p:nvSpPr>
            <p:spPr>
              <a:xfrm>
                <a:off x="5804900" y="1824125"/>
                <a:ext cx="4375" cy="7100"/>
              </a:xfrm>
              <a:custGeom>
                <a:rect b="b" l="l" r="r" t="t"/>
                <a:pathLst>
                  <a:path extrusionOk="0" h="284" w="175">
                    <a:moveTo>
                      <a:pt x="175" y="1"/>
                    </a:moveTo>
                    <a:lnTo>
                      <a:pt x="144" y="18"/>
                    </a:lnTo>
                    <a:lnTo>
                      <a:pt x="1" y="284"/>
                    </a:lnTo>
                    <a:lnTo>
                      <a:pt x="1" y="284"/>
                    </a:lnTo>
                    <a:lnTo>
                      <a:pt x="31" y="265"/>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4"/>
              <p:cNvSpPr/>
              <p:nvPr/>
            </p:nvSpPr>
            <p:spPr>
              <a:xfrm>
                <a:off x="5808500" y="1820700"/>
                <a:ext cx="2675" cy="3900"/>
              </a:xfrm>
              <a:custGeom>
                <a:rect b="b" l="l" r="r" t="t"/>
                <a:pathLst>
                  <a:path extrusionOk="0" h="156" w="107">
                    <a:moveTo>
                      <a:pt x="106" y="0"/>
                    </a:moveTo>
                    <a:lnTo>
                      <a:pt x="76" y="17"/>
                    </a:lnTo>
                    <a:lnTo>
                      <a:pt x="0" y="155"/>
                    </a:lnTo>
                    <a:lnTo>
                      <a:pt x="31" y="138"/>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4"/>
              <p:cNvSpPr/>
              <p:nvPr/>
            </p:nvSpPr>
            <p:spPr>
              <a:xfrm>
                <a:off x="5807525" y="1821125"/>
                <a:ext cx="2875" cy="4050"/>
              </a:xfrm>
              <a:custGeom>
                <a:rect b="b" l="l" r="r" t="t"/>
                <a:pathLst>
                  <a:path extrusionOk="0" h="162" w="115">
                    <a:moveTo>
                      <a:pt x="115" y="0"/>
                    </a:moveTo>
                    <a:lnTo>
                      <a:pt x="74" y="24"/>
                    </a:lnTo>
                    <a:lnTo>
                      <a:pt x="0" y="161"/>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4"/>
              <p:cNvSpPr/>
              <p:nvPr/>
            </p:nvSpPr>
            <p:spPr>
              <a:xfrm>
                <a:off x="5813900" y="1824900"/>
                <a:ext cx="175" cy="1150"/>
              </a:xfrm>
              <a:custGeom>
                <a:rect b="b" l="l" r="r" t="t"/>
                <a:pathLst>
                  <a:path extrusionOk="0" h="46" w="7">
                    <a:moveTo>
                      <a:pt x="6" y="0"/>
                    </a:moveTo>
                    <a:lnTo>
                      <a:pt x="0" y="12"/>
                    </a:lnTo>
                    <a:lnTo>
                      <a:pt x="0" y="45"/>
                    </a:lnTo>
                    <a:lnTo>
                      <a:pt x="6" y="41"/>
                    </a:lnTo>
                    <a:lnTo>
                      <a:pt x="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4"/>
              <p:cNvSpPr/>
              <p:nvPr/>
            </p:nvSpPr>
            <p:spPr>
              <a:xfrm>
                <a:off x="5828175" y="1809625"/>
                <a:ext cx="6225" cy="8150"/>
              </a:xfrm>
              <a:custGeom>
                <a:rect b="b" l="l" r="r" t="t"/>
                <a:pathLst>
                  <a:path extrusionOk="0" h="326" w="249">
                    <a:moveTo>
                      <a:pt x="247" y="1"/>
                    </a:moveTo>
                    <a:lnTo>
                      <a:pt x="144" y="62"/>
                    </a:lnTo>
                    <a:lnTo>
                      <a:pt x="1" y="326"/>
                    </a:lnTo>
                    <a:lnTo>
                      <a:pt x="249" y="184"/>
                    </a:lnTo>
                    <a:lnTo>
                      <a:pt x="24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4"/>
              <p:cNvSpPr/>
              <p:nvPr/>
            </p:nvSpPr>
            <p:spPr>
              <a:xfrm>
                <a:off x="5830975" y="1807675"/>
                <a:ext cx="2675" cy="3950"/>
              </a:xfrm>
              <a:custGeom>
                <a:rect b="b" l="l" r="r" t="t"/>
                <a:pathLst>
                  <a:path extrusionOk="0" h="158" w="107">
                    <a:moveTo>
                      <a:pt x="106" y="0"/>
                    </a:moveTo>
                    <a:lnTo>
                      <a:pt x="76" y="19"/>
                    </a:lnTo>
                    <a:lnTo>
                      <a:pt x="0" y="157"/>
                    </a:lnTo>
                    <a:lnTo>
                      <a:pt x="0" y="157"/>
                    </a:lnTo>
                    <a:lnTo>
                      <a:pt x="32" y="140"/>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4"/>
              <p:cNvSpPr/>
              <p:nvPr/>
            </p:nvSpPr>
            <p:spPr>
              <a:xfrm>
                <a:off x="5831775" y="1807275"/>
                <a:ext cx="2600" cy="3900"/>
              </a:xfrm>
              <a:custGeom>
                <a:rect b="b" l="l" r="r" t="t"/>
                <a:pathLst>
                  <a:path extrusionOk="0" h="156" w="104">
                    <a:moveTo>
                      <a:pt x="103" y="1"/>
                    </a:moveTo>
                    <a:lnTo>
                      <a:pt x="74" y="16"/>
                    </a:lnTo>
                    <a:lnTo>
                      <a:pt x="0" y="156"/>
                    </a:lnTo>
                    <a:lnTo>
                      <a:pt x="103" y="95"/>
                    </a:lnTo>
                    <a:lnTo>
                      <a:pt x="10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4"/>
              <p:cNvSpPr/>
              <p:nvPr/>
            </p:nvSpPr>
            <p:spPr>
              <a:xfrm>
                <a:off x="5826400" y="1811600"/>
                <a:ext cx="4600" cy="7200"/>
              </a:xfrm>
              <a:custGeom>
                <a:rect b="b" l="l" r="r" t="t"/>
                <a:pathLst>
                  <a:path extrusionOk="0" h="288" w="184">
                    <a:moveTo>
                      <a:pt x="183" y="0"/>
                    </a:moveTo>
                    <a:lnTo>
                      <a:pt x="144" y="23"/>
                    </a:lnTo>
                    <a:lnTo>
                      <a:pt x="1" y="287"/>
                    </a:lnTo>
                    <a:lnTo>
                      <a:pt x="40" y="265"/>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4"/>
              <p:cNvSpPr/>
              <p:nvPr/>
            </p:nvSpPr>
            <p:spPr>
              <a:xfrm>
                <a:off x="5825325" y="1812175"/>
                <a:ext cx="4700" cy="7275"/>
              </a:xfrm>
              <a:custGeom>
                <a:rect b="b" l="l" r="r" t="t"/>
                <a:pathLst>
                  <a:path extrusionOk="0" h="291" w="188">
                    <a:moveTo>
                      <a:pt x="187" y="0"/>
                    </a:moveTo>
                    <a:lnTo>
                      <a:pt x="116" y="41"/>
                    </a:lnTo>
                    <a:lnTo>
                      <a:pt x="0" y="256"/>
                    </a:lnTo>
                    <a:lnTo>
                      <a:pt x="0" y="290"/>
                    </a:lnTo>
                    <a:lnTo>
                      <a:pt x="44" y="264"/>
                    </a:lnTo>
                    <a:lnTo>
                      <a:pt x="18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4"/>
              <p:cNvSpPr/>
              <p:nvPr/>
            </p:nvSpPr>
            <p:spPr>
              <a:xfrm>
                <a:off x="5828225" y="1808725"/>
                <a:ext cx="3675" cy="4475"/>
              </a:xfrm>
              <a:custGeom>
                <a:rect b="b" l="l" r="r" t="t"/>
                <a:pathLst>
                  <a:path extrusionOk="0" h="179" w="147">
                    <a:moveTo>
                      <a:pt x="147" y="1"/>
                    </a:moveTo>
                    <a:lnTo>
                      <a:pt x="76" y="41"/>
                    </a:lnTo>
                    <a:lnTo>
                      <a:pt x="0" y="179"/>
                    </a:lnTo>
                    <a:lnTo>
                      <a:pt x="71" y="138"/>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4"/>
              <p:cNvSpPr/>
              <p:nvPr/>
            </p:nvSpPr>
            <p:spPr>
              <a:xfrm>
                <a:off x="5830000" y="1808150"/>
                <a:ext cx="2875" cy="4050"/>
              </a:xfrm>
              <a:custGeom>
                <a:rect b="b" l="l" r="r" t="t"/>
                <a:pathLst>
                  <a:path extrusionOk="0" h="162" w="115">
                    <a:moveTo>
                      <a:pt x="115" y="0"/>
                    </a:moveTo>
                    <a:lnTo>
                      <a:pt x="76" y="24"/>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4"/>
              <p:cNvSpPr/>
              <p:nvPr/>
            </p:nvSpPr>
            <p:spPr>
              <a:xfrm>
                <a:off x="5827375" y="1811150"/>
                <a:ext cx="4425" cy="7100"/>
              </a:xfrm>
              <a:custGeom>
                <a:rect b="b" l="l" r="r" t="t"/>
                <a:pathLst>
                  <a:path extrusionOk="0" h="284" w="177">
                    <a:moveTo>
                      <a:pt x="176" y="1"/>
                    </a:moveTo>
                    <a:lnTo>
                      <a:pt x="144" y="18"/>
                    </a:lnTo>
                    <a:lnTo>
                      <a:pt x="1" y="283"/>
                    </a:lnTo>
                    <a:lnTo>
                      <a:pt x="33" y="265"/>
                    </a:lnTo>
                    <a:lnTo>
                      <a:pt x="17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4"/>
              <p:cNvSpPr/>
              <p:nvPr/>
            </p:nvSpPr>
            <p:spPr>
              <a:xfrm>
                <a:off x="5825275" y="1818550"/>
                <a:ext cx="75" cy="900"/>
              </a:xfrm>
              <a:custGeom>
                <a:rect b="b" l="l" r="r" t="t"/>
                <a:pathLst>
                  <a:path extrusionOk="0" h="36" w="3">
                    <a:moveTo>
                      <a:pt x="2" y="1"/>
                    </a:moveTo>
                    <a:lnTo>
                      <a:pt x="1" y="2"/>
                    </a:lnTo>
                    <a:lnTo>
                      <a:pt x="1" y="35"/>
                    </a:lnTo>
                    <a:lnTo>
                      <a:pt x="2" y="35"/>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4"/>
              <p:cNvSpPr/>
              <p:nvPr/>
            </p:nvSpPr>
            <p:spPr>
              <a:xfrm>
                <a:off x="5825275" y="1813175"/>
                <a:ext cx="2975" cy="5400"/>
              </a:xfrm>
              <a:custGeom>
                <a:rect b="b" l="l" r="r" t="t"/>
                <a:pathLst>
                  <a:path extrusionOk="0" h="216" w="119">
                    <a:moveTo>
                      <a:pt x="118" y="1"/>
                    </a:moveTo>
                    <a:lnTo>
                      <a:pt x="1" y="69"/>
                    </a:lnTo>
                    <a:lnTo>
                      <a:pt x="2" y="216"/>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4"/>
              <p:cNvSpPr/>
              <p:nvPr/>
            </p:nvSpPr>
            <p:spPr>
              <a:xfrm>
                <a:off x="5824450" y="1814900"/>
                <a:ext cx="900" cy="5025"/>
              </a:xfrm>
              <a:custGeom>
                <a:rect b="b" l="l" r="r" t="t"/>
                <a:pathLst>
                  <a:path extrusionOk="0" h="201" w="36">
                    <a:moveTo>
                      <a:pt x="34" y="0"/>
                    </a:moveTo>
                    <a:lnTo>
                      <a:pt x="0" y="19"/>
                    </a:lnTo>
                    <a:lnTo>
                      <a:pt x="0" y="200"/>
                    </a:lnTo>
                    <a:lnTo>
                      <a:pt x="34" y="181"/>
                    </a:lnTo>
                    <a:lnTo>
                      <a:pt x="34" y="148"/>
                    </a:lnTo>
                    <a:lnTo>
                      <a:pt x="35" y="147"/>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4"/>
              <p:cNvSpPr/>
              <p:nvPr/>
            </p:nvSpPr>
            <p:spPr>
              <a:xfrm>
                <a:off x="5825275" y="1809750"/>
                <a:ext cx="4850" cy="5175"/>
              </a:xfrm>
              <a:custGeom>
                <a:rect b="b" l="l" r="r" t="t"/>
                <a:pathLst>
                  <a:path extrusionOk="0" h="207" w="194">
                    <a:moveTo>
                      <a:pt x="194" y="0"/>
                    </a:moveTo>
                    <a:lnTo>
                      <a:pt x="1" y="110"/>
                    </a:lnTo>
                    <a:lnTo>
                      <a:pt x="1" y="206"/>
                    </a:lnTo>
                    <a:lnTo>
                      <a:pt x="118" y="138"/>
                    </a:lnTo>
                    <a:lnTo>
                      <a:pt x="19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4"/>
              <p:cNvSpPr/>
              <p:nvPr/>
            </p:nvSpPr>
            <p:spPr>
              <a:xfrm>
                <a:off x="5824450" y="1812500"/>
                <a:ext cx="850" cy="2875"/>
              </a:xfrm>
              <a:custGeom>
                <a:rect b="b" l="l" r="r" t="t"/>
                <a:pathLst>
                  <a:path extrusionOk="0" h="115" w="34">
                    <a:moveTo>
                      <a:pt x="34" y="0"/>
                    </a:moveTo>
                    <a:lnTo>
                      <a:pt x="0" y="21"/>
                    </a:lnTo>
                    <a:lnTo>
                      <a:pt x="0" y="115"/>
                    </a:lnTo>
                    <a:lnTo>
                      <a:pt x="34" y="96"/>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4"/>
              <p:cNvSpPr/>
              <p:nvPr/>
            </p:nvSpPr>
            <p:spPr>
              <a:xfrm>
                <a:off x="5816750" y="1815350"/>
                <a:ext cx="7725" cy="9025"/>
              </a:xfrm>
              <a:custGeom>
                <a:rect b="b" l="l" r="r" t="t"/>
                <a:pathLst>
                  <a:path extrusionOk="0" h="361" w="309">
                    <a:moveTo>
                      <a:pt x="308" y="1"/>
                    </a:moveTo>
                    <a:lnTo>
                      <a:pt x="145" y="95"/>
                    </a:lnTo>
                    <a:lnTo>
                      <a:pt x="1" y="361"/>
                    </a:lnTo>
                    <a:lnTo>
                      <a:pt x="1" y="361"/>
                    </a:lnTo>
                    <a:lnTo>
                      <a:pt x="308" y="182"/>
                    </a:lnTo>
                    <a:lnTo>
                      <a:pt x="30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4"/>
              <p:cNvSpPr/>
              <p:nvPr/>
            </p:nvSpPr>
            <p:spPr>
              <a:xfrm>
                <a:off x="5820350" y="1813000"/>
                <a:ext cx="4125" cy="4750"/>
              </a:xfrm>
              <a:custGeom>
                <a:rect b="b" l="l" r="r" t="t"/>
                <a:pathLst>
                  <a:path extrusionOk="0" h="190" w="165">
                    <a:moveTo>
                      <a:pt x="164" y="1"/>
                    </a:moveTo>
                    <a:lnTo>
                      <a:pt x="76" y="51"/>
                    </a:lnTo>
                    <a:lnTo>
                      <a:pt x="1" y="189"/>
                    </a:lnTo>
                    <a:lnTo>
                      <a:pt x="1" y="189"/>
                    </a:lnTo>
                    <a:lnTo>
                      <a:pt x="164" y="95"/>
                    </a:lnTo>
                    <a:lnTo>
                      <a:pt x="16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4"/>
              <p:cNvSpPr/>
              <p:nvPr/>
            </p:nvSpPr>
            <p:spPr>
              <a:xfrm>
                <a:off x="5814975" y="1818200"/>
                <a:ext cx="4650" cy="7200"/>
              </a:xfrm>
              <a:custGeom>
                <a:rect b="b" l="l" r="r" t="t"/>
                <a:pathLst>
                  <a:path extrusionOk="0" h="288" w="186">
                    <a:moveTo>
                      <a:pt x="185" y="0"/>
                    </a:moveTo>
                    <a:lnTo>
                      <a:pt x="144" y="22"/>
                    </a:lnTo>
                    <a:lnTo>
                      <a:pt x="1" y="287"/>
                    </a:lnTo>
                    <a:lnTo>
                      <a:pt x="42" y="264"/>
                    </a:lnTo>
                    <a:lnTo>
                      <a:pt x="18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4"/>
              <p:cNvSpPr/>
              <p:nvPr/>
            </p:nvSpPr>
            <p:spPr>
              <a:xfrm>
                <a:off x="5816000" y="1817725"/>
                <a:ext cx="4375" cy="7075"/>
              </a:xfrm>
              <a:custGeom>
                <a:rect b="b" l="l" r="r" t="t"/>
                <a:pathLst>
                  <a:path extrusionOk="0" h="283" w="175">
                    <a:moveTo>
                      <a:pt x="175" y="0"/>
                    </a:moveTo>
                    <a:lnTo>
                      <a:pt x="144" y="19"/>
                    </a:lnTo>
                    <a:lnTo>
                      <a:pt x="1" y="283"/>
                    </a:lnTo>
                    <a:lnTo>
                      <a:pt x="1" y="283"/>
                    </a:lnTo>
                    <a:lnTo>
                      <a:pt x="31" y="266"/>
                    </a:lnTo>
                    <a:lnTo>
                      <a:pt x="17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4"/>
              <p:cNvSpPr/>
              <p:nvPr/>
            </p:nvSpPr>
            <p:spPr>
              <a:xfrm>
                <a:off x="5819600" y="1814275"/>
                <a:ext cx="2650" cy="3950"/>
              </a:xfrm>
              <a:custGeom>
                <a:rect b="b" l="l" r="r" t="t"/>
                <a:pathLst>
                  <a:path extrusionOk="0" h="158" w="106">
                    <a:moveTo>
                      <a:pt x="106" y="0"/>
                    </a:moveTo>
                    <a:lnTo>
                      <a:pt x="76" y="18"/>
                    </a:lnTo>
                    <a:lnTo>
                      <a:pt x="0" y="157"/>
                    </a:lnTo>
                    <a:lnTo>
                      <a:pt x="31" y="138"/>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4"/>
              <p:cNvSpPr/>
              <p:nvPr/>
            </p:nvSpPr>
            <p:spPr>
              <a:xfrm>
                <a:off x="5816825" y="1815300"/>
                <a:ext cx="3650" cy="4500"/>
              </a:xfrm>
              <a:custGeom>
                <a:rect b="b" l="l" r="r" t="t"/>
                <a:pathLst>
                  <a:path extrusionOk="0" h="180" w="146">
                    <a:moveTo>
                      <a:pt x="146" y="0"/>
                    </a:moveTo>
                    <a:lnTo>
                      <a:pt x="75" y="41"/>
                    </a:lnTo>
                    <a:lnTo>
                      <a:pt x="1" y="180"/>
                    </a:lnTo>
                    <a:lnTo>
                      <a:pt x="70" y="138"/>
                    </a:lnTo>
                    <a:lnTo>
                      <a:pt x="14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4"/>
              <p:cNvSpPr/>
              <p:nvPr/>
            </p:nvSpPr>
            <p:spPr>
              <a:xfrm>
                <a:off x="5818575" y="1814700"/>
                <a:ext cx="2925" cy="4050"/>
              </a:xfrm>
              <a:custGeom>
                <a:rect b="b" l="l" r="r" t="t"/>
                <a:pathLst>
                  <a:path extrusionOk="0" h="162" w="117">
                    <a:moveTo>
                      <a:pt x="117" y="1"/>
                    </a:moveTo>
                    <a:lnTo>
                      <a:pt x="76" y="24"/>
                    </a:lnTo>
                    <a:lnTo>
                      <a:pt x="0" y="162"/>
                    </a:lnTo>
                    <a:lnTo>
                      <a:pt x="41" y="140"/>
                    </a:lnTo>
                    <a:lnTo>
                      <a:pt x="11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4"/>
              <p:cNvSpPr/>
              <p:nvPr/>
            </p:nvSpPr>
            <p:spPr>
              <a:xfrm>
                <a:off x="5814050" y="1816300"/>
                <a:ext cx="4650" cy="5100"/>
              </a:xfrm>
              <a:custGeom>
                <a:rect b="b" l="l" r="r" t="t"/>
                <a:pathLst>
                  <a:path extrusionOk="0" h="204" w="186">
                    <a:moveTo>
                      <a:pt x="186" y="1"/>
                    </a:moveTo>
                    <a:lnTo>
                      <a:pt x="0" y="109"/>
                    </a:lnTo>
                    <a:lnTo>
                      <a:pt x="0" y="204"/>
                    </a:lnTo>
                    <a:lnTo>
                      <a:pt x="112" y="140"/>
                    </a:lnTo>
                    <a:lnTo>
                      <a:pt x="18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4"/>
              <p:cNvSpPr/>
              <p:nvPr/>
            </p:nvSpPr>
            <p:spPr>
              <a:xfrm>
                <a:off x="5814050" y="1818725"/>
                <a:ext cx="4550" cy="7200"/>
              </a:xfrm>
              <a:custGeom>
                <a:rect b="b" l="l" r="r" t="t"/>
                <a:pathLst>
                  <a:path extrusionOk="0" h="288" w="182">
                    <a:moveTo>
                      <a:pt x="181" y="1"/>
                    </a:moveTo>
                    <a:lnTo>
                      <a:pt x="112" y="43"/>
                    </a:lnTo>
                    <a:lnTo>
                      <a:pt x="0" y="247"/>
                    </a:lnTo>
                    <a:lnTo>
                      <a:pt x="0" y="288"/>
                    </a:lnTo>
                    <a:lnTo>
                      <a:pt x="38" y="266"/>
                    </a:lnTo>
                    <a:lnTo>
                      <a:pt x="181"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4"/>
              <p:cNvSpPr/>
              <p:nvPr/>
            </p:nvSpPr>
            <p:spPr>
              <a:xfrm>
                <a:off x="5814050" y="1819775"/>
                <a:ext cx="2800" cy="5150"/>
              </a:xfrm>
              <a:custGeom>
                <a:rect b="b" l="l" r="r" t="t"/>
                <a:pathLst>
                  <a:path extrusionOk="0" h="206" w="112">
                    <a:moveTo>
                      <a:pt x="112" y="1"/>
                    </a:moveTo>
                    <a:lnTo>
                      <a:pt x="0" y="65"/>
                    </a:lnTo>
                    <a:lnTo>
                      <a:pt x="0" y="205"/>
                    </a:lnTo>
                    <a:lnTo>
                      <a:pt x="11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4"/>
              <p:cNvSpPr/>
              <p:nvPr/>
            </p:nvSpPr>
            <p:spPr>
              <a:xfrm>
                <a:off x="5813200" y="1821375"/>
                <a:ext cx="875" cy="5075"/>
              </a:xfrm>
              <a:custGeom>
                <a:rect b="b" l="l" r="r" t="t"/>
                <a:pathLst>
                  <a:path extrusionOk="0" h="203" w="35">
                    <a:moveTo>
                      <a:pt x="34" y="1"/>
                    </a:moveTo>
                    <a:lnTo>
                      <a:pt x="1" y="19"/>
                    </a:lnTo>
                    <a:lnTo>
                      <a:pt x="1" y="202"/>
                    </a:lnTo>
                    <a:lnTo>
                      <a:pt x="28" y="186"/>
                    </a:lnTo>
                    <a:lnTo>
                      <a:pt x="28" y="153"/>
                    </a:lnTo>
                    <a:lnTo>
                      <a:pt x="34" y="141"/>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4"/>
              <p:cNvSpPr/>
              <p:nvPr/>
            </p:nvSpPr>
            <p:spPr>
              <a:xfrm>
                <a:off x="5813175" y="1819025"/>
                <a:ext cx="900" cy="2850"/>
              </a:xfrm>
              <a:custGeom>
                <a:rect b="b" l="l" r="r" t="t"/>
                <a:pathLst>
                  <a:path extrusionOk="0" h="114" w="36">
                    <a:moveTo>
                      <a:pt x="35" y="0"/>
                    </a:moveTo>
                    <a:lnTo>
                      <a:pt x="0" y="19"/>
                    </a:lnTo>
                    <a:lnTo>
                      <a:pt x="2" y="113"/>
                    </a:lnTo>
                    <a:lnTo>
                      <a:pt x="35" y="95"/>
                    </a:lnTo>
                    <a:lnTo>
                      <a:pt x="3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4"/>
              <p:cNvSpPr/>
              <p:nvPr/>
            </p:nvSpPr>
            <p:spPr>
              <a:xfrm>
                <a:off x="5805675" y="1821850"/>
                <a:ext cx="7550" cy="8900"/>
              </a:xfrm>
              <a:custGeom>
                <a:rect b="b" l="l" r="r" t="t"/>
                <a:pathLst>
                  <a:path extrusionOk="0" h="356" w="302">
                    <a:moveTo>
                      <a:pt x="302" y="0"/>
                    </a:moveTo>
                    <a:lnTo>
                      <a:pt x="144" y="92"/>
                    </a:lnTo>
                    <a:lnTo>
                      <a:pt x="0" y="356"/>
                    </a:lnTo>
                    <a:lnTo>
                      <a:pt x="0" y="356"/>
                    </a:lnTo>
                    <a:lnTo>
                      <a:pt x="302" y="183"/>
                    </a:lnTo>
                    <a:lnTo>
                      <a:pt x="30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4"/>
              <p:cNvSpPr/>
              <p:nvPr/>
            </p:nvSpPr>
            <p:spPr>
              <a:xfrm>
                <a:off x="5803925" y="1824575"/>
                <a:ext cx="4600" cy="7225"/>
              </a:xfrm>
              <a:custGeom>
                <a:rect b="b" l="l" r="r" t="t"/>
                <a:pathLst>
                  <a:path extrusionOk="0" h="289" w="184">
                    <a:moveTo>
                      <a:pt x="183" y="0"/>
                    </a:moveTo>
                    <a:lnTo>
                      <a:pt x="144" y="23"/>
                    </a:lnTo>
                    <a:lnTo>
                      <a:pt x="1" y="289"/>
                    </a:lnTo>
                    <a:lnTo>
                      <a:pt x="40" y="266"/>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4"/>
              <p:cNvSpPr/>
              <p:nvPr/>
            </p:nvSpPr>
            <p:spPr>
              <a:xfrm>
                <a:off x="5802800" y="1825150"/>
                <a:ext cx="4750" cy="7275"/>
              </a:xfrm>
              <a:custGeom>
                <a:rect b="b" l="l" r="r" t="t"/>
                <a:pathLst>
                  <a:path extrusionOk="0" h="291" w="190">
                    <a:moveTo>
                      <a:pt x="189" y="0"/>
                    </a:moveTo>
                    <a:lnTo>
                      <a:pt x="118" y="41"/>
                    </a:lnTo>
                    <a:lnTo>
                      <a:pt x="1" y="257"/>
                    </a:lnTo>
                    <a:lnTo>
                      <a:pt x="1" y="290"/>
                    </a:lnTo>
                    <a:lnTo>
                      <a:pt x="46" y="266"/>
                    </a:lnTo>
                    <a:lnTo>
                      <a:pt x="18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4"/>
              <p:cNvSpPr/>
              <p:nvPr/>
            </p:nvSpPr>
            <p:spPr>
              <a:xfrm>
                <a:off x="5805750" y="1821700"/>
                <a:ext cx="3650" cy="4500"/>
              </a:xfrm>
              <a:custGeom>
                <a:rect b="b" l="l" r="r" t="t"/>
                <a:pathLst>
                  <a:path extrusionOk="0" h="180" w="146">
                    <a:moveTo>
                      <a:pt x="145" y="1"/>
                    </a:moveTo>
                    <a:lnTo>
                      <a:pt x="74" y="41"/>
                    </a:lnTo>
                    <a:lnTo>
                      <a:pt x="0" y="179"/>
                    </a:lnTo>
                    <a:lnTo>
                      <a:pt x="71" y="138"/>
                    </a:lnTo>
                    <a:lnTo>
                      <a:pt x="14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4"/>
              <p:cNvSpPr/>
              <p:nvPr/>
            </p:nvSpPr>
            <p:spPr>
              <a:xfrm>
                <a:off x="5802800" y="1826175"/>
                <a:ext cx="2975" cy="5425"/>
              </a:xfrm>
              <a:custGeom>
                <a:rect b="b" l="l" r="r" t="t"/>
                <a:pathLst>
                  <a:path extrusionOk="0" h="217" w="119">
                    <a:moveTo>
                      <a:pt x="118" y="0"/>
                    </a:moveTo>
                    <a:lnTo>
                      <a:pt x="1" y="68"/>
                    </a:lnTo>
                    <a:lnTo>
                      <a:pt x="1" y="216"/>
                    </a:lnTo>
                    <a:lnTo>
                      <a:pt x="11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4"/>
              <p:cNvSpPr/>
              <p:nvPr/>
            </p:nvSpPr>
            <p:spPr>
              <a:xfrm>
                <a:off x="5801925" y="1827875"/>
                <a:ext cx="900" cy="5050"/>
              </a:xfrm>
              <a:custGeom>
                <a:rect b="b" l="l" r="r" t="t"/>
                <a:pathLst>
                  <a:path extrusionOk="0" h="202" w="36">
                    <a:moveTo>
                      <a:pt x="36" y="0"/>
                    </a:moveTo>
                    <a:lnTo>
                      <a:pt x="1" y="20"/>
                    </a:lnTo>
                    <a:lnTo>
                      <a:pt x="2" y="202"/>
                    </a:lnTo>
                    <a:lnTo>
                      <a:pt x="36" y="181"/>
                    </a:lnTo>
                    <a:lnTo>
                      <a:pt x="3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4"/>
              <p:cNvSpPr/>
              <p:nvPr/>
            </p:nvSpPr>
            <p:spPr>
              <a:xfrm>
                <a:off x="5802775" y="1822725"/>
                <a:ext cx="4850" cy="5175"/>
              </a:xfrm>
              <a:custGeom>
                <a:rect b="b" l="l" r="r" t="t"/>
                <a:pathLst>
                  <a:path extrusionOk="0" h="207" w="194">
                    <a:moveTo>
                      <a:pt x="193" y="0"/>
                    </a:moveTo>
                    <a:lnTo>
                      <a:pt x="0" y="112"/>
                    </a:lnTo>
                    <a:lnTo>
                      <a:pt x="2" y="206"/>
                    </a:lnTo>
                    <a:lnTo>
                      <a:pt x="119"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4"/>
              <p:cNvSpPr/>
              <p:nvPr/>
            </p:nvSpPr>
            <p:spPr>
              <a:xfrm>
                <a:off x="5801925" y="1825500"/>
                <a:ext cx="900" cy="2900"/>
              </a:xfrm>
              <a:custGeom>
                <a:rect b="b" l="l" r="r" t="t"/>
                <a:pathLst>
                  <a:path extrusionOk="0" h="116" w="36">
                    <a:moveTo>
                      <a:pt x="34" y="1"/>
                    </a:moveTo>
                    <a:lnTo>
                      <a:pt x="1" y="20"/>
                    </a:lnTo>
                    <a:lnTo>
                      <a:pt x="1" y="115"/>
                    </a:lnTo>
                    <a:lnTo>
                      <a:pt x="36" y="95"/>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4"/>
              <p:cNvSpPr/>
              <p:nvPr/>
            </p:nvSpPr>
            <p:spPr>
              <a:xfrm>
                <a:off x="5795775" y="1828375"/>
                <a:ext cx="6225" cy="8100"/>
              </a:xfrm>
              <a:custGeom>
                <a:rect b="b" l="l" r="r" t="t"/>
                <a:pathLst>
                  <a:path extrusionOk="0" h="324" w="249">
                    <a:moveTo>
                      <a:pt x="247" y="0"/>
                    </a:moveTo>
                    <a:lnTo>
                      <a:pt x="144" y="60"/>
                    </a:lnTo>
                    <a:lnTo>
                      <a:pt x="0" y="324"/>
                    </a:lnTo>
                    <a:lnTo>
                      <a:pt x="248" y="182"/>
                    </a:lnTo>
                    <a:lnTo>
                      <a:pt x="24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4"/>
              <p:cNvSpPr/>
              <p:nvPr/>
            </p:nvSpPr>
            <p:spPr>
              <a:xfrm>
                <a:off x="5799350" y="1825975"/>
                <a:ext cx="2600" cy="3900"/>
              </a:xfrm>
              <a:custGeom>
                <a:rect b="b" l="l" r="r" t="t"/>
                <a:pathLst>
                  <a:path extrusionOk="0" h="156" w="104">
                    <a:moveTo>
                      <a:pt x="104" y="1"/>
                    </a:moveTo>
                    <a:lnTo>
                      <a:pt x="76" y="17"/>
                    </a:lnTo>
                    <a:lnTo>
                      <a:pt x="1" y="156"/>
                    </a:lnTo>
                    <a:lnTo>
                      <a:pt x="1" y="156"/>
                    </a:lnTo>
                    <a:lnTo>
                      <a:pt x="104" y="96"/>
                    </a:lnTo>
                    <a:lnTo>
                      <a:pt x="10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4"/>
              <p:cNvSpPr/>
              <p:nvPr/>
            </p:nvSpPr>
            <p:spPr>
              <a:xfrm>
                <a:off x="5795000" y="1829850"/>
                <a:ext cx="4375" cy="7075"/>
              </a:xfrm>
              <a:custGeom>
                <a:rect b="b" l="l" r="r" t="t"/>
                <a:pathLst>
                  <a:path extrusionOk="0" h="283" w="175">
                    <a:moveTo>
                      <a:pt x="175" y="1"/>
                    </a:moveTo>
                    <a:lnTo>
                      <a:pt x="145" y="18"/>
                    </a:lnTo>
                    <a:lnTo>
                      <a:pt x="1" y="282"/>
                    </a:lnTo>
                    <a:lnTo>
                      <a:pt x="31" y="265"/>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4"/>
              <p:cNvSpPr/>
              <p:nvPr/>
            </p:nvSpPr>
            <p:spPr>
              <a:xfrm>
                <a:off x="5798600" y="1826375"/>
                <a:ext cx="2675" cy="3950"/>
              </a:xfrm>
              <a:custGeom>
                <a:rect b="b" l="l" r="r" t="t"/>
                <a:pathLst>
                  <a:path extrusionOk="0" h="158" w="107">
                    <a:moveTo>
                      <a:pt x="106" y="1"/>
                    </a:moveTo>
                    <a:lnTo>
                      <a:pt x="76" y="20"/>
                    </a:lnTo>
                    <a:lnTo>
                      <a:pt x="1" y="157"/>
                    </a:lnTo>
                    <a:lnTo>
                      <a:pt x="1" y="157"/>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4"/>
              <p:cNvSpPr/>
              <p:nvPr/>
            </p:nvSpPr>
            <p:spPr>
              <a:xfrm>
                <a:off x="5794000" y="1830300"/>
                <a:ext cx="4625" cy="7200"/>
              </a:xfrm>
              <a:custGeom>
                <a:rect b="b" l="l" r="r" t="t"/>
                <a:pathLst>
                  <a:path extrusionOk="0" h="288" w="185">
                    <a:moveTo>
                      <a:pt x="185" y="0"/>
                    </a:moveTo>
                    <a:lnTo>
                      <a:pt x="144" y="24"/>
                    </a:lnTo>
                    <a:lnTo>
                      <a:pt x="0" y="287"/>
                    </a:lnTo>
                    <a:lnTo>
                      <a:pt x="0" y="287"/>
                    </a:lnTo>
                    <a:lnTo>
                      <a:pt x="41" y="264"/>
                    </a:lnTo>
                    <a:lnTo>
                      <a:pt x="18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4"/>
              <p:cNvSpPr/>
              <p:nvPr/>
            </p:nvSpPr>
            <p:spPr>
              <a:xfrm>
                <a:off x="5797575" y="1826850"/>
                <a:ext cx="2925" cy="4050"/>
              </a:xfrm>
              <a:custGeom>
                <a:rect b="b" l="l" r="r" t="t"/>
                <a:pathLst>
                  <a:path extrusionOk="0" h="162" w="117">
                    <a:moveTo>
                      <a:pt x="117" y="1"/>
                    </a:moveTo>
                    <a:lnTo>
                      <a:pt x="76" y="22"/>
                    </a:lnTo>
                    <a:lnTo>
                      <a:pt x="1" y="162"/>
                    </a:lnTo>
                    <a:lnTo>
                      <a:pt x="42" y="138"/>
                    </a:lnTo>
                    <a:lnTo>
                      <a:pt x="11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4"/>
              <p:cNvSpPr/>
              <p:nvPr/>
            </p:nvSpPr>
            <p:spPr>
              <a:xfrm>
                <a:off x="5792875" y="1830875"/>
                <a:ext cx="4725" cy="8325"/>
              </a:xfrm>
              <a:custGeom>
                <a:rect b="b" l="l" r="r" t="t"/>
                <a:pathLst>
                  <a:path extrusionOk="0" h="333" w="189">
                    <a:moveTo>
                      <a:pt x="189" y="1"/>
                    </a:moveTo>
                    <a:lnTo>
                      <a:pt x="118" y="41"/>
                    </a:lnTo>
                    <a:lnTo>
                      <a:pt x="0" y="257"/>
                    </a:lnTo>
                    <a:lnTo>
                      <a:pt x="1" y="290"/>
                    </a:lnTo>
                    <a:lnTo>
                      <a:pt x="45" y="264"/>
                    </a:lnTo>
                    <a:lnTo>
                      <a:pt x="189" y="1"/>
                    </a:lnTo>
                    <a:close/>
                    <a:moveTo>
                      <a:pt x="1" y="290"/>
                    </a:moveTo>
                    <a:lnTo>
                      <a:pt x="0" y="291"/>
                    </a:lnTo>
                    <a:lnTo>
                      <a:pt x="2" y="333"/>
                    </a:lnTo>
                    <a:lnTo>
                      <a:pt x="1" y="29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4"/>
              <p:cNvSpPr/>
              <p:nvPr/>
            </p:nvSpPr>
            <p:spPr>
              <a:xfrm>
                <a:off x="5792875" y="1814200"/>
                <a:ext cx="41525" cy="25000"/>
              </a:xfrm>
              <a:custGeom>
                <a:rect b="b" l="l" r="r" t="t"/>
                <a:pathLst>
                  <a:path extrusionOk="0" h="1000" w="1661">
                    <a:moveTo>
                      <a:pt x="1661" y="1"/>
                    </a:moveTo>
                    <a:lnTo>
                      <a:pt x="1413" y="143"/>
                    </a:lnTo>
                    <a:lnTo>
                      <a:pt x="1381" y="161"/>
                    </a:lnTo>
                    <a:lnTo>
                      <a:pt x="1342" y="183"/>
                    </a:lnTo>
                    <a:lnTo>
                      <a:pt x="1297" y="209"/>
                    </a:lnTo>
                    <a:lnTo>
                      <a:pt x="1263" y="228"/>
                    </a:lnTo>
                    <a:lnTo>
                      <a:pt x="956" y="407"/>
                    </a:lnTo>
                    <a:lnTo>
                      <a:pt x="926" y="424"/>
                    </a:lnTo>
                    <a:lnTo>
                      <a:pt x="885" y="447"/>
                    </a:lnTo>
                    <a:lnTo>
                      <a:pt x="847" y="469"/>
                    </a:lnTo>
                    <a:lnTo>
                      <a:pt x="841" y="473"/>
                    </a:lnTo>
                    <a:lnTo>
                      <a:pt x="814" y="489"/>
                    </a:lnTo>
                    <a:lnTo>
                      <a:pt x="512" y="662"/>
                    </a:lnTo>
                    <a:lnTo>
                      <a:pt x="482" y="681"/>
                    </a:lnTo>
                    <a:lnTo>
                      <a:pt x="443" y="704"/>
                    </a:lnTo>
                    <a:lnTo>
                      <a:pt x="398" y="728"/>
                    </a:lnTo>
                    <a:lnTo>
                      <a:pt x="364" y="749"/>
                    </a:lnTo>
                    <a:lnTo>
                      <a:pt x="116" y="891"/>
                    </a:lnTo>
                    <a:lnTo>
                      <a:pt x="86" y="908"/>
                    </a:lnTo>
                    <a:lnTo>
                      <a:pt x="45" y="931"/>
                    </a:lnTo>
                    <a:lnTo>
                      <a:pt x="0" y="958"/>
                    </a:lnTo>
                    <a:lnTo>
                      <a:pt x="2" y="1000"/>
                    </a:lnTo>
                    <a:lnTo>
                      <a:pt x="13" y="992"/>
                    </a:lnTo>
                    <a:lnTo>
                      <a:pt x="53" y="969"/>
                    </a:lnTo>
                    <a:lnTo>
                      <a:pt x="84" y="952"/>
                    </a:lnTo>
                    <a:lnTo>
                      <a:pt x="364" y="789"/>
                    </a:lnTo>
                    <a:lnTo>
                      <a:pt x="398" y="770"/>
                    </a:lnTo>
                    <a:lnTo>
                      <a:pt x="409" y="763"/>
                    </a:lnTo>
                    <a:lnTo>
                      <a:pt x="448" y="740"/>
                    </a:lnTo>
                    <a:lnTo>
                      <a:pt x="480" y="723"/>
                    </a:lnTo>
                    <a:lnTo>
                      <a:pt x="814" y="530"/>
                    </a:lnTo>
                    <a:lnTo>
                      <a:pt x="853" y="508"/>
                    </a:lnTo>
                    <a:lnTo>
                      <a:pt x="892" y="485"/>
                    </a:lnTo>
                    <a:lnTo>
                      <a:pt x="924" y="466"/>
                    </a:lnTo>
                    <a:lnTo>
                      <a:pt x="1263" y="270"/>
                    </a:lnTo>
                    <a:lnTo>
                      <a:pt x="1308" y="244"/>
                    </a:lnTo>
                    <a:lnTo>
                      <a:pt x="1349" y="221"/>
                    </a:lnTo>
                    <a:lnTo>
                      <a:pt x="1379" y="204"/>
                    </a:lnTo>
                    <a:lnTo>
                      <a:pt x="1661" y="41"/>
                    </a:lnTo>
                    <a:lnTo>
                      <a:pt x="166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4"/>
              <p:cNvSpPr/>
              <p:nvPr/>
            </p:nvSpPr>
            <p:spPr>
              <a:xfrm>
                <a:off x="5795800" y="1827400"/>
                <a:ext cx="3700" cy="4525"/>
              </a:xfrm>
              <a:custGeom>
                <a:rect b="b" l="l" r="r" t="t"/>
                <a:pathLst>
                  <a:path extrusionOk="0" h="181" w="148">
                    <a:moveTo>
                      <a:pt x="147" y="0"/>
                    </a:moveTo>
                    <a:lnTo>
                      <a:pt x="76" y="42"/>
                    </a:lnTo>
                    <a:lnTo>
                      <a:pt x="1" y="180"/>
                    </a:lnTo>
                    <a:lnTo>
                      <a:pt x="72" y="140"/>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4"/>
              <p:cNvSpPr/>
              <p:nvPr/>
            </p:nvSpPr>
            <p:spPr>
              <a:xfrm>
                <a:off x="5792875" y="1831900"/>
                <a:ext cx="2950" cy="5425"/>
              </a:xfrm>
              <a:custGeom>
                <a:rect b="b" l="l" r="r" t="t"/>
                <a:pathLst>
                  <a:path extrusionOk="0" h="217" w="118">
                    <a:moveTo>
                      <a:pt x="118" y="0"/>
                    </a:moveTo>
                    <a:lnTo>
                      <a:pt x="0" y="68"/>
                    </a:lnTo>
                    <a:lnTo>
                      <a:pt x="0" y="216"/>
                    </a:lnTo>
                    <a:lnTo>
                      <a:pt x="11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4"/>
              <p:cNvSpPr/>
              <p:nvPr/>
            </p:nvSpPr>
            <p:spPr>
              <a:xfrm>
                <a:off x="5792875" y="1828450"/>
                <a:ext cx="4850" cy="5175"/>
              </a:xfrm>
              <a:custGeom>
                <a:rect b="b" l="l" r="r" t="t"/>
                <a:pathLst>
                  <a:path extrusionOk="0" h="207" w="194">
                    <a:moveTo>
                      <a:pt x="193" y="0"/>
                    </a:moveTo>
                    <a:lnTo>
                      <a:pt x="0" y="112"/>
                    </a:lnTo>
                    <a:lnTo>
                      <a:pt x="0" y="206"/>
                    </a:lnTo>
                    <a:lnTo>
                      <a:pt x="118"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4"/>
              <p:cNvSpPr/>
              <p:nvPr/>
            </p:nvSpPr>
            <p:spPr>
              <a:xfrm>
                <a:off x="5828175" y="1797300"/>
                <a:ext cx="6225" cy="8150"/>
              </a:xfrm>
              <a:custGeom>
                <a:rect b="b" l="l" r="r" t="t"/>
                <a:pathLst>
                  <a:path extrusionOk="0" h="326" w="249">
                    <a:moveTo>
                      <a:pt x="247" y="1"/>
                    </a:moveTo>
                    <a:lnTo>
                      <a:pt x="144" y="62"/>
                    </a:lnTo>
                    <a:lnTo>
                      <a:pt x="1" y="326"/>
                    </a:lnTo>
                    <a:lnTo>
                      <a:pt x="249" y="183"/>
                    </a:lnTo>
                    <a:lnTo>
                      <a:pt x="24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4"/>
              <p:cNvSpPr/>
              <p:nvPr/>
            </p:nvSpPr>
            <p:spPr>
              <a:xfrm>
                <a:off x="5830975" y="1795350"/>
                <a:ext cx="2675" cy="3950"/>
              </a:xfrm>
              <a:custGeom>
                <a:rect b="b" l="l" r="r" t="t"/>
                <a:pathLst>
                  <a:path extrusionOk="0" h="158" w="107">
                    <a:moveTo>
                      <a:pt x="106" y="0"/>
                    </a:moveTo>
                    <a:lnTo>
                      <a:pt x="76" y="19"/>
                    </a:lnTo>
                    <a:lnTo>
                      <a:pt x="0" y="157"/>
                    </a:lnTo>
                    <a:lnTo>
                      <a:pt x="0" y="157"/>
                    </a:lnTo>
                    <a:lnTo>
                      <a:pt x="32" y="140"/>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4"/>
              <p:cNvSpPr/>
              <p:nvPr/>
            </p:nvSpPr>
            <p:spPr>
              <a:xfrm>
                <a:off x="5831775" y="1794950"/>
                <a:ext cx="2600" cy="3900"/>
              </a:xfrm>
              <a:custGeom>
                <a:rect b="b" l="l" r="r" t="t"/>
                <a:pathLst>
                  <a:path extrusionOk="0" h="156" w="104">
                    <a:moveTo>
                      <a:pt x="103" y="1"/>
                    </a:moveTo>
                    <a:lnTo>
                      <a:pt x="74" y="16"/>
                    </a:lnTo>
                    <a:lnTo>
                      <a:pt x="0" y="156"/>
                    </a:lnTo>
                    <a:lnTo>
                      <a:pt x="103" y="95"/>
                    </a:lnTo>
                    <a:lnTo>
                      <a:pt x="10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4"/>
              <p:cNvSpPr/>
              <p:nvPr/>
            </p:nvSpPr>
            <p:spPr>
              <a:xfrm>
                <a:off x="5827375" y="1798825"/>
                <a:ext cx="4425" cy="7100"/>
              </a:xfrm>
              <a:custGeom>
                <a:rect b="b" l="l" r="r" t="t"/>
                <a:pathLst>
                  <a:path extrusionOk="0" h="284" w="177">
                    <a:moveTo>
                      <a:pt x="176" y="1"/>
                    </a:moveTo>
                    <a:lnTo>
                      <a:pt x="144" y="18"/>
                    </a:lnTo>
                    <a:lnTo>
                      <a:pt x="1" y="283"/>
                    </a:lnTo>
                    <a:lnTo>
                      <a:pt x="33" y="265"/>
                    </a:lnTo>
                    <a:lnTo>
                      <a:pt x="17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4"/>
              <p:cNvSpPr/>
              <p:nvPr/>
            </p:nvSpPr>
            <p:spPr>
              <a:xfrm>
                <a:off x="5826400" y="1799275"/>
                <a:ext cx="4600" cy="7200"/>
              </a:xfrm>
              <a:custGeom>
                <a:rect b="b" l="l" r="r" t="t"/>
                <a:pathLst>
                  <a:path extrusionOk="0" h="288" w="184">
                    <a:moveTo>
                      <a:pt x="183" y="0"/>
                    </a:moveTo>
                    <a:lnTo>
                      <a:pt x="144" y="23"/>
                    </a:lnTo>
                    <a:lnTo>
                      <a:pt x="1" y="287"/>
                    </a:lnTo>
                    <a:lnTo>
                      <a:pt x="40" y="265"/>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4"/>
              <p:cNvSpPr/>
              <p:nvPr/>
            </p:nvSpPr>
            <p:spPr>
              <a:xfrm>
                <a:off x="5825325" y="1799850"/>
                <a:ext cx="4700" cy="7275"/>
              </a:xfrm>
              <a:custGeom>
                <a:rect b="b" l="l" r="r" t="t"/>
                <a:pathLst>
                  <a:path extrusionOk="0" h="291" w="188">
                    <a:moveTo>
                      <a:pt x="187" y="0"/>
                    </a:moveTo>
                    <a:lnTo>
                      <a:pt x="116" y="41"/>
                    </a:lnTo>
                    <a:lnTo>
                      <a:pt x="0" y="255"/>
                    </a:lnTo>
                    <a:lnTo>
                      <a:pt x="0" y="290"/>
                    </a:lnTo>
                    <a:lnTo>
                      <a:pt x="44" y="264"/>
                    </a:lnTo>
                    <a:lnTo>
                      <a:pt x="18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4"/>
              <p:cNvSpPr/>
              <p:nvPr/>
            </p:nvSpPr>
            <p:spPr>
              <a:xfrm>
                <a:off x="5828225" y="1796400"/>
                <a:ext cx="3675" cy="4475"/>
              </a:xfrm>
              <a:custGeom>
                <a:rect b="b" l="l" r="r" t="t"/>
                <a:pathLst>
                  <a:path extrusionOk="0" h="179" w="147">
                    <a:moveTo>
                      <a:pt x="147" y="1"/>
                    </a:moveTo>
                    <a:lnTo>
                      <a:pt x="76" y="41"/>
                    </a:lnTo>
                    <a:lnTo>
                      <a:pt x="0" y="179"/>
                    </a:lnTo>
                    <a:lnTo>
                      <a:pt x="0" y="179"/>
                    </a:lnTo>
                    <a:lnTo>
                      <a:pt x="71" y="138"/>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4"/>
              <p:cNvSpPr/>
              <p:nvPr/>
            </p:nvSpPr>
            <p:spPr>
              <a:xfrm>
                <a:off x="5830000" y="1795825"/>
                <a:ext cx="2875" cy="4050"/>
              </a:xfrm>
              <a:custGeom>
                <a:rect b="b" l="l" r="r" t="t"/>
                <a:pathLst>
                  <a:path extrusionOk="0" h="162" w="115">
                    <a:moveTo>
                      <a:pt x="115" y="0"/>
                    </a:moveTo>
                    <a:lnTo>
                      <a:pt x="76" y="24"/>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4"/>
              <p:cNvSpPr/>
              <p:nvPr/>
            </p:nvSpPr>
            <p:spPr>
              <a:xfrm>
                <a:off x="5825275" y="1806225"/>
                <a:ext cx="75" cy="900"/>
              </a:xfrm>
              <a:custGeom>
                <a:rect b="b" l="l" r="r" t="t"/>
                <a:pathLst>
                  <a:path extrusionOk="0" h="36" w="3">
                    <a:moveTo>
                      <a:pt x="2" y="0"/>
                    </a:moveTo>
                    <a:lnTo>
                      <a:pt x="1" y="2"/>
                    </a:lnTo>
                    <a:lnTo>
                      <a:pt x="1" y="35"/>
                    </a:lnTo>
                    <a:lnTo>
                      <a:pt x="2" y="35"/>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4"/>
              <p:cNvSpPr/>
              <p:nvPr/>
            </p:nvSpPr>
            <p:spPr>
              <a:xfrm>
                <a:off x="5825275" y="1800850"/>
                <a:ext cx="2975" cy="5400"/>
              </a:xfrm>
              <a:custGeom>
                <a:rect b="b" l="l" r="r" t="t"/>
                <a:pathLst>
                  <a:path extrusionOk="0" h="216" w="119">
                    <a:moveTo>
                      <a:pt x="118" y="1"/>
                    </a:moveTo>
                    <a:lnTo>
                      <a:pt x="1" y="69"/>
                    </a:lnTo>
                    <a:lnTo>
                      <a:pt x="2" y="215"/>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4"/>
              <p:cNvSpPr/>
              <p:nvPr/>
            </p:nvSpPr>
            <p:spPr>
              <a:xfrm>
                <a:off x="5824450" y="1802575"/>
                <a:ext cx="900" cy="5025"/>
              </a:xfrm>
              <a:custGeom>
                <a:rect b="b" l="l" r="r" t="t"/>
                <a:pathLst>
                  <a:path extrusionOk="0" h="201" w="36">
                    <a:moveTo>
                      <a:pt x="34" y="0"/>
                    </a:moveTo>
                    <a:lnTo>
                      <a:pt x="0" y="19"/>
                    </a:lnTo>
                    <a:lnTo>
                      <a:pt x="0" y="200"/>
                    </a:lnTo>
                    <a:lnTo>
                      <a:pt x="34" y="181"/>
                    </a:lnTo>
                    <a:lnTo>
                      <a:pt x="34" y="148"/>
                    </a:lnTo>
                    <a:lnTo>
                      <a:pt x="35" y="146"/>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4"/>
              <p:cNvSpPr/>
              <p:nvPr/>
            </p:nvSpPr>
            <p:spPr>
              <a:xfrm>
                <a:off x="5825275" y="1797425"/>
                <a:ext cx="4850" cy="5175"/>
              </a:xfrm>
              <a:custGeom>
                <a:rect b="b" l="l" r="r" t="t"/>
                <a:pathLst>
                  <a:path extrusionOk="0" h="207" w="194">
                    <a:moveTo>
                      <a:pt x="194" y="0"/>
                    </a:moveTo>
                    <a:lnTo>
                      <a:pt x="1" y="110"/>
                    </a:lnTo>
                    <a:lnTo>
                      <a:pt x="1" y="206"/>
                    </a:lnTo>
                    <a:lnTo>
                      <a:pt x="118" y="138"/>
                    </a:lnTo>
                    <a:lnTo>
                      <a:pt x="19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4"/>
              <p:cNvSpPr/>
              <p:nvPr/>
            </p:nvSpPr>
            <p:spPr>
              <a:xfrm>
                <a:off x="5824450" y="1800175"/>
                <a:ext cx="850" cy="2875"/>
              </a:xfrm>
              <a:custGeom>
                <a:rect b="b" l="l" r="r" t="t"/>
                <a:pathLst>
                  <a:path extrusionOk="0" h="115" w="34">
                    <a:moveTo>
                      <a:pt x="34" y="0"/>
                    </a:moveTo>
                    <a:lnTo>
                      <a:pt x="0" y="21"/>
                    </a:lnTo>
                    <a:lnTo>
                      <a:pt x="0" y="115"/>
                    </a:lnTo>
                    <a:lnTo>
                      <a:pt x="34" y="96"/>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4"/>
              <p:cNvSpPr/>
              <p:nvPr/>
            </p:nvSpPr>
            <p:spPr>
              <a:xfrm>
                <a:off x="5816750" y="1803025"/>
                <a:ext cx="7725" cy="9025"/>
              </a:xfrm>
              <a:custGeom>
                <a:rect b="b" l="l" r="r" t="t"/>
                <a:pathLst>
                  <a:path extrusionOk="0" h="361" w="309">
                    <a:moveTo>
                      <a:pt x="308" y="1"/>
                    </a:moveTo>
                    <a:lnTo>
                      <a:pt x="145" y="95"/>
                    </a:lnTo>
                    <a:lnTo>
                      <a:pt x="1" y="361"/>
                    </a:lnTo>
                    <a:lnTo>
                      <a:pt x="308" y="182"/>
                    </a:lnTo>
                    <a:lnTo>
                      <a:pt x="30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4"/>
              <p:cNvSpPr/>
              <p:nvPr/>
            </p:nvSpPr>
            <p:spPr>
              <a:xfrm>
                <a:off x="5820350" y="1800675"/>
                <a:ext cx="4125" cy="4750"/>
              </a:xfrm>
              <a:custGeom>
                <a:rect b="b" l="l" r="r" t="t"/>
                <a:pathLst>
                  <a:path extrusionOk="0" h="190" w="165">
                    <a:moveTo>
                      <a:pt x="164" y="1"/>
                    </a:moveTo>
                    <a:lnTo>
                      <a:pt x="76" y="51"/>
                    </a:lnTo>
                    <a:lnTo>
                      <a:pt x="1" y="189"/>
                    </a:lnTo>
                    <a:lnTo>
                      <a:pt x="164" y="95"/>
                    </a:lnTo>
                    <a:lnTo>
                      <a:pt x="16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4"/>
              <p:cNvSpPr/>
              <p:nvPr/>
            </p:nvSpPr>
            <p:spPr>
              <a:xfrm>
                <a:off x="5816000" y="1805400"/>
                <a:ext cx="4375" cy="7075"/>
              </a:xfrm>
              <a:custGeom>
                <a:rect b="b" l="l" r="r" t="t"/>
                <a:pathLst>
                  <a:path extrusionOk="0" h="283" w="175">
                    <a:moveTo>
                      <a:pt x="175" y="0"/>
                    </a:moveTo>
                    <a:lnTo>
                      <a:pt x="144" y="19"/>
                    </a:lnTo>
                    <a:lnTo>
                      <a:pt x="1" y="283"/>
                    </a:lnTo>
                    <a:lnTo>
                      <a:pt x="31" y="266"/>
                    </a:lnTo>
                    <a:lnTo>
                      <a:pt x="17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4"/>
              <p:cNvSpPr/>
              <p:nvPr/>
            </p:nvSpPr>
            <p:spPr>
              <a:xfrm>
                <a:off x="5819600" y="1801950"/>
                <a:ext cx="2650" cy="3925"/>
              </a:xfrm>
              <a:custGeom>
                <a:rect b="b" l="l" r="r" t="t"/>
                <a:pathLst>
                  <a:path extrusionOk="0" h="157" w="106">
                    <a:moveTo>
                      <a:pt x="106" y="0"/>
                    </a:moveTo>
                    <a:lnTo>
                      <a:pt x="76" y="18"/>
                    </a:lnTo>
                    <a:lnTo>
                      <a:pt x="0" y="157"/>
                    </a:lnTo>
                    <a:lnTo>
                      <a:pt x="31" y="138"/>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4"/>
              <p:cNvSpPr/>
              <p:nvPr/>
            </p:nvSpPr>
            <p:spPr>
              <a:xfrm>
                <a:off x="5816825" y="1802950"/>
                <a:ext cx="3650" cy="4525"/>
              </a:xfrm>
              <a:custGeom>
                <a:rect b="b" l="l" r="r" t="t"/>
                <a:pathLst>
                  <a:path extrusionOk="0" h="181" w="146">
                    <a:moveTo>
                      <a:pt x="146" y="1"/>
                    </a:moveTo>
                    <a:lnTo>
                      <a:pt x="75" y="42"/>
                    </a:lnTo>
                    <a:lnTo>
                      <a:pt x="1" y="181"/>
                    </a:lnTo>
                    <a:lnTo>
                      <a:pt x="70" y="139"/>
                    </a:lnTo>
                    <a:lnTo>
                      <a:pt x="14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4"/>
              <p:cNvSpPr/>
              <p:nvPr/>
            </p:nvSpPr>
            <p:spPr>
              <a:xfrm>
                <a:off x="5818575" y="1802375"/>
                <a:ext cx="2925" cy="4050"/>
              </a:xfrm>
              <a:custGeom>
                <a:rect b="b" l="l" r="r" t="t"/>
                <a:pathLst>
                  <a:path extrusionOk="0" h="162" w="117">
                    <a:moveTo>
                      <a:pt x="117" y="1"/>
                    </a:moveTo>
                    <a:lnTo>
                      <a:pt x="76" y="24"/>
                    </a:lnTo>
                    <a:lnTo>
                      <a:pt x="0" y="162"/>
                    </a:lnTo>
                    <a:lnTo>
                      <a:pt x="41" y="140"/>
                    </a:lnTo>
                    <a:lnTo>
                      <a:pt x="11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4"/>
              <p:cNvSpPr/>
              <p:nvPr/>
            </p:nvSpPr>
            <p:spPr>
              <a:xfrm>
                <a:off x="5813900" y="1812575"/>
                <a:ext cx="175" cy="1150"/>
              </a:xfrm>
              <a:custGeom>
                <a:rect b="b" l="l" r="r" t="t"/>
                <a:pathLst>
                  <a:path extrusionOk="0" h="46" w="7">
                    <a:moveTo>
                      <a:pt x="6" y="0"/>
                    </a:moveTo>
                    <a:lnTo>
                      <a:pt x="0" y="12"/>
                    </a:lnTo>
                    <a:lnTo>
                      <a:pt x="0" y="45"/>
                    </a:lnTo>
                    <a:lnTo>
                      <a:pt x="6" y="41"/>
                    </a:lnTo>
                    <a:lnTo>
                      <a:pt x="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4"/>
              <p:cNvSpPr/>
              <p:nvPr/>
            </p:nvSpPr>
            <p:spPr>
              <a:xfrm>
                <a:off x="5814050" y="1806400"/>
                <a:ext cx="4550" cy="7200"/>
              </a:xfrm>
              <a:custGeom>
                <a:rect b="b" l="l" r="r" t="t"/>
                <a:pathLst>
                  <a:path extrusionOk="0" h="288" w="182">
                    <a:moveTo>
                      <a:pt x="181" y="1"/>
                    </a:moveTo>
                    <a:lnTo>
                      <a:pt x="112" y="43"/>
                    </a:lnTo>
                    <a:lnTo>
                      <a:pt x="0" y="247"/>
                    </a:lnTo>
                    <a:lnTo>
                      <a:pt x="0" y="288"/>
                    </a:lnTo>
                    <a:lnTo>
                      <a:pt x="38" y="266"/>
                    </a:lnTo>
                    <a:lnTo>
                      <a:pt x="181"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4"/>
              <p:cNvSpPr/>
              <p:nvPr/>
            </p:nvSpPr>
            <p:spPr>
              <a:xfrm>
                <a:off x="5813200" y="1809050"/>
                <a:ext cx="875" cy="5075"/>
              </a:xfrm>
              <a:custGeom>
                <a:rect b="b" l="l" r="r" t="t"/>
                <a:pathLst>
                  <a:path extrusionOk="0" h="203" w="35">
                    <a:moveTo>
                      <a:pt x="34" y="1"/>
                    </a:moveTo>
                    <a:lnTo>
                      <a:pt x="1" y="19"/>
                    </a:lnTo>
                    <a:lnTo>
                      <a:pt x="1" y="202"/>
                    </a:lnTo>
                    <a:lnTo>
                      <a:pt x="28" y="186"/>
                    </a:lnTo>
                    <a:lnTo>
                      <a:pt x="28" y="153"/>
                    </a:lnTo>
                    <a:lnTo>
                      <a:pt x="34" y="141"/>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4"/>
              <p:cNvSpPr/>
              <p:nvPr/>
            </p:nvSpPr>
            <p:spPr>
              <a:xfrm>
                <a:off x="5814050" y="1803975"/>
                <a:ext cx="4650" cy="5100"/>
              </a:xfrm>
              <a:custGeom>
                <a:rect b="b" l="l" r="r" t="t"/>
                <a:pathLst>
                  <a:path extrusionOk="0" h="204" w="186">
                    <a:moveTo>
                      <a:pt x="186" y="1"/>
                    </a:moveTo>
                    <a:lnTo>
                      <a:pt x="0" y="109"/>
                    </a:lnTo>
                    <a:lnTo>
                      <a:pt x="0" y="204"/>
                    </a:lnTo>
                    <a:lnTo>
                      <a:pt x="112" y="140"/>
                    </a:lnTo>
                    <a:lnTo>
                      <a:pt x="18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4"/>
              <p:cNvSpPr/>
              <p:nvPr/>
            </p:nvSpPr>
            <p:spPr>
              <a:xfrm>
                <a:off x="5813175" y="1806700"/>
                <a:ext cx="900" cy="2850"/>
              </a:xfrm>
              <a:custGeom>
                <a:rect b="b" l="l" r="r" t="t"/>
                <a:pathLst>
                  <a:path extrusionOk="0" h="114" w="36">
                    <a:moveTo>
                      <a:pt x="35" y="0"/>
                    </a:moveTo>
                    <a:lnTo>
                      <a:pt x="0" y="19"/>
                    </a:lnTo>
                    <a:lnTo>
                      <a:pt x="2" y="113"/>
                    </a:lnTo>
                    <a:lnTo>
                      <a:pt x="35" y="95"/>
                    </a:lnTo>
                    <a:lnTo>
                      <a:pt x="3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4"/>
              <p:cNvSpPr/>
              <p:nvPr/>
            </p:nvSpPr>
            <p:spPr>
              <a:xfrm>
                <a:off x="5809250" y="1807175"/>
                <a:ext cx="3975" cy="4650"/>
              </a:xfrm>
              <a:custGeom>
                <a:rect b="b" l="l" r="r" t="t"/>
                <a:pathLst>
                  <a:path extrusionOk="0" h="186" w="159">
                    <a:moveTo>
                      <a:pt x="157" y="0"/>
                    </a:moveTo>
                    <a:lnTo>
                      <a:pt x="76" y="48"/>
                    </a:lnTo>
                    <a:lnTo>
                      <a:pt x="1" y="186"/>
                    </a:lnTo>
                    <a:lnTo>
                      <a:pt x="159" y="94"/>
                    </a:lnTo>
                    <a:lnTo>
                      <a:pt x="15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4"/>
              <p:cNvSpPr/>
              <p:nvPr/>
            </p:nvSpPr>
            <p:spPr>
              <a:xfrm>
                <a:off x="5804900" y="1811800"/>
                <a:ext cx="4375" cy="7100"/>
              </a:xfrm>
              <a:custGeom>
                <a:rect b="b" l="l" r="r" t="t"/>
                <a:pathLst>
                  <a:path extrusionOk="0" h="284" w="175">
                    <a:moveTo>
                      <a:pt x="175" y="1"/>
                    </a:moveTo>
                    <a:lnTo>
                      <a:pt x="144" y="18"/>
                    </a:lnTo>
                    <a:lnTo>
                      <a:pt x="1" y="284"/>
                    </a:lnTo>
                    <a:lnTo>
                      <a:pt x="1" y="284"/>
                    </a:lnTo>
                    <a:lnTo>
                      <a:pt x="31" y="265"/>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4"/>
              <p:cNvSpPr/>
              <p:nvPr/>
            </p:nvSpPr>
            <p:spPr>
              <a:xfrm>
                <a:off x="5808500" y="1808375"/>
                <a:ext cx="2675" cy="3900"/>
              </a:xfrm>
              <a:custGeom>
                <a:rect b="b" l="l" r="r" t="t"/>
                <a:pathLst>
                  <a:path extrusionOk="0" h="156" w="107">
                    <a:moveTo>
                      <a:pt x="106" y="0"/>
                    </a:moveTo>
                    <a:lnTo>
                      <a:pt x="76" y="17"/>
                    </a:lnTo>
                    <a:lnTo>
                      <a:pt x="0" y="155"/>
                    </a:lnTo>
                    <a:lnTo>
                      <a:pt x="0" y="155"/>
                    </a:lnTo>
                    <a:lnTo>
                      <a:pt x="31" y="138"/>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4"/>
              <p:cNvSpPr/>
              <p:nvPr/>
            </p:nvSpPr>
            <p:spPr>
              <a:xfrm>
                <a:off x="5802800" y="1812825"/>
                <a:ext cx="4750" cy="7275"/>
              </a:xfrm>
              <a:custGeom>
                <a:rect b="b" l="l" r="r" t="t"/>
                <a:pathLst>
                  <a:path extrusionOk="0" h="291" w="190">
                    <a:moveTo>
                      <a:pt x="189" y="0"/>
                    </a:moveTo>
                    <a:lnTo>
                      <a:pt x="118" y="41"/>
                    </a:lnTo>
                    <a:lnTo>
                      <a:pt x="1" y="257"/>
                    </a:lnTo>
                    <a:lnTo>
                      <a:pt x="1" y="290"/>
                    </a:lnTo>
                    <a:lnTo>
                      <a:pt x="46" y="266"/>
                    </a:lnTo>
                    <a:lnTo>
                      <a:pt x="18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4"/>
              <p:cNvSpPr/>
              <p:nvPr/>
            </p:nvSpPr>
            <p:spPr>
              <a:xfrm>
                <a:off x="5805750" y="1809375"/>
                <a:ext cx="3650" cy="4475"/>
              </a:xfrm>
              <a:custGeom>
                <a:rect b="b" l="l" r="r" t="t"/>
                <a:pathLst>
                  <a:path extrusionOk="0" h="179" w="146">
                    <a:moveTo>
                      <a:pt x="145" y="1"/>
                    </a:moveTo>
                    <a:lnTo>
                      <a:pt x="74" y="41"/>
                    </a:lnTo>
                    <a:lnTo>
                      <a:pt x="0" y="179"/>
                    </a:lnTo>
                    <a:lnTo>
                      <a:pt x="71" y="138"/>
                    </a:lnTo>
                    <a:lnTo>
                      <a:pt x="14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4"/>
              <p:cNvSpPr/>
              <p:nvPr/>
            </p:nvSpPr>
            <p:spPr>
              <a:xfrm>
                <a:off x="5802800" y="1813850"/>
                <a:ext cx="2975" cy="5425"/>
              </a:xfrm>
              <a:custGeom>
                <a:rect b="b" l="l" r="r" t="t"/>
                <a:pathLst>
                  <a:path extrusionOk="0" h="217" w="119">
                    <a:moveTo>
                      <a:pt x="118" y="0"/>
                    </a:moveTo>
                    <a:lnTo>
                      <a:pt x="1" y="68"/>
                    </a:lnTo>
                    <a:lnTo>
                      <a:pt x="1" y="216"/>
                    </a:lnTo>
                    <a:lnTo>
                      <a:pt x="11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4"/>
              <p:cNvSpPr/>
              <p:nvPr/>
            </p:nvSpPr>
            <p:spPr>
              <a:xfrm>
                <a:off x="5801925" y="1815550"/>
                <a:ext cx="900" cy="5050"/>
              </a:xfrm>
              <a:custGeom>
                <a:rect b="b" l="l" r="r" t="t"/>
                <a:pathLst>
                  <a:path extrusionOk="0" h="202" w="36">
                    <a:moveTo>
                      <a:pt x="36" y="0"/>
                    </a:moveTo>
                    <a:lnTo>
                      <a:pt x="1" y="20"/>
                    </a:lnTo>
                    <a:lnTo>
                      <a:pt x="2" y="202"/>
                    </a:lnTo>
                    <a:lnTo>
                      <a:pt x="36" y="181"/>
                    </a:lnTo>
                    <a:lnTo>
                      <a:pt x="3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4"/>
              <p:cNvSpPr/>
              <p:nvPr/>
            </p:nvSpPr>
            <p:spPr>
              <a:xfrm>
                <a:off x="5802775" y="1810400"/>
                <a:ext cx="4850" cy="5175"/>
              </a:xfrm>
              <a:custGeom>
                <a:rect b="b" l="l" r="r" t="t"/>
                <a:pathLst>
                  <a:path extrusionOk="0" h="207" w="194">
                    <a:moveTo>
                      <a:pt x="193" y="0"/>
                    </a:moveTo>
                    <a:lnTo>
                      <a:pt x="0" y="112"/>
                    </a:lnTo>
                    <a:lnTo>
                      <a:pt x="2" y="206"/>
                    </a:lnTo>
                    <a:lnTo>
                      <a:pt x="119"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4"/>
              <p:cNvSpPr/>
              <p:nvPr/>
            </p:nvSpPr>
            <p:spPr>
              <a:xfrm>
                <a:off x="5801925" y="1813175"/>
                <a:ext cx="900" cy="2900"/>
              </a:xfrm>
              <a:custGeom>
                <a:rect b="b" l="l" r="r" t="t"/>
                <a:pathLst>
                  <a:path extrusionOk="0" h="116" w="36">
                    <a:moveTo>
                      <a:pt x="34" y="1"/>
                    </a:moveTo>
                    <a:lnTo>
                      <a:pt x="1" y="20"/>
                    </a:lnTo>
                    <a:lnTo>
                      <a:pt x="1" y="115"/>
                    </a:lnTo>
                    <a:lnTo>
                      <a:pt x="36" y="95"/>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4"/>
              <p:cNvSpPr/>
              <p:nvPr/>
            </p:nvSpPr>
            <p:spPr>
              <a:xfrm>
                <a:off x="5798600" y="1814050"/>
                <a:ext cx="2675" cy="3950"/>
              </a:xfrm>
              <a:custGeom>
                <a:rect b="b" l="l" r="r" t="t"/>
                <a:pathLst>
                  <a:path extrusionOk="0" h="158" w="107">
                    <a:moveTo>
                      <a:pt x="106" y="1"/>
                    </a:moveTo>
                    <a:lnTo>
                      <a:pt x="76" y="20"/>
                    </a:lnTo>
                    <a:lnTo>
                      <a:pt x="1" y="157"/>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4"/>
              <p:cNvSpPr/>
              <p:nvPr/>
            </p:nvSpPr>
            <p:spPr>
              <a:xfrm>
                <a:off x="5799350" y="1813650"/>
                <a:ext cx="2600" cy="3900"/>
              </a:xfrm>
              <a:custGeom>
                <a:rect b="b" l="l" r="r" t="t"/>
                <a:pathLst>
                  <a:path extrusionOk="0" h="156" w="104">
                    <a:moveTo>
                      <a:pt x="104" y="1"/>
                    </a:moveTo>
                    <a:lnTo>
                      <a:pt x="76" y="17"/>
                    </a:lnTo>
                    <a:lnTo>
                      <a:pt x="1" y="156"/>
                    </a:lnTo>
                    <a:lnTo>
                      <a:pt x="104" y="96"/>
                    </a:lnTo>
                    <a:lnTo>
                      <a:pt x="10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4"/>
              <p:cNvSpPr/>
              <p:nvPr/>
            </p:nvSpPr>
            <p:spPr>
              <a:xfrm>
                <a:off x="5795000" y="1817525"/>
                <a:ext cx="4375" cy="7100"/>
              </a:xfrm>
              <a:custGeom>
                <a:rect b="b" l="l" r="r" t="t"/>
                <a:pathLst>
                  <a:path extrusionOk="0" h="284" w="175">
                    <a:moveTo>
                      <a:pt x="175" y="1"/>
                    </a:moveTo>
                    <a:lnTo>
                      <a:pt x="145" y="18"/>
                    </a:lnTo>
                    <a:lnTo>
                      <a:pt x="1" y="284"/>
                    </a:lnTo>
                    <a:lnTo>
                      <a:pt x="31" y="265"/>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4"/>
              <p:cNvSpPr/>
              <p:nvPr/>
            </p:nvSpPr>
            <p:spPr>
              <a:xfrm>
                <a:off x="5794000" y="1817975"/>
                <a:ext cx="4625" cy="7200"/>
              </a:xfrm>
              <a:custGeom>
                <a:rect b="b" l="l" r="r" t="t"/>
                <a:pathLst>
                  <a:path extrusionOk="0" h="288" w="185">
                    <a:moveTo>
                      <a:pt x="185" y="0"/>
                    </a:moveTo>
                    <a:lnTo>
                      <a:pt x="144" y="24"/>
                    </a:lnTo>
                    <a:lnTo>
                      <a:pt x="0" y="287"/>
                    </a:lnTo>
                    <a:lnTo>
                      <a:pt x="41" y="266"/>
                    </a:lnTo>
                    <a:lnTo>
                      <a:pt x="18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4"/>
              <p:cNvSpPr/>
              <p:nvPr/>
            </p:nvSpPr>
            <p:spPr>
              <a:xfrm>
                <a:off x="5795800" y="1815075"/>
                <a:ext cx="3700" cy="4525"/>
              </a:xfrm>
              <a:custGeom>
                <a:rect b="b" l="l" r="r" t="t"/>
                <a:pathLst>
                  <a:path extrusionOk="0" h="181" w="148">
                    <a:moveTo>
                      <a:pt x="147" y="0"/>
                    </a:moveTo>
                    <a:lnTo>
                      <a:pt x="76" y="42"/>
                    </a:lnTo>
                    <a:lnTo>
                      <a:pt x="1" y="180"/>
                    </a:lnTo>
                    <a:lnTo>
                      <a:pt x="1" y="180"/>
                    </a:lnTo>
                    <a:lnTo>
                      <a:pt x="72" y="140"/>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4"/>
              <p:cNvSpPr/>
              <p:nvPr/>
            </p:nvSpPr>
            <p:spPr>
              <a:xfrm>
                <a:off x="5797575" y="1814525"/>
                <a:ext cx="2925" cy="4050"/>
              </a:xfrm>
              <a:custGeom>
                <a:rect b="b" l="l" r="r" t="t"/>
                <a:pathLst>
                  <a:path extrusionOk="0" h="162" w="117">
                    <a:moveTo>
                      <a:pt x="117" y="1"/>
                    </a:moveTo>
                    <a:lnTo>
                      <a:pt x="76" y="22"/>
                    </a:lnTo>
                    <a:lnTo>
                      <a:pt x="1" y="162"/>
                    </a:lnTo>
                    <a:lnTo>
                      <a:pt x="42" y="138"/>
                    </a:lnTo>
                    <a:lnTo>
                      <a:pt x="11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4"/>
              <p:cNvSpPr/>
              <p:nvPr/>
            </p:nvSpPr>
            <p:spPr>
              <a:xfrm>
                <a:off x="5792875" y="1801875"/>
                <a:ext cx="41525" cy="25000"/>
              </a:xfrm>
              <a:custGeom>
                <a:rect b="b" l="l" r="r" t="t"/>
                <a:pathLst>
                  <a:path extrusionOk="0" h="1000" w="1661">
                    <a:moveTo>
                      <a:pt x="1661" y="0"/>
                    </a:moveTo>
                    <a:lnTo>
                      <a:pt x="1413" y="143"/>
                    </a:lnTo>
                    <a:lnTo>
                      <a:pt x="1381" y="161"/>
                    </a:lnTo>
                    <a:lnTo>
                      <a:pt x="1342" y="183"/>
                    </a:lnTo>
                    <a:lnTo>
                      <a:pt x="1297" y="209"/>
                    </a:lnTo>
                    <a:lnTo>
                      <a:pt x="1263" y="228"/>
                    </a:lnTo>
                    <a:lnTo>
                      <a:pt x="956" y="407"/>
                    </a:lnTo>
                    <a:lnTo>
                      <a:pt x="926" y="424"/>
                    </a:lnTo>
                    <a:lnTo>
                      <a:pt x="885" y="447"/>
                    </a:lnTo>
                    <a:lnTo>
                      <a:pt x="847" y="469"/>
                    </a:lnTo>
                    <a:lnTo>
                      <a:pt x="841" y="473"/>
                    </a:lnTo>
                    <a:lnTo>
                      <a:pt x="814" y="489"/>
                    </a:lnTo>
                    <a:lnTo>
                      <a:pt x="512" y="662"/>
                    </a:lnTo>
                    <a:lnTo>
                      <a:pt x="482" y="681"/>
                    </a:lnTo>
                    <a:lnTo>
                      <a:pt x="443" y="704"/>
                    </a:lnTo>
                    <a:lnTo>
                      <a:pt x="398" y="728"/>
                    </a:lnTo>
                    <a:lnTo>
                      <a:pt x="364" y="749"/>
                    </a:lnTo>
                    <a:lnTo>
                      <a:pt x="116" y="891"/>
                    </a:lnTo>
                    <a:lnTo>
                      <a:pt x="86" y="910"/>
                    </a:lnTo>
                    <a:lnTo>
                      <a:pt x="45" y="931"/>
                    </a:lnTo>
                    <a:lnTo>
                      <a:pt x="0" y="958"/>
                    </a:lnTo>
                    <a:lnTo>
                      <a:pt x="2" y="1000"/>
                    </a:lnTo>
                    <a:lnTo>
                      <a:pt x="13" y="992"/>
                    </a:lnTo>
                    <a:lnTo>
                      <a:pt x="53" y="969"/>
                    </a:lnTo>
                    <a:lnTo>
                      <a:pt x="84" y="952"/>
                    </a:lnTo>
                    <a:lnTo>
                      <a:pt x="364" y="789"/>
                    </a:lnTo>
                    <a:lnTo>
                      <a:pt x="398" y="770"/>
                    </a:lnTo>
                    <a:lnTo>
                      <a:pt x="409" y="763"/>
                    </a:lnTo>
                    <a:lnTo>
                      <a:pt x="448" y="740"/>
                    </a:lnTo>
                    <a:lnTo>
                      <a:pt x="480" y="723"/>
                    </a:lnTo>
                    <a:lnTo>
                      <a:pt x="814" y="530"/>
                    </a:lnTo>
                    <a:lnTo>
                      <a:pt x="853" y="508"/>
                    </a:lnTo>
                    <a:lnTo>
                      <a:pt x="892" y="485"/>
                    </a:lnTo>
                    <a:lnTo>
                      <a:pt x="924" y="466"/>
                    </a:lnTo>
                    <a:lnTo>
                      <a:pt x="1263" y="270"/>
                    </a:lnTo>
                    <a:lnTo>
                      <a:pt x="1308" y="244"/>
                    </a:lnTo>
                    <a:lnTo>
                      <a:pt x="1349" y="221"/>
                    </a:lnTo>
                    <a:lnTo>
                      <a:pt x="1379" y="203"/>
                    </a:lnTo>
                    <a:lnTo>
                      <a:pt x="1661" y="41"/>
                    </a:lnTo>
                    <a:lnTo>
                      <a:pt x="166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4"/>
              <p:cNvSpPr/>
              <p:nvPr/>
            </p:nvSpPr>
            <p:spPr>
              <a:xfrm>
                <a:off x="5792875" y="1818550"/>
                <a:ext cx="4725" cy="8325"/>
              </a:xfrm>
              <a:custGeom>
                <a:rect b="b" l="l" r="r" t="t"/>
                <a:pathLst>
                  <a:path extrusionOk="0" h="333" w="189">
                    <a:moveTo>
                      <a:pt x="189" y="1"/>
                    </a:moveTo>
                    <a:lnTo>
                      <a:pt x="118" y="41"/>
                    </a:lnTo>
                    <a:lnTo>
                      <a:pt x="0" y="257"/>
                    </a:lnTo>
                    <a:lnTo>
                      <a:pt x="1" y="290"/>
                    </a:lnTo>
                    <a:lnTo>
                      <a:pt x="45" y="264"/>
                    </a:lnTo>
                    <a:lnTo>
                      <a:pt x="189" y="1"/>
                    </a:lnTo>
                    <a:close/>
                    <a:moveTo>
                      <a:pt x="1" y="290"/>
                    </a:moveTo>
                    <a:lnTo>
                      <a:pt x="0" y="291"/>
                    </a:lnTo>
                    <a:lnTo>
                      <a:pt x="2" y="333"/>
                    </a:lnTo>
                    <a:lnTo>
                      <a:pt x="1" y="29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4"/>
              <p:cNvSpPr/>
              <p:nvPr/>
            </p:nvSpPr>
            <p:spPr>
              <a:xfrm>
                <a:off x="5792875" y="1819575"/>
                <a:ext cx="2950" cy="5425"/>
              </a:xfrm>
              <a:custGeom>
                <a:rect b="b" l="l" r="r" t="t"/>
                <a:pathLst>
                  <a:path extrusionOk="0" h="217" w="118">
                    <a:moveTo>
                      <a:pt x="118" y="0"/>
                    </a:moveTo>
                    <a:lnTo>
                      <a:pt x="0" y="68"/>
                    </a:lnTo>
                    <a:lnTo>
                      <a:pt x="0" y="216"/>
                    </a:lnTo>
                    <a:lnTo>
                      <a:pt x="11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4"/>
              <p:cNvSpPr/>
              <p:nvPr/>
            </p:nvSpPr>
            <p:spPr>
              <a:xfrm>
                <a:off x="5792875" y="1816125"/>
                <a:ext cx="4850" cy="5175"/>
              </a:xfrm>
              <a:custGeom>
                <a:rect b="b" l="l" r="r" t="t"/>
                <a:pathLst>
                  <a:path extrusionOk="0" h="207" w="194">
                    <a:moveTo>
                      <a:pt x="193" y="0"/>
                    </a:moveTo>
                    <a:lnTo>
                      <a:pt x="0" y="112"/>
                    </a:lnTo>
                    <a:lnTo>
                      <a:pt x="0" y="206"/>
                    </a:lnTo>
                    <a:lnTo>
                      <a:pt x="118"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4"/>
              <p:cNvSpPr/>
              <p:nvPr/>
            </p:nvSpPr>
            <p:spPr>
              <a:xfrm>
                <a:off x="5795775" y="1816050"/>
                <a:ext cx="6225" cy="8100"/>
              </a:xfrm>
              <a:custGeom>
                <a:rect b="b" l="l" r="r" t="t"/>
                <a:pathLst>
                  <a:path extrusionOk="0" h="324" w="249">
                    <a:moveTo>
                      <a:pt x="247" y="0"/>
                    </a:moveTo>
                    <a:lnTo>
                      <a:pt x="144" y="60"/>
                    </a:lnTo>
                    <a:lnTo>
                      <a:pt x="0" y="324"/>
                    </a:lnTo>
                    <a:lnTo>
                      <a:pt x="248" y="182"/>
                    </a:lnTo>
                    <a:lnTo>
                      <a:pt x="24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4"/>
              <p:cNvSpPr/>
              <p:nvPr/>
            </p:nvSpPr>
            <p:spPr>
              <a:xfrm>
                <a:off x="5807525" y="1808800"/>
                <a:ext cx="2875" cy="4050"/>
              </a:xfrm>
              <a:custGeom>
                <a:rect b="b" l="l" r="r" t="t"/>
                <a:pathLst>
                  <a:path extrusionOk="0" h="162" w="115">
                    <a:moveTo>
                      <a:pt x="115" y="0"/>
                    </a:moveTo>
                    <a:lnTo>
                      <a:pt x="74" y="24"/>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4"/>
              <p:cNvSpPr/>
              <p:nvPr/>
            </p:nvSpPr>
            <p:spPr>
              <a:xfrm>
                <a:off x="5805675" y="1809525"/>
                <a:ext cx="7550" cy="8900"/>
              </a:xfrm>
              <a:custGeom>
                <a:rect b="b" l="l" r="r" t="t"/>
                <a:pathLst>
                  <a:path extrusionOk="0" h="356" w="302">
                    <a:moveTo>
                      <a:pt x="302" y="0"/>
                    </a:moveTo>
                    <a:lnTo>
                      <a:pt x="144" y="92"/>
                    </a:lnTo>
                    <a:lnTo>
                      <a:pt x="0" y="356"/>
                    </a:lnTo>
                    <a:lnTo>
                      <a:pt x="0" y="356"/>
                    </a:lnTo>
                    <a:lnTo>
                      <a:pt x="302" y="183"/>
                    </a:lnTo>
                    <a:lnTo>
                      <a:pt x="30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4"/>
              <p:cNvSpPr/>
              <p:nvPr/>
            </p:nvSpPr>
            <p:spPr>
              <a:xfrm>
                <a:off x="5803925" y="1812250"/>
                <a:ext cx="4600" cy="7225"/>
              </a:xfrm>
              <a:custGeom>
                <a:rect b="b" l="l" r="r" t="t"/>
                <a:pathLst>
                  <a:path extrusionOk="0" h="289" w="184">
                    <a:moveTo>
                      <a:pt x="183" y="0"/>
                    </a:moveTo>
                    <a:lnTo>
                      <a:pt x="144" y="23"/>
                    </a:lnTo>
                    <a:lnTo>
                      <a:pt x="1" y="289"/>
                    </a:lnTo>
                    <a:lnTo>
                      <a:pt x="40" y="266"/>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4"/>
              <p:cNvSpPr/>
              <p:nvPr/>
            </p:nvSpPr>
            <p:spPr>
              <a:xfrm>
                <a:off x="5814975" y="1805850"/>
                <a:ext cx="4650" cy="7225"/>
              </a:xfrm>
              <a:custGeom>
                <a:rect b="b" l="l" r="r" t="t"/>
                <a:pathLst>
                  <a:path extrusionOk="0" h="289" w="186">
                    <a:moveTo>
                      <a:pt x="185" y="1"/>
                    </a:moveTo>
                    <a:lnTo>
                      <a:pt x="144" y="23"/>
                    </a:lnTo>
                    <a:lnTo>
                      <a:pt x="1" y="288"/>
                    </a:lnTo>
                    <a:lnTo>
                      <a:pt x="1" y="288"/>
                    </a:lnTo>
                    <a:lnTo>
                      <a:pt x="42" y="265"/>
                    </a:lnTo>
                    <a:lnTo>
                      <a:pt x="18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4"/>
              <p:cNvSpPr/>
              <p:nvPr/>
            </p:nvSpPr>
            <p:spPr>
              <a:xfrm>
                <a:off x="5814050" y="1807450"/>
                <a:ext cx="2800" cy="5150"/>
              </a:xfrm>
              <a:custGeom>
                <a:rect b="b" l="l" r="r" t="t"/>
                <a:pathLst>
                  <a:path extrusionOk="0" h="206" w="112">
                    <a:moveTo>
                      <a:pt x="112" y="1"/>
                    </a:moveTo>
                    <a:lnTo>
                      <a:pt x="0" y="65"/>
                    </a:lnTo>
                    <a:lnTo>
                      <a:pt x="0" y="205"/>
                    </a:lnTo>
                    <a:lnTo>
                      <a:pt x="11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4"/>
              <p:cNvSpPr/>
              <p:nvPr/>
            </p:nvSpPr>
            <p:spPr>
              <a:xfrm>
                <a:off x="5825275" y="1788525"/>
                <a:ext cx="2975" cy="5400"/>
              </a:xfrm>
              <a:custGeom>
                <a:rect b="b" l="l" r="r" t="t"/>
                <a:pathLst>
                  <a:path extrusionOk="0" h="216" w="119">
                    <a:moveTo>
                      <a:pt x="118" y="1"/>
                    </a:moveTo>
                    <a:lnTo>
                      <a:pt x="1" y="69"/>
                    </a:lnTo>
                    <a:lnTo>
                      <a:pt x="2" y="215"/>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4"/>
              <p:cNvSpPr/>
              <p:nvPr/>
            </p:nvSpPr>
            <p:spPr>
              <a:xfrm>
                <a:off x="5795775" y="1803725"/>
                <a:ext cx="6225" cy="8100"/>
              </a:xfrm>
              <a:custGeom>
                <a:rect b="b" l="l" r="r" t="t"/>
                <a:pathLst>
                  <a:path extrusionOk="0" h="324" w="249">
                    <a:moveTo>
                      <a:pt x="247" y="0"/>
                    </a:moveTo>
                    <a:lnTo>
                      <a:pt x="144" y="60"/>
                    </a:lnTo>
                    <a:lnTo>
                      <a:pt x="0" y="324"/>
                    </a:lnTo>
                    <a:lnTo>
                      <a:pt x="0" y="324"/>
                    </a:lnTo>
                    <a:lnTo>
                      <a:pt x="248" y="182"/>
                    </a:lnTo>
                    <a:lnTo>
                      <a:pt x="24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4"/>
              <p:cNvSpPr/>
              <p:nvPr/>
            </p:nvSpPr>
            <p:spPr>
              <a:xfrm>
                <a:off x="5828175" y="1784975"/>
                <a:ext cx="6225" cy="8150"/>
              </a:xfrm>
              <a:custGeom>
                <a:rect b="b" l="l" r="r" t="t"/>
                <a:pathLst>
                  <a:path extrusionOk="0" h="326" w="249">
                    <a:moveTo>
                      <a:pt x="247" y="1"/>
                    </a:moveTo>
                    <a:lnTo>
                      <a:pt x="144" y="62"/>
                    </a:lnTo>
                    <a:lnTo>
                      <a:pt x="1" y="326"/>
                    </a:lnTo>
                    <a:lnTo>
                      <a:pt x="249" y="183"/>
                    </a:lnTo>
                    <a:lnTo>
                      <a:pt x="24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4"/>
              <p:cNvSpPr/>
              <p:nvPr/>
            </p:nvSpPr>
            <p:spPr>
              <a:xfrm>
                <a:off x="5830975" y="1783025"/>
                <a:ext cx="2675" cy="3950"/>
              </a:xfrm>
              <a:custGeom>
                <a:rect b="b" l="l" r="r" t="t"/>
                <a:pathLst>
                  <a:path extrusionOk="0" h="158" w="107">
                    <a:moveTo>
                      <a:pt x="106" y="0"/>
                    </a:moveTo>
                    <a:lnTo>
                      <a:pt x="76" y="19"/>
                    </a:lnTo>
                    <a:lnTo>
                      <a:pt x="0" y="157"/>
                    </a:lnTo>
                    <a:lnTo>
                      <a:pt x="32" y="140"/>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4"/>
              <p:cNvSpPr/>
              <p:nvPr/>
            </p:nvSpPr>
            <p:spPr>
              <a:xfrm>
                <a:off x="5831775" y="1782625"/>
                <a:ext cx="2600" cy="3900"/>
              </a:xfrm>
              <a:custGeom>
                <a:rect b="b" l="l" r="r" t="t"/>
                <a:pathLst>
                  <a:path extrusionOk="0" h="156" w="104">
                    <a:moveTo>
                      <a:pt x="103" y="0"/>
                    </a:moveTo>
                    <a:lnTo>
                      <a:pt x="74" y="16"/>
                    </a:lnTo>
                    <a:lnTo>
                      <a:pt x="0" y="156"/>
                    </a:lnTo>
                    <a:lnTo>
                      <a:pt x="103" y="95"/>
                    </a:lnTo>
                    <a:lnTo>
                      <a:pt x="10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4"/>
              <p:cNvSpPr/>
              <p:nvPr/>
            </p:nvSpPr>
            <p:spPr>
              <a:xfrm>
                <a:off x="5827375" y="1786500"/>
                <a:ext cx="4425" cy="7100"/>
              </a:xfrm>
              <a:custGeom>
                <a:rect b="b" l="l" r="r" t="t"/>
                <a:pathLst>
                  <a:path extrusionOk="0" h="284" w="177">
                    <a:moveTo>
                      <a:pt x="176" y="1"/>
                    </a:moveTo>
                    <a:lnTo>
                      <a:pt x="144" y="18"/>
                    </a:lnTo>
                    <a:lnTo>
                      <a:pt x="1" y="283"/>
                    </a:lnTo>
                    <a:lnTo>
                      <a:pt x="1" y="283"/>
                    </a:lnTo>
                    <a:lnTo>
                      <a:pt x="33" y="265"/>
                    </a:lnTo>
                    <a:lnTo>
                      <a:pt x="17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4"/>
              <p:cNvSpPr/>
              <p:nvPr/>
            </p:nvSpPr>
            <p:spPr>
              <a:xfrm>
                <a:off x="5826400" y="1786950"/>
                <a:ext cx="4600" cy="7200"/>
              </a:xfrm>
              <a:custGeom>
                <a:rect b="b" l="l" r="r" t="t"/>
                <a:pathLst>
                  <a:path extrusionOk="0" h="288" w="184">
                    <a:moveTo>
                      <a:pt x="183" y="0"/>
                    </a:moveTo>
                    <a:lnTo>
                      <a:pt x="144" y="23"/>
                    </a:lnTo>
                    <a:lnTo>
                      <a:pt x="1" y="287"/>
                    </a:lnTo>
                    <a:lnTo>
                      <a:pt x="40" y="265"/>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4"/>
              <p:cNvSpPr/>
              <p:nvPr/>
            </p:nvSpPr>
            <p:spPr>
              <a:xfrm>
                <a:off x="5830000" y="1783500"/>
                <a:ext cx="2875" cy="4050"/>
              </a:xfrm>
              <a:custGeom>
                <a:rect b="b" l="l" r="r" t="t"/>
                <a:pathLst>
                  <a:path extrusionOk="0" h="162" w="115">
                    <a:moveTo>
                      <a:pt x="115" y="0"/>
                    </a:moveTo>
                    <a:lnTo>
                      <a:pt x="76" y="22"/>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4"/>
              <p:cNvSpPr/>
              <p:nvPr/>
            </p:nvSpPr>
            <p:spPr>
              <a:xfrm>
                <a:off x="5825275" y="1793900"/>
                <a:ext cx="75" cy="900"/>
              </a:xfrm>
              <a:custGeom>
                <a:rect b="b" l="l" r="r" t="t"/>
                <a:pathLst>
                  <a:path extrusionOk="0" h="36" w="3">
                    <a:moveTo>
                      <a:pt x="2" y="0"/>
                    </a:moveTo>
                    <a:lnTo>
                      <a:pt x="1" y="2"/>
                    </a:lnTo>
                    <a:lnTo>
                      <a:pt x="1" y="35"/>
                    </a:lnTo>
                    <a:lnTo>
                      <a:pt x="2" y="35"/>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4"/>
              <p:cNvSpPr/>
              <p:nvPr/>
            </p:nvSpPr>
            <p:spPr>
              <a:xfrm>
                <a:off x="5825275" y="1785100"/>
                <a:ext cx="4850" cy="5175"/>
              </a:xfrm>
              <a:custGeom>
                <a:rect b="b" l="l" r="r" t="t"/>
                <a:pathLst>
                  <a:path extrusionOk="0" h="207" w="194">
                    <a:moveTo>
                      <a:pt x="194" y="0"/>
                    </a:moveTo>
                    <a:lnTo>
                      <a:pt x="1" y="110"/>
                    </a:lnTo>
                    <a:lnTo>
                      <a:pt x="1" y="206"/>
                    </a:lnTo>
                    <a:lnTo>
                      <a:pt x="118" y="138"/>
                    </a:lnTo>
                    <a:lnTo>
                      <a:pt x="19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4"/>
              <p:cNvSpPr/>
              <p:nvPr/>
            </p:nvSpPr>
            <p:spPr>
              <a:xfrm>
                <a:off x="5825325" y="1787525"/>
                <a:ext cx="4700" cy="7275"/>
              </a:xfrm>
              <a:custGeom>
                <a:rect b="b" l="l" r="r" t="t"/>
                <a:pathLst>
                  <a:path extrusionOk="0" h="291" w="188">
                    <a:moveTo>
                      <a:pt x="187" y="0"/>
                    </a:moveTo>
                    <a:lnTo>
                      <a:pt x="116" y="41"/>
                    </a:lnTo>
                    <a:lnTo>
                      <a:pt x="0" y="255"/>
                    </a:lnTo>
                    <a:lnTo>
                      <a:pt x="0" y="290"/>
                    </a:lnTo>
                    <a:lnTo>
                      <a:pt x="44" y="264"/>
                    </a:lnTo>
                    <a:lnTo>
                      <a:pt x="18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4"/>
              <p:cNvSpPr/>
              <p:nvPr/>
            </p:nvSpPr>
            <p:spPr>
              <a:xfrm>
                <a:off x="5828225" y="1784050"/>
                <a:ext cx="3675" cy="4500"/>
              </a:xfrm>
              <a:custGeom>
                <a:rect b="b" l="l" r="r" t="t"/>
                <a:pathLst>
                  <a:path extrusionOk="0" h="180" w="147">
                    <a:moveTo>
                      <a:pt x="147" y="0"/>
                    </a:moveTo>
                    <a:lnTo>
                      <a:pt x="76" y="42"/>
                    </a:lnTo>
                    <a:lnTo>
                      <a:pt x="0" y="180"/>
                    </a:lnTo>
                    <a:lnTo>
                      <a:pt x="71" y="139"/>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4"/>
              <p:cNvSpPr/>
              <p:nvPr/>
            </p:nvSpPr>
            <p:spPr>
              <a:xfrm>
                <a:off x="5824450" y="1790250"/>
                <a:ext cx="900" cy="5025"/>
              </a:xfrm>
              <a:custGeom>
                <a:rect b="b" l="l" r="r" t="t"/>
                <a:pathLst>
                  <a:path extrusionOk="0" h="201" w="36">
                    <a:moveTo>
                      <a:pt x="34" y="0"/>
                    </a:moveTo>
                    <a:lnTo>
                      <a:pt x="0" y="19"/>
                    </a:lnTo>
                    <a:lnTo>
                      <a:pt x="0" y="200"/>
                    </a:lnTo>
                    <a:lnTo>
                      <a:pt x="34" y="181"/>
                    </a:lnTo>
                    <a:lnTo>
                      <a:pt x="34" y="148"/>
                    </a:lnTo>
                    <a:lnTo>
                      <a:pt x="35" y="146"/>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4"/>
              <p:cNvSpPr/>
              <p:nvPr/>
            </p:nvSpPr>
            <p:spPr>
              <a:xfrm>
                <a:off x="5824450" y="1787850"/>
                <a:ext cx="850" cy="2875"/>
              </a:xfrm>
              <a:custGeom>
                <a:rect b="b" l="l" r="r" t="t"/>
                <a:pathLst>
                  <a:path extrusionOk="0" h="115" w="34">
                    <a:moveTo>
                      <a:pt x="34" y="0"/>
                    </a:moveTo>
                    <a:lnTo>
                      <a:pt x="0" y="21"/>
                    </a:lnTo>
                    <a:lnTo>
                      <a:pt x="0" y="115"/>
                    </a:lnTo>
                    <a:lnTo>
                      <a:pt x="34" y="96"/>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4"/>
              <p:cNvSpPr/>
              <p:nvPr/>
            </p:nvSpPr>
            <p:spPr>
              <a:xfrm>
                <a:off x="5816750" y="1790700"/>
                <a:ext cx="7725" cy="9025"/>
              </a:xfrm>
              <a:custGeom>
                <a:rect b="b" l="l" r="r" t="t"/>
                <a:pathLst>
                  <a:path extrusionOk="0" h="361" w="309">
                    <a:moveTo>
                      <a:pt x="308" y="1"/>
                    </a:moveTo>
                    <a:lnTo>
                      <a:pt x="145" y="95"/>
                    </a:lnTo>
                    <a:lnTo>
                      <a:pt x="1" y="360"/>
                    </a:lnTo>
                    <a:lnTo>
                      <a:pt x="308" y="182"/>
                    </a:lnTo>
                    <a:lnTo>
                      <a:pt x="30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4"/>
              <p:cNvSpPr/>
              <p:nvPr/>
            </p:nvSpPr>
            <p:spPr>
              <a:xfrm>
                <a:off x="5820350" y="1788350"/>
                <a:ext cx="4125" cy="4750"/>
              </a:xfrm>
              <a:custGeom>
                <a:rect b="b" l="l" r="r" t="t"/>
                <a:pathLst>
                  <a:path extrusionOk="0" h="190" w="165">
                    <a:moveTo>
                      <a:pt x="164" y="1"/>
                    </a:moveTo>
                    <a:lnTo>
                      <a:pt x="76" y="51"/>
                    </a:lnTo>
                    <a:lnTo>
                      <a:pt x="1" y="189"/>
                    </a:lnTo>
                    <a:lnTo>
                      <a:pt x="1" y="189"/>
                    </a:lnTo>
                    <a:lnTo>
                      <a:pt x="164" y="95"/>
                    </a:lnTo>
                    <a:lnTo>
                      <a:pt x="16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4"/>
              <p:cNvSpPr/>
              <p:nvPr/>
            </p:nvSpPr>
            <p:spPr>
              <a:xfrm>
                <a:off x="5816000" y="1793075"/>
                <a:ext cx="4375" cy="7075"/>
              </a:xfrm>
              <a:custGeom>
                <a:rect b="b" l="l" r="r" t="t"/>
                <a:pathLst>
                  <a:path extrusionOk="0" h="283" w="175">
                    <a:moveTo>
                      <a:pt x="175" y="0"/>
                    </a:moveTo>
                    <a:lnTo>
                      <a:pt x="144" y="19"/>
                    </a:lnTo>
                    <a:lnTo>
                      <a:pt x="1" y="283"/>
                    </a:lnTo>
                    <a:lnTo>
                      <a:pt x="31" y="265"/>
                    </a:lnTo>
                    <a:lnTo>
                      <a:pt x="17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4"/>
              <p:cNvSpPr/>
              <p:nvPr/>
            </p:nvSpPr>
            <p:spPr>
              <a:xfrm>
                <a:off x="5819600" y="1789625"/>
                <a:ext cx="2650" cy="3925"/>
              </a:xfrm>
              <a:custGeom>
                <a:rect b="b" l="l" r="r" t="t"/>
                <a:pathLst>
                  <a:path extrusionOk="0" h="157" w="106">
                    <a:moveTo>
                      <a:pt x="106" y="0"/>
                    </a:moveTo>
                    <a:lnTo>
                      <a:pt x="76" y="18"/>
                    </a:lnTo>
                    <a:lnTo>
                      <a:pt x="0" y="157"/>
                    </a:lnTo>
                    <a:lnTo>
                      <a:pt x="31" y="138"/>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4"/>
              <p:cNvSpPr/>
              <p:nvPr/>
            </p:nvSpPr>
            <p:spPr>
              <a:xfrm>
                <a:off x="5814975" y="1793525"/>
                <a:ext cx="4650" cy="7225"/>
              </a:xfrm>
              <a:custGeom>
                <a:rect b="b" l="l" r="r" t="t"/>
                <a:pathLst>
                  <a:path extrusionOk="0" h="289" w="186">
                    <a:moveTo>
                      <a:pt x="185" y="1"/>
                    </a:moveTo>
                    <a:lnTo>
                      <a:pt x="144" y="24"/>
                    </a:lnTo>
                    <a:lnTo>
                      <a:pt x="1" y="288"/>
                    </a:lnTo>
                    <a:lnTo>
                      <a:pt x="42" y="265"/>
                    </a:lnTo>
                    <a:lnTo>
                      <a:pt x="18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4"/>
              <p:cNvSpPr/>
              <p:nvPr/>
            </p:nvSpPr>
            <p:spPr>
              <a:xfrm>
                <a:off x="5818575" y="1790050"/>
                <a:ext cx="2925" cy="4100"/>
              </a:xfrm>
              <a:custGeom>
                <a:rect b="b" l="l" r="r" t="t"/>
                <a:pathLst>
                  <a:path extrusionOk="0" h="164" w="117">
                    <a:moveTo>
                      <a:pt x="117" y="1"/>
                    </a:moveTo>
                    <a:lnTo>
                      <a:pt x="76" y="24"/>
                    </a:lnTo>
                    <a:lnTo>
                      <a:pt x="0" y="163"/>
                    </a:lnTo>
                    <a:lnTo>
                      <a:pt x="41" y="140"/>
                    </a:lnTo>
                    <a:lnTo>
                      <a:pt x="11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4"/>
              <p:cNvSpPr/>
              <p:nvPr/>
            </p:nvSpPr>
            <p:spPr>
              <a:xfrm>
                <a:off x="5813900" y="1800250"/>
                <a:ext cx="175" cy="1150"/>
              </a:xfrm>
              <a:custGeom>
                <a:rect b="b" l="l" r="r" t="t"/>
                <a:pathLst>
                  <a:path extrusionOk="0" h="46" w="7">
                    <a:moveTo>
                      <a:pt x="6" y="0"/>
                    </a:moveTo>
                    <a:lnTo>
                      <a:pt x="0" y="12"/>
                    </a:lnTo>
                    <a:lnTo>
                      <a:pt x="0" y="45"/>
                    </a:lnTo>
                    <a:lnTo>
                      <a:pt x="6" y="41"/>
                    </a:lnTo>
                    <a:lnTo>
                      <a:pt x="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4"/>
              <p:cNvSpPr/>
              <p:nvPr/>
            </p:nvSpPr>
            <p:spPr>
              <a:xfrm>
                <a:off x="5814050" y="1794125"/>
                <a:ext cx="4550" cy="7150"/>
              </a:xfrm>
              <a:custGeom>
                <a:rect b="b" l="l" r="r" t="t"/>
                <a:pathLst>
                  <a:path extrusionOk="0" h="286" w="182">
                    <a:moveTo>
                      <a:pt x="181" y="0"/>
                    </a:moveTo>
                    <a:lnTo>
                      <a:pt x="110" y="41"/>
                    </a:lnTo>
                    <a:lnTo>
                      <a:pt x="0" y="245"/>
                    </a:lnTo>
                    <a:lnTo>
                      <a:pt x="0" y="286"/>
                    </a:lnTo>
                    <a:lnTo>
                      <a:pt x="38" y="264"/>
                    </a:lnTo>
                    <a:lnTo>
                      <a:pt x="18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4"/>
              <p:cNvSpPr/>
              <p:nvPr/>
            </p:nvSpPr>
            <p:spPr>
              <a:xfrm>
                <a:off x="5816800" y="1790625"/>
                <a:ext cx="3675" cy="4525"/>
              </a:xfrm>
              <a:custGeom>
                <a:rect b="b" l="l" r="r" t="t"/>
                <a:pathLst>
                  <a:path extrusionOk="0" h="181" w="147">
                    <a:moveTo>
                      <a:pt x="147" y="1"/>
                    </a:moveTo>
                    <a:lnTo>
                      <a:pt x="76" y="42"/>
                    </a:lnTo>
                    <a:lnTo>
                      <a:pt x="0" y="181"/>
                    </a:lnTo>
                    <a:lnTo>
                      <a:pt x="71" y="140"/>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4"/>
              <p:cNvSpPr/>
              <p:nvPr/>
            </p:nvSpPr>
            <p:spPr>
              <a:xfrm>
                <a:off x="5814050" y="1795125"/>
                <a:ext cx="2775" cy="5150"/>
              </a:xfrm>
              <a:custGeom>
                <a:rect b="b" l="l" r="r" t="t"/>
                <a:pathLst>
                  <a:path extrusionOk="0" h="206" w="111">
                    <a:moveTo>
                      <a:pt x="110" y="1"/>
                    </a:moveTo>
                    <a:lnTo>
                      <a:pt x="0" y="65"/>
                    </a:lnTo>
                    <a:lnTo>
                      <a:pt x="0" y="205"/>
                    </a:lnTo>
                    <a:lnTo>
                      <a:pt x="11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4"/>
              <p:cNvSpPr/>
              <p:nvPr/>
            </p:nvSpPr>
            <p:spPr>
              <a:xfrm>
                <a:off x="5814050" y="1791650"/>
                <a:ext cx="4650" cy="5100"/>
              </a:xfrm>
              <a:custGeom>
                <a:rect b="b" l="l" r="r" t="t"/>
                <a:pathLst>
                  <a:path extrusionOk="0" h="204" w="186">
                    <a:moveTo>
                      <a:pt x="186" y="1"/>
                    </a:moveTo>
                    <a:lnTo>
                      <a:pt x="0" y="108"/>
                    </a:lnTo>
                    <a:lnTo>
                      <a:pt x="0" y="204"/>
                    </a:lnTo>
                    <a:lnTo>
                      <a:pt x="110" y="140"/>
                    </a:lnTo>
                    <a:lnTo>
                      <a:pt x="18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4"/>
              <p:cNvSpPr/>
              <p:nvPr/>
            </p:nvSpPr>
            <p:spPr>
              <a:xfrm>
                <a:off x="5813175" y="1794325"/>
                <a:ext cx="900" cy="2900"/>
              </a:xfrm>
              <a:custGeom>
                <a:rect b="b" l="l" r="r" t="t"/>
                <a:pathLst>
                  <a:path extrusionOk="0" h="116" w="36">
                    <a:moveTo>
                      <a:pt x="35" y="1"/>
                    </a:moveTo>
                    <a:lnTo>
                      <a:pt x="0" y="21"/>
                    </a:lnTo>
                    <a:lnTo>
                      <a:pt x="2" y="115"/>
                    </a:lnTo>
                    <a:lnTo>
                      <a:pt x="35" y="97"/>
                    </a:lnTo>
                    <a:lnTo>
                      <a:pt x="3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4"/>
              <p:cNvSpPr/>
              <p:nvPr/>
            </p:nvSpPr>
            <p:spPr>
              <a:xfrm>
                <a:off x="5792875" y="1789550"/>
                <a:ext cx="41525" cy="25000"/>
              </a:xfrm>
              <a:custGeom>
                <a:rect b="b" l="l" r="r" t="t"/>
                <a:pathLst>
                  <a:path extrusionOk="0" h="1000" w="1661">
                    <a:moveTo>
                      <a:pt x="1661" y="0"/>
                    </a:moveTo>
                    <a:lnTo>
                      <a:pt x="1413" y="143"/>
                    </a:lnTo>
                    <a:lnTo>
                      <a:pt x="1381" y="161"/>
                    </a:lnTo>
                    <a:lnTo>
                      <a:pt x="1342" y="183"/>
                    </a:lnTo>
                    <a:lnTo>
                      <a:pt x="1297" y="209"/>
                    </a:lnTo>
                    <a:lnTo>
                      <a:pt x="1263" y="228"/>
                    </a:lnTo>
                    <a:lnTo>
                      <a:pt x="956" y="406"/>
                    </a:lnTo>
                    <a:lnTo>
                      <a:pt x="926" y="424"/>
                    </a:lnTo>
                    <a:lnTo>
                      <a:pt x="885" y="447"/>
                    </a:lnTo>
                    <a:lnTo>
                      <a:pt x="847" y="469"/>
                    </a:lnTo>
                    <a:lnTo>
                      <a:pt x="841" y="473"/>
                    </a:lnTo>
                    <a:lnTo>
                      <a:pt x="814" y="489"/>
                    </a:lnTo>
                    <a:lnTo>
                      <a:pt x="512" y="662"/>
                    </a:lnTo>
                    <a:lnTo>
                      <a:pt x="482" y="681"/>
                    </a:lnTo>
                    <a:lnTo>
                      <a:pt x="443" y="704"/>
                    </a:lnTo>
                    <a:lnTo>
                      <a:pt x="398" y="728"/>
                    </a:lnTo>
                    <a:lnTo>
                      <a:pt x="364" y="749"/>
                    </a:lnTo>
                    <a:lnTo>
                      <a:pt x="116" y="891"/>
                    </a:lnTo>
                    <a:lnTo>
                      <a:pt x="86" y="910"/>
                    </a:lnTo>
                    <a:lnTo>
                      <a:pt x="45" y="931"/>
                    </a:lnTo>
                    <a:lnTo>
                      <a:pt x="0" y="958"/>
                    </a:lnTo>
                    <a:lnTo>
                      <a:pt x="2" y="1000"/>
                    </a:lnTo>
                    <a:lnTo>
                      <a:pt x="13" y="992"/>
                    </a:lnTo>
                    <a:lnTo>
                      <a:pt x="53" y="969"/>
                    </a:lnTo>
                    <a:lnTo>
                      <a:pt x="84" y="952"/>
                    </a:lnTo>
                    <a:lnTo>
                      <a:pt x="364" y="789"/>
                    </a:lnTo>
                    <a:lnTo>
                      <a:pt x="398" y="770"/>
                    </a:lnTo>
                    <a:lnTo>
                      <a:pt x="409" y="763"/>
                    </a:lnTo>
                    <a:lnTo>
                      <a:pt x="450" y="740"/>
                    </a:lnTo>
                    <a:lnTo>
                      <a:pt x="480" y="723"/>
                    </a:lnTo>
                    <a:lnTo>
                      <a:pt x="814" y="530"/>
                    </a:lnTo>
                    <a:lnTo>
                      <a:pt x="853" y="508"/>
                    </a:lnTo>
                    <a:lnTo>
                      <a:pt x="892" y="485"/>
                    </a:lnTo>
                    <a:lnTo>
                      <a:pt x="924" y="466"/>
                    </a:lnTo>
                    <a:lnTo>
                      <a:pt x="1263" y="270"/>
                    </a:lnTo>
                    <a:lnTo>
                      <a:pt x="1308" y="244"/>
                    </a:lnTo>
                    <a:lnTo>
                      <a:pt x="1349" y="221"/>
                    </a:lnTo>
                    <a:lnTo>
                      <a:pt x="1379" y="203"/>
                    </a:lnTo>
                    <a:lnTo>
                      <a:pt x="1661" y="41"/>
                    </a:lnTo>
                    <a:lnTo>
                      <a:pt x="166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4"/>
              <p:cNvSpPr/>
              <p:nvPr/>
            </p:nvSpPr>
            <p:spPr>
              <a:xfrm>
                <a:off x="5799350" y="1801325"/>
                <a:ext cx="2600" cy="3900"/>
              </a:xfrm>
              <a:custGeom>
                <a:rect b="b" l="l" r="r" t="t"/>
                <a:pathLst>
                  <a:path extrusionOk="0" h="156" w="104">
                    <a:moveTo>
                      <a:pt x="104" y="1"/>
                    </a:moveTo>
                    <a:lnTo>
                      <a:pt x="76" y="17"/>
                    </a:lnTo>
                    <a:lnTo>
                      <a:pt x="1" y="156"/>
                    </a:lnTo>
                    <a:lnTo>
                      <a:pt x="104" y="96"/>
                    </a:lnTo>
                    <a:lnTo>
                      <a:pt x="10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4"/>
              <p:cNvSpPr/>
              <p:nvPr/>
            </p:nvSpPr>
            <p:spPr>
              <a:xfrm>
                <a:off x="5795000" y="1805200"/>
                <a:ext cx="4375" cy="7100"/>
              </a:xfrm>
              <a:custGeom>
                <a:rect b="b" l="l" r="r" t="t"/>
                <a:pathLst>
                  <a:path extrusionOk="0" h="284" w="175">
                    <a:moveTo>
                      <a:pt x="175" y="1"/>
                    </a:moveTo>
                    <a:lnTo>
                      <a:pt x="145" y="18"/>
                    </a:lnTo>
                    <a:lnTo>
                      <a:pt x="1" y="284"/>
                    </a:lnTo>
                    <a:lnTo>
                      <a:pt x="31" y="265"/>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4"/>
              <p:cNvSpPr/>
              <p:nvPr/>
            </p:nvSpPr>
            <p:spPr>
              <a:xfrm>
                <a:off x="5798600" y="1801725"/>
                <a:ext cx="2675" cy="3950"/>
              </a:xfrm>
              <a:custGeom>
                <a:rect b="b" l="l" r="r" t="t"/>
                <a:pathLst>
                  <a:path extrusionOk="0" h="158" w="107">
                    <a:moveTo>
                      <a:pt x="106" y="1"/>
                    </a:moveTo>
                    <a:lnTo>
                      <a:pt x="76" y="18"/>
                    </a:lnTo>
                    <a:lnTo>
                      <a:pt x="1" y="157"/>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4"/>
              <p:cNvSpPr/>
              <p:nvPr/>
            </p:nvSpPr>
            <p:spPr>
              <a:xfrm>
                <a:off x="5792875" y="1806225"/>
                <a:ext cx="4725" cy="8325"/>
              </a:xfrm>
              <a:custGeom>
                <a:rect b="b" l="l" r="r" t="t"/>
                <a:pathLst>
                  <a:path extrusionOk="0" h="333" w="189">
                    <a:moveTo>
                      <a:pt x="189" y="0"/>
                    </a:moveTo>
                    <a:lnTo>
                      <a:pt x="118" y="41"/>
                    </a:lnTo>
                    <a:lnTo>
                      <a:pt x="0" y="257"/>
                    </a:lnTo>
                    <a:lnTo>
                      <a:pt x="1" y="290"/>
                    </a:lnTo>
                    <a:lnTo>
                      <a:pt x="45" y="264"/>
                    </a:lnTo>
                    <a:lnTo>
                      <a:pt x="189" y="0"/>
                    </a:lnTo>
                    <a:close/>
                    <a:moveTo>
                      <a:pt x="1" y="290"/>
                    </a:moveTo>
                    <a:lnTo>
                      <a:pt x="0" y="291"/>
                    </a:lnTo>
                    <a:lnTo>
                      <a:pt x="2" y="333"/>
                    </a:lnTo>
                    <a:lnTo>
                      <a:pt x="1" y="29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4"/>
              <p:cNvSpPr/>
              <p:nvPr/>
            </p:nvSpPr>
            <p:spPr>
              <a:xfrm>
                <a:off x="5794000" y="1805650"/>
                <a:ext cx="4625" cy="7200"/>
              </a:xfrm>
              <a:custGeom>
                <a:rect b="b" l="l" r="r" t="t"/>
                <a:pathLst>
                  <a:path extrusionOk="0" h="288" w="185">
                    <a:moveTo>
                      <a:pt x="185" y="0"/>
                    </a:moveTo>
                    <a:lnTo>
                      <a:pt x="144" y="23"/>
                    </a:lnTo>
                    <a:lnTo>
                      <a:pt x="0" y="287"/>
                    </a:lnTo>
                    <a:lnTo>
                      <a:pt x="41" y="266"/>
                    </a:lnTo>
                    <a:lnTo>
                      <a:pt x="18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4"/>
              <p:cNvSpPr/>
              <p:nvPr/>
            </p:nvSpPr>
            <p:spPr>
              <a:xfrm>
                <a:off x="5797575" y="1802175"/>
                <a:ext cx="2925" cy="4075"/>
              </a:xfrm>
              <a:custGeom>
                <a:rect b="b" l="l" r="r" t="t"/>
                <a:pathLst>
                  <a:path extrusionOk="0" h="163" w="117">
                    <a:moveTo>
                      <a:pt x="117" y="0"/>
                    </a:moveTo>
                    <a:lnTo>
                      <a:pt x="76" y="23"/>
                    </a:lnTo>
                    <a:lnTo>
                      <a:pt x="1" y="162"/>
                    </a:lnTo>
                    <a:lnTo>
                      <a:pt x="1" y="162"/>
                    </a:lnTo>
                    <a:lnTo>
                      <a:pt x="42" y="139"/>
                    </a:lnTo>
                    <a:lnTo>
                      <a:pt x="11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4"/>
              <p:cNvSpPr/>
              <p:nvPr/>
            </p:nvSpPr>
            <p:spPr>
              <a:xfrm>
                <a:off x="5795800" y="1802750"/>
                <a:ext cx="3700" cy="4525"/>
              </a:xfrm>
              <a:custGeom>
                <a:rect b="b" l="l" r="r" t="t"/>
                <a:pathLst>
                  <a:path extrusionOk="0" h="181" w="148">
                    <a:moveTo>
                      <a:pt x="147" y="0"/>
                    </a:moveTo>
                    <a:lnTo>
                      <a:pt x="76" y="42"/>
                    </a:lnTo>
                    <a:lnTo>
                      <a:pt x="1" y="180"/>
                    </a:lnTo>
                    <a:lnTo>
                      <a:pt x="72" y="139"/>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4"/>
              <p:cNvSpPr/>
              <p:nvPr/>
            </p:nvSpPr>
            <p:spPr>
              <a:xfrm>
                <a:off x="5792875" y="1803800"/>
                <a:ext cx="4850" cy="5175"/>
              </a:xfrm>
              <a:custGeom>
                <a:rect b="b" l="l" r="r" t="t"/>
                <a:pathLst>
                  <a:path extrusionOk="0" h="207" w="194">
                    <a:moveTo>
                      <a:pt x="193" y="0"/>
                    </a:moveTo>
                    <a:lnTo>
                      <a:pt x="0" y="111"/>
                    </a:lnTo>
                    <a:lnTo>
                      <a:pt x="0" y="206"/>
                    </a:lnTo>
                    <a:lnTo>
                      <a:pt x="118"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4"/>
              <p:cNvSpPr/>
              <p:nvPr/>
            </p:nvSpPr>
            <p:spPr>
              <a:xfrm>
                <a:off x="5792875" y="1807250"/>
                <a:ext cx="2950" cy="5425"/>
              </a:xfrm>
              <a:custGeom>
                <a:rect b="b" l="l" r="r" t="t"/>
                <a:pathLst>
                  <a:path extrusionOk="0" h="217" w="118">
                    <a:moveTo>
                      <a:pt x="118" y="0"/>
                    </a:moveTo>
                    <a:lnTo>
                      <a:pt x="0" y="68"/>
                    </a:lnTo>
                    <a:lnTo>
                      <a:pt x="0" y="216"/>
                    </a:lnTo>
                    <a:lnTo>
                      <a:pt x="11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4"/>
              <p:cNvSpPr/>
              <p:nvPr/>
            </p:nvSpPr>
            <p:spPr>
              <a:xfrm>
                <a:off x="5803925" y="1799925"/>
                <a:ext cx="4600" cy="7225"/>
              </a:xfrm>
              <a:custGeom>
                <a:rect b="b" l="l" r="r" t="t"/>
                <a:pathLst>
                  <a:path extrusionOk="0" h="289" w="184">
                    <a:moveTo>
                      <a:pt x="183" y="0"/>
                    </a:moveTo>
                    <a:lnTo>
                      <a:pt x="144" y="23"/>
                    </a:lnTo>
                    <a:lnTo>
                      <a:pt x="1" y="289"/>
                    </a:lnTo>
                    <a:lnTo>
                      <a:pt x="40" y="266"/>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4"/>
              <p:cNvSpPr/>
              <p:nvPr/>
            </p:nvSpPr>
            <p:spPr>
              <a:xfrm>
                <a:off x="5813200" y="1796725"/>
                <a:ext cx="875" cy="5075"/>
              </a:xfrm>
              <a:custGeom>
                <a:rect b="b" l="l" r="r" t="t"/>
                <a:pathLst>
                  <a:path extrusionOk="0" h="203" w="35">
                    <a:moveTo>
                      <a:pt x="34" y="1"/>
                    </a:moveTo>
                    <a:lnTo>
                      <a:pt x="1" y="19"/>
                    </a:lnTo>
                    <a:lnTo>
                      <a:pt x="1" y="202"/>
                    </a:lnTo>
                    <a:lnTo>
                      <a:pt x="28" y="186"/>
                    </a:lnTo>
                    <a:lnTo>
                      <a:pt x="28" y="153"/>
                    </a:lnTo>
                    <a:lnTo>
                      <a:pt x="34" y="141"/>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4"/>
              <p:cNvSpPr/>
              <p:nvPr/>
            </p:nvSpPr>
            <p:spPr>
              <a:xfrm>
                <a:off x="5805675" y="1797200"/>
                <a:ext cx="7550" cy="8900"/>
              </a:xfrm>
              <a:custGeom>
                <a:rect b="b" l="l" r="r" t="t"/>
                <a:pathLst>
                  <a:path extrusionOk="0" h="356" w="302">
                    <a:moveTo>
                      <a:pt x="302" y="0"/>
                    </a:moveTo>
                    <a:lnTo>
                      <a:pt x="144" y="92"/>
                    </a:lnTo>
                    <a:lnTo>
                      <a:pt x="0" y="356"/>
                    </a:lnTo>
                    <a:lnTo>
                      <a:pt x="0" y="356"/>
                    </a:lnTo>
                    <a:lnTo>
                      <a:pt x="302" y="183"/>
                    </a:lnTo>
                    <a:lnTo>
                      <a:pt x="30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4"/>
              <p:cNvSpPr/>
              <p:nvPr/>
            </p:nvSpPr>
            <p:spPr>
              <a:xfrm>
                <a:off x="5808500" y="1796000"/>
                <a:ext cx="2675" cy="3950"/>
              </a:xfrm>
              <a:custGeom>
                <a:rect b="b" l="l" r="r" t="t"/>
                <a:pathLst>
                  <a:path extrusionOk="0" h="158" w="107">
                    <a:moveTo>
                      <a:pt x="106" y="1"/>
                    </a:moveTo>
                    <a:lnTo>
                      <a:pt x="76" y="19"/>
                    </a:lnTo>
                    <a:lnTo>
                      <a:pt x="0" y="157"/>
                    </a:lnTo>
                    <a:lnTo>
                      <a:pt x="0" y="157"/>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4"/>
              <p:cNvSpPr/>
              <p:nvPr/>
            </p:nvSpPr>
            <p:spPr>
              <a:xfrm>
                <a:off x="5807525" y="1796475"/>
                <a:ext cx="2875" cy="4050"/>
              </a:xfrm>
              <a:custGeom>
                <a:rect b="b" l="l" r="r" t="t"/>
                <a:pathLst>
                  <a:path extrusionOk="0" h="162" w="115">
                    <a:moveTo>
                      <a:pt x="115" y="0"/>
                    </a:moveTo>
                    <a:lnTo>
                      <a:pt x="74" y="22"/>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4"/>
              <p:cNvSpPr/>
              <p:nvPr/>
            </p:nvSpPr>
            <p:spPr>
              <a:xfrm>
                <a:off x="5802800" y="1800500"/>
                <a:ext cx="4750" cy="7275"/>
              </a:xfrm>
              <a:custGeom>
                <a:rect b="b" l="l" r="r" t="t"/>
                <a:pathLst>
                  <a:path extrusionOk="0" h="291" w="190">
                    <a:moveTo>
                      <a:pt x="189" y="0"/>
                    </a:moveTo>
                    <a:lnTo>
                      <a:pt x="118" y="41"/>
                    </a:lnTo>
                    <a:lnTo>
                      <a:pt x="1" y="257"/>
                    </a:lnTo>
                    <a:lnTo>
                      <a:pt x="1" y="290"/>
                    </a:lnTo>
                    <a:lnTo>
                      <a:pt x="46" y="266"/>
                    </a:lnTo>
                    <a:lnTo>
                      <a:pt x="18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4"/>
              <p:cNvSpPr/>
              <p:nvPr/>
            </p:nvSpPr>
            <p:spPr>
              <a:xfrm>
                <a:off x="5802775" y="1798075"/>
                <a:ext cx="4850" cy="5175"/>
              </a:xfrm>
              <a:custGeom>
                <a:rect b="b" l="l" r="r" t="t"/>
                <a:pathLst>
                  <a:path extrusionOk="0" h="207" w="194">
                    <a:moveTo>
                      <a:pt x="193" y="0"/>
                    </a:moveTo>
                    <a:lnTo>
                      <a:pt x="0" y="112"/>
                    </a:lnTo>
                    <a:lnTo>
                      <a:pt x="2" y="206"/>
                    </a:lnTo>
                    <a:lnTo>
                      <a:pt x="119"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4"/>
              <p:cNvSpPr/>
              <p:nvPr/>
            </p:nvSpPr>
            <p:spPr>
              <a:xfrm>
                <a:off x="5805750" y="1797025"/>
                <a:ext cx="3650" cy="4500"/>
              </a:xfrm>
              <a:custGeom>
                <a:rect b="b" l="l" r="r" t="t"/>
                <a:pathLst>
                  <a:path extrusionOk="0" h="180" w="146">
                    <a:moveTo>
                      <a:pt x="145" y="0"/>
                    </a:moveTo>
                    <a:lnTo>
                      <a:pt x="74" y="42"/>
                    </a:lnTo>
                    <a:lnTo>
                      <a:pt x="0" y="180"/>
                    </a:lnTo>
                    <a:lnTo>
                      <a:pt x="0" y="180"/>
                    </a:lnTo>
                    <a:lnTo>
                      <a:pt x="71" y="139"/>
                    </a:lnTo>
                    <a:lnTo>
                      <a:pt x="14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4"/>
              <p:cNvSpPr/>
              <p:nvPr/>
            </p:nvSpPr>
            <p:spPr>
              <a:xfrm>
                <a:off x="5802800" y="1801500"/>
                <a:ext cx="2975" cy="5450"/>
              </a:xfrm>
              <a:custGeom>
                <a:rect b="b" l="l" r="r" t="t"/>
                <a:pathLst>
                  <a:path extrusionOk="0" h="218" w="119">
                    <a:moveTo>
                      <a:pt x="118" y="1"/>
                    </a:moveTo>
                    <a:lnTo>
                      <a:pt x="1" y="69"/>
                    </a:lnTo>
                    <a:lnTo>
                      <a:pt x="1" y="217"/>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4"/>
              <p:cNvSpPr/>
              <p:nvPr/>
            </p:nvSpPr>
            <p:spPr>
              <a:xfrm>
                <a:off x="5801925" y="1800850"/>
                <a:ext cx="900" cy="2900"/>
              </a:xfrm>
              <a:custGeom>
                <a:rect b="b" l="l" r="r" t="t"/>
                <a:pathLst>
                  <a:path extrusionOk="0" h="116" w="36">
                    <a:moveTo>
                      <a:pt x="34" y="1"/>
                    </a:moveTo>
                    <a:lnTo>
                      <a:pt x="1" y="20"/>
                    </a:lnTo>
                    <a:lnTo>
                      <a:pt x="1" y="115"/>
                    </a:lnTo>
                    <a:lnTo>
                      <a:pt x="36" y="95"/>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4"/>
              <p:cNvSpPr/>
              <p:nvPr/>
            </p:nvSpPr>
            <p:spPr>
              <a:xfrm>
                <a:off x="5801925" y="1803225"/>
                <a:ext cx="900" cy="5050"/>
              </a:xfrm>
              <a:custGeom>
                <a:rect b="b" l="l" r="r" t="t"/>
                <a:pathLst>
                  <a:path extrusionOk="0" h="202" w="36">
                    <a:moveTo>
                      <a:pt x="36" y="0"/>
                    </a:moveTo>
                    <a:lnTo>
                      <a:pt x="1" y="20"/>
                    </a:lnTo>
                    <a:lnTo>
                      <a:pt x="2" y="202"/>
                    </a:lnTo>
                    <a:lnTo>
                      <a:pt x="36" y="181"/>
                    </a:lnTo>
                    <a:lnTo>
                      <a:pt x="3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4"/>
              <p:cNvSpPr/>
              <p:nvPr/>
            </p:nvSpPr>
            <p:spPr>
              <a:xfrm>
                <a:off x="5809250" y="1794850"/>
                <a:ext cx="3975" cy="4650"/>
              </a:xfrm>
              <a:custGeom>
                <a:rect b="b" l="l" r="r" t="t"/>
                <a:pathLst>
                  <a:path extrusionOk="0" h="186" w="159">
                    <a:moveTo>
                      <a:pt x="157" y="0"/>
                    </a:moveTo>
                    <a:lnTo>
                      <a:pt x="76" y="47"/>
                    </a:lnTo>
                    <a:lnTo>
                      <a:pt x="1" y="186"/>
                    </a:lnTo>
                    <a:lnTo>
                      <a:pt x="159" y="94"/>
                    </a:lnTo>
                    <a:lnTo>
                      <a:pt x="15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4"/>
              <p:cNvSpPr/>
              <p:nvPr/>
            </p:nvSpPr>
            <p:spPr>
              <a:xfrm>
                <a:off x="5804900" y="1799475"/>
                <a:ext cx="4375" cy="7100"/>
              </a:xfrm>
              <a:custGeom>
                <a:rect b="b" l="l" r="r" t="t"/>
                <a:pathLst>
                  <a:path extrusionOk="0" h="284" w="175">
                    <a:moveTo>
                      <a:pt x="175" y="1"/>
                    </a:moveTo>
                    <a:lnTo>
                      <a:pt x="144" y="18"/>
                    </a:lnTo>
                    <a:lnTo>
                      <a:pt x="1" y="284"/>
                    </a:lnTo>
                    <a:lnTo>
                      <a:pt x="1" y="284"/>
                    </a:lnTo>
                    <a:lnTo>
                      <a:pt x="31" y="265"/>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4"/>
              <p:cNvSpPr/>
              <p:nvPr/>
            </p:nvSpPr>
            <p:spPr>
              <a:xfrm>
                <a:off x="5813900" y="1787925"/>
                <a:ext cx="175" cy="1150"/>
              </a:xfrm>
              <a:custGeom>
                <a:rect b="b" l="l" r="r" t="t"/>
                <a:pathLst>
                  <a:path extrusionOk="0" h="46" w="7">
                    <a:moveTo>
                      <a:pt x="6" y="0"/>
                    </a:moveTo>
                    <a:lnTo>
                      <a:pt x="0" y="12"/>
                    </a:lnTo>
                    <a:lnTo>
                      <a:pt x="0" y="45"/>
                    </a:lnTo>
                    <a:lnTo>
                      <a:pt x="6" y="41"/>
                    </a:lnTo>
                    <a:lnTo>
                      <a:pt x="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4"/>
              <p:cNvSpPr/>
              <p:nvPr/>
            </p:nvSpPr>
            <p:spPr>
              <a:xfrm>
                <a:off x="5828175" y="1772650"/>
                <a:ext cx="6225" cy="8150"/>
              </a:xfrm>
              <a:custGeom>
                <a:rect b="b" l="l" r="r" t="t"/>
                <a:pathLst>
                  <a:path extrusionOk="0" h="326" w="249">
                    <a:moveTo>
                      <a:pt x="247" y="1"/>
                    </a:moveTo>
                    <a:lnTo>
                      <a:pt x="144" y="62"/>
                    </a:lnTo>
                    <a:lnTo>
                      <a:pt x="1" y="326"/>
                    </a:lnTo>
                    <a:lnTo>
                      <a:pt x="249" y="183"/>
                    </a:lnTo>
                    <a:lnTo>
                      <a:pt x="24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4"/>
              <p:cNvSpPr/>
              <p:nvPr/>
            </p:nvSpPr>
            <p:spPr>
              <a:xfrm>
                <a:off x="5830975" y="1770700"/>
                <a:ext cx="2675" cy="3950"/>
              </a:xfrm>
              <a:custGeom>
                <a:rect b="b" l="l" r="r" t="t"/>
                <a:pathLst>
                  <a:path extrusionOk="0" h="158" w="107">
                    <a:moveTo>
                      <a:pt x="106" y="0"/>
                    </a:moveTo>
                    <a:lnTo>
                      <a:pt x="76" y="19"/>
                    </a:lnTo>
                    <a:lnTo>
                      <a:pt x="0" y="157"/>
                    </a:lnTo>
                    <a:lnTo>
                      <a:pt x="32" y="140"/>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4"/>
              <p:cNvSpPr/>
              <p:nvPr/>
            </p:nvSpPr>
            <p:spPr>
              <a:xfrm>
                <a:off x="5831775" y="1770300"/>
                <a:ext cx="2600" cy="3900"/>
              </a:xfrm>
              <a:custGeom>
                <a:rect b="b" l="l" r="r" t="t"/>
                <a:pathLst>
                  <a:path extrusionOk="0" h="156" w="104">
                    <a:moveTo>
                      <a:pt x="103" y="0"/>
                    </a:moveTo>
                    <a:lnTo>
                      <a:pt x="74" y="16"/>
                    </a:lnTo>
                    <a:lnTo>
                      <a:pt x="0" y="156"/>
                    </a:lnTo>
                    <a:lnTo>
                      <a:pt x="103" y="95"/>
                    </a:lnTo>
                    <a:lnTo>
                      <a:pt x="10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4"/>
              <p:cNvSpPr/>
              <p:nvPr/>
            </p:nvSpPr>
            <p:spPr>
              <a:xfrm>
                <a:off x="5827375" y="1774175"/>
                <a:ext cx="4425" cy="7100"/>
              </a:xfrm>
              <a:custGeom>
                <a:rect b="b" l="l" r="r" t="t"/>
                <a:pathLst>
                  <a:path extrusionOk="0" h="284" w="177">
                    <a:moveTo>
                      <a:pt x="176" y="1"/>
                    </a:moveTo>
                    <a:lnTo>
                      <a:pt x="144" y="18"/>
                    </a:lnTo>
                    <a:lnTo>
                      <a:pt x="1" y="283"/>
                    </a:lnTo>
                    <a:lnTo>
                      <a:pt x="1" y="283"/>
                    </a:lnTo>
                    <a:lnTo>
                      <a:pt x="33" y="265"/>
                    </a:lnTo>
                    <a:lnTo>
                      <a:pt x="17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4"/>
              <p:cNvSpPr/>
              <p:nvPr/>
            </p:nvSpPr>
            <p:spPr>
              <a:xfrm>
                <a:off x="5826400" y="1774625"/>
                <a:ext cx="4600" cy="7200"/>
              </a:xfrm>
              <a:custGeom>
                <a:rect b="b" l="l" r="r" t="t"/>
                <a:pathLst>
                  <a:path extrusionOk="0" h="288" w="184">
                    <a:moveTo>
                      <a:pt x="183" y="0"/>
                    </a:moveTo>
                    <a:lnTo>
                      <a:pt x="144" y="23"/>
                    </a:lnTo>
                    <a:lnTo>
                      <a:pt x="1" y="287"/>
                    </a:lnTo>
                    <a:lnTo>
                      <a:pt x="1" y="287"/>
                    </a:lnTo>
                    <a:lnTo>
                      <a:pt x="40" y="265"/>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4"/>
              <p:cNvSpPr/>
              <p:nvPr/>
            </p:nvSpPr>
            <p:spPr>
              <a:xfrm>
                <a:off x="5830000" y="1771175"/>
                <a:ext cx="2875" cy="4050"/>
              </a:xfrm>
              <a:custGeom>
                <a:rect b="b" l="l" r="r" t="t"/>
                <a:pathLst>
                  <a:path extrusionOk="0" h="162" w="115">
                    <a:moveTo>
                      <a:pt x="115" y="0"/>
                    </a:moveTo>
                    <a:lnTo>
                      <a:pt x="76" y="22"/>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4"/>
              <p:cNvSpPr/>
              <p:nvPr/>
            </p:nvSpPr>
            <p:spPr>
              <a:xfrm>
                <a:off x="5825275" y="1781575"/>
                <a:ext cx="75" cy="900"/>
              </a:xfrm>
              <a:custGeom>
                <a:rect b="b" l="l" r="r" t="t"/>
                <a:pathLst>
                  <a:path extrusionOk="0" h="36" w="3">
                    <a:moveTo>
                      <a:pt x="2" y="0"/>
                    </a:moveTo>
                    <a:lnTo>
                      <a:pt x="1" y="2"/>
                    </a:lnTo>
                    <a:lnTo>
                      <a:pt x="1" y="35"/>
                    </a:lnTo>
                    <a:lnTo>
                      <a:pt x="2" y="35"/>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4"/>
              <p:cNvSpPr/>
              <p:nvPr/>
            </p:nvSpPr>
            <p:spPr>
              <a:xfrm>
                <a:off x="5825325" y="1775200"/>
                <a:ext cx="4700" cy="7275"/>
              </a:xfrm>
              <a:custGeom>
                <a:rect b="b" l="l" r="r" t="t"/>
                <a:pathLst>
                  <a:path extrusionOk="0" h="291" w="188">
                    <a:moveTo>
                      <a:pt x="187" y="0"/>
                    </a:moveTo>
                    <a:lnTo>
                      <a:pt x="116" y="41"/>
                    </a:lnTo>
                    <a:lnTo>
                      <a:pt x="0" y="255"/>
                    </a:lnTo>
                    <a:lnTo>
                      <a:pt x="0" y="290"/>
                    </a:lnTo>
                    <a:lnTo>
                      <a:pt x="44" y="264"/>
                    </a:lnTo>
                    <a:lnTo>
                      <a:pt x="18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4"/>
              <p:cNvSpPr/>
              <p:nvPr/>
            </p:nvSpPr>
            <p:spPr>
              <a:xfrm>
                <a:off x="5828225" y="1771725"/>
                <a:ext cx="3675" cy="4500"/>
              </a:xfrm>
              <a:custGeom>
                <a:rect b="b" l="l" r="r" t="t"/>
                <a:pathLst>
                  <a:path extrusionOk="0" h="180" w="147">
                    <a:moveTo>
                      <a:pt x="147" y="0"/>
                    </a:moveTo>
                    <a:lnTo>
                      <a:pt x="76" y="42"/>
                    </a:lnTo>
                    <a:lnTo>
                      <a:pt x="0" y="180"/>
                    </a:lnTo>
                    <a:lnTo>
                      <a:pt x="71" y="139"/>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4"/>
              <p:cNvSpPr/>
              <p:nvPr/>
            </p:nvSpPr>
            <p:spPr>
              <a:xfrm>
                <a:off x="5824450" y="1777900"/>
                <a:ext cx="900" cy="5050"/>
              </a:xfrm>
              <a:custGeom>
                <a:rect b="b" l="l" r="r" t="t"/>
                <a:pathLst>
                  <a:path extrusionOk="0" h="202" w="36">
                    <a:moveTo>
                      <a:pt x="34" y="1"/>
                    </a:moveTo>
                    <a:lnTo>
                      <a:pt x="0" y="20"/>
                    </a:lnTo>
                    <a:lnTo>
                      <a:pt x="0" y="201"/>
                    </a:lnTo>
                    <a:lnTo>
                      <a:pt x="34" y="182"/>
                    </a:lnTo>
                    <a:lnTo>
                      <a:pt x="34" y="149"/>
                    </a:lnTo>
                    <a:lnTo>
                      <a:pt x="35" y="147"/>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4"/>
              <p:cNvSpPr/>
              <p:nvPr/>
            </p:nvSpPr>
            <p:spPr>
              <a:xfrm>
                <a:off x="5825275" y="1772775"/>
                <a:ext cx="4850" cy="5150"/>
              </a:xfrm>
              <a:custGeom>
                <a:rect b="b" l="l" r="r" t="t"/>
                <a:pathLst>
                  <a:path extrusionOk="0" h="206" w="194">
                    <a:moveTo>
                      <a:pt x="194" y="0"/>
                    </a:moveTo>
                    <a:lnTo>
                      <a:pt x="1" y="110"/>
                    </a:lnTo>
                    <a:lnTo>
                      <a:pt x="1" y="206"/>
                    </a:lnTo>
                    <a:lnTo>
                      <a:pt x="118" y="138"/>
                    </a:lnTo>
                    <a:lnTo>
                      <a:pt x="19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4"/>
              <p:cNvSpPr/>
              <p:nvPr/>
            </p:nvSpPr>
            <p:spPr>
              <a:xfrm>
                <a:off x="5824450" y="1775525"/>
                <a:ext cx="850" cy="2875"/>
              </a:xfrm>
              <a:custGeom>
                <a:rect b="b" l="l" r="r" t="t"/>
                <a:pathLst>
                  <a:path extrusionOk="0" h="115" w="34">
                    <a:moveTo>
                      <a:pt x="34" y="0"/>
                    </a:moveTo>
                    <a:lnTo>
                      <a:pt x="0" y="21"/>
                    </a:lnTo>
                    <a:lnTo>
                      <a:pt x="0" y="115"/>
                    </a:lnTo>
                    <a:lnTo>
                      <a:pt x="34" y="96"/>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4"/>
              <p:cNvSpPr/>
              <p:nvPr/>
            </p:nvSpPr>
            <p:spPr>
              <a:xfrm>
                <a:off x="5816750" y="1778375"/>
                <a:ext cx="7725" cy="9025"/>
              </a:xfrm>
              <a:custGeom>
                <a:rect b="b" l="l" r="r" t="t"/>
                <a:pathLst>
                  <a:path extrusionOk="0" h="361" w="309">
                    <a:moveTo>
                      <a:pt x="308" y="1"/>
                    </a:moveTo>
                    <a:lnTo>
                      <a:pt x="145" y="95"/>
                    </a:lnTo>
                    <a:lnTo>
                      <a:pt x="1" y="360"/>
                    </a:lnTo>
                    <a:lnTo>
                      <a:pt x="1" y="360"/>
                    </a:lnTo>
                    <a:lnTo>
                      <a:pt x="308" y="182"/>
                    </a:lnTo>
                    <a:lnTo>
                      <a:pt x="30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4"/>
              <p:cNvSpPr/>
              <p:nvPr/>
            </p:nvSpPr>
            <p:spPr>
              <a:xfrm>
                <a:off x="5820350" y="1776025"/>
                <a:ext cx="4125" cy="4750"/>
              </a:xfrm>
              <a:custGeom>
                <a:rect b="b" l="l" r="r" t="t"/>
                <a:pathLst>
                  <a:path extrusionOk="0" h="190" w="165">
                    <a:moveTo>
                      <a:pt x="164" y="1"/>
                    </a:moveTo>
                    <a:lnTo>
                      <a:pt x="76" y="51"/>
                    </a:lnTo>
                    <a:lnTo>
                      <a:pt x="1" y="189"/>
                    </a:lnTo>
                    <a:lnTo>
                      <a:pt x="164" y="95"/>
                    </a:lnTo>
                    <a:lnTo>
                      <a:pt x="16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4"/>
              <p:cNvSpPr/>
              <p:nvPr/>
            </p:nvSpPr>
            <p:spPr>
              <a:xfrm>
                <a:off x="5816000" y="1780750"/>
                <a:ext cx="4375" cy="7075"/>
              </a:xfrm>
              <a:custGeom>
                <a:rect b="b" l="l" r="r" t="t"/>
                <a:pathLst>
                  <a:path extrusionOk="0" h="283" w="175">
                    <a:moveTo>
                      <a:pt x="175" y="0"/>
                    </a:moveTo>
                    <a:lnTo>
                      <a:pt x="144" y="19"/>
                    </a:lnTo>
                    <a:lnTo>
                      <a:pt x="1" y="283"/>
                    </a:lnTo>
                    <a:lnTo>
                      <a:pt x="1" y="283"/>
                    </a:lnTo>
                    <a:lnTo>
                      <a:pt x="31" y="265"/>
                    </a:lnTo>
                    <a:lnTo>
                      <a:pt x="17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4"/>
              <p:cNvSpPr/>
              <p:nvPr/>
            </p:nvSpPr>
            <p:spPr>
              <a:xfrm>
                <a:off x="5819600" y="1777300"/>
                <a:ext cx="2650" cy="3925"/>
              </a:xfrm>
              <a:custGeom>
                <a:rect b="b" l="l" r="r" t="t"/>
                <a:pathLst>
                  <a:path extrusionOk="0" h="157" w="106">
                    <a:moveTo>
                      <a:pt x="106" y="0"/>
                    </a:moveTo>
                    <a:lnTo>
                      <a:pt x="76" y="18"/>
                    </a:lnTo>
                    <a:lnTo>
                      <a:pt x="0" y="157"/>
                    </a:lnTo>
                    <a:lnTo>
                      <a:pt x="0" y="157"/>
                    </a:lnTo>
                    <a:lnTo>
                      <a:pt x="31" y="138"/>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4"/>
              <p:cNvSpPr/>
              <p:nvPr/>
            </p:nvSpPr>
            <p:spPr>
              <a:xfrm>
                <a:off x="5814975" y="1781200"/>
                <a:ext cx="4650" cy="7225"/>
              </a:xfrm>
              <a:custGeom>
                <a:rect b="b" l="l" r="r" t="t"/>
                <a:pathLst>
                  <a:path extrusionOk="0" h="289" w="186">
                    <a:moveTo>
                      <a:pt x="185" y="1"/>
                    </a:moveTo>
                    <a:lnTo>
                      <a:pt x="144" y="24"/>
                    </a:lnTo>
                    <a:lnTo>
                      <a:pt x="1" y="288"/>
                    </a:lnTo>
                    <a:lnTo>
                      <a:pt x="42" y="265"/>
                    </a:lnTo>
                    <a:lnTo>
                      <a:pt x="18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4"/>
              <p:cNvSpPr/>
              <p:nvPr/>
            </p:nvSpPr>
            <p:spPr>
              <a:xfrm>
                <a:off x="5818575" y="1777725"/>
                <a:ext cx="2925" cy="4100"/>
              </a:xfrm>
              <a:custGeom>
                <a:rect b="b" l="l" r="r" t="t"/>
                <a:pathLst>
                  <a:path extrusionOk="0" h="164" w="117">
                    <a:moveTo>
                      <a:pt x="117" y="1"/>
                    </a:moveTo>
                    <a:lnTo>
                      <a:pt x="76" y="24"/>
                    </a:lnTo>
                    <a:lnTo>
                      <a:pt x="0" y="163"/>
                    </a:lnTo>
                    <a:lnTo>
                      <a:pt x="41" y="140"/>
                    </a:lnTo>
                    <a:lnTo>
                      <a:pt x="11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4"/>
              <p:cNvSpPr/>
              <p:nvPr/>
            </p:nvSpPr>
            <p:spPr>
              <a:xfrm>
                <a:off x="5814050" y="1781800"/>
                <a:ext cx="4550" cy="7150"/>
              </a:xfrm>
              <a:custGeom>
                <a:rect b="b" l="l" r="r" t="t"/>
                <a:pathLst>
                  <a:path extrusionOk="0" h="286" w="182">
                    <a:moveTo>
                      <a:pt x="181" y="0"/>
                    </a:moveTo>
                    <a:lnTo>
                      <a:pt x="110" y="41"/>
                    </a:lnTo>
                    <a:lnTo>
                      <a:pt x="0" y="245"/>
                    </a:lnTo>
                    <a:lnTo>
                      <a:pt x="0" y="286"/>
                    </a:lnTo>
                    <a:lnTo>
                      <a:pt x="38" y="264"/>
                    </a:lnTo>
                    <a:lnTo>
                      <a:pt x="18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4"/>
              <p:cNvSpPr/>
              <p:nvPr/>
            </p:nvSpPr>
            <p:spPr>
              <a:xfrm>
                <a:off x="5814050" y="1779325"/>
                <a:ext cx="4650" cy="5100"/>
              </a:xfrm>
              <a:custGeom>
                <a:rect b="b" l="l" r="r" t="t"/>
                <a:pathLst>
                  <a:path extrusionOk="0" h="204" w="186">
                    <a:moveTo>
                      <a:pt x="186" y="1"/>
                    </a:moveTo>
                    <a:lnTo>
                      <a:pt x="0" y="108"/>
                    </a:lnTo>
                    <a:lnTo>
                      <a:pt x="0" y="204"/>
                    </a:lnTo>
                    <a:lnTo>
                      <a:pt x="110" y="140"/>
                    </a:lnTo>
                    <a:lnTo>
                      <a:pt x="18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4"/>
              <p:cNvSpPr/>
              <p:nvPr/>
            </p:nvSpPr>
            <p:spPr>
              <a:xfrm>
                <a:off x="5816800" y="1778300"/>
                <a:ext cx="3675" cy="4525"/>
              </a:xfrm>
              <a:custGeom>
                <a:rect b="b" l="l" r="r" t="t"/>
                <a:pathLst>
                  <a:path extrusionOk="0" h="181" w="147">
                    <a:moveTo>
                      <a:pt x="147" y="1"/>
                    </a:moveTo>
                    <a:lnTo>
                      <a:pt x="76" y="42"/>
                    </a:lnTo>
                    <a:lnTo>
                      <a:pt x="0" y="181"/>
                    </a:lnTo>
                    <a:lnTo>
                      <a:pt x="0" y="181"/>
                    </a:lnTo>
                    <a:lnTo>
                      <a:pt x="71" y="140"/>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4"/>
              <p:cNvSpPr/>
              <p:nvPr/>
            </p:nvSpPr>
            <p:spPr>
              <a:xfrm>
                <a:off x="5814050" y="1782800"/>
                <a:ext cx="2775" cy="5150"/>
              </a:xfrm>
              <a:custGeom>
                <a:rect b="b" l="l" r="r" t="t"/>
                <a:pathLst>
                  <a:path extrusionOk="0" h="206" w="111">
                    <a:moveTo>
                      <a:pt x="110" y="1"/>
                    </a:moveTo>
                    <a:lnTo>
                      <a:pt x="0" y="65"/>
                    </a:lnTo>
                    <a:lnTo>
                      <a:pt x="0" y="205"/>
                    </a:lnTo>
                    <a:lnTo>
                      <a:pt x="110"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4"/>
              <p:cNvSpPr/>
              <p:nvPr/>
            </p:nvSpPr>
            <p:spPr>
              <a:xfrm>
                <a:off x="5813200" y="1784400"/>
                <a:ext cx="875" cy="5075"/>
              </a:xfrm>
              <a:custGeom>
                <a:rect b="b" l="l" r="r" t="t"/>
                <a:pathLst>
                  <a:path extrusionOk="0" h="203" w="35">
                    <a:moveTo>
                      <a:pt x="34" y="1"/>
                    </a:moveTo>
                    <a:lnTo>
                      <a:pt x="1" y="21"/>
                    </a:lnTo>
                    <a:lnTo>
                      <a:pt x="1" y="202"/>
                    </a:lnTo>
                    <a:lnTo>
                      <a:pt x="28" y="186"/>
                    </a:lnTo>
                    <a:lnTo>
                      <a:pt x="28" y="153"/>
                    </a:lnTo>
                    <a:lnTo>
                      <a:pt x="34" y="141"/>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4"/>
              <p:cNvSpPr/>
              <p:nvPr/>
            </p:nvSpPr>
            <p:spPr>
              <a:xfrm>
                <a:off x="5813175" y="1782000"/>
                <a:ext cx="900" cy="2925"/>
              </a:xfrm>
              <a:custGeom>
                <a:rect b="b" l="l" r="r" t="t"/>
                <a:pathLst>
                  <a:path extrusionOk="0" h="117" w="36">
                    <a:moveTo>
                      <a:pt x="35" y="1"/>
                    </a:moveTo>
                    <a:lnTo>
                      <a:pt x="0" y="21"/>
                    </a:lnTo>
                    <a:lnTo>
                      <a:pt x="2" y="117"/>
                    </a:lnTo>
                    <a:lnTo>
                      <a:pt x="35" y="97"/>
                    </a:lnTo>
                    <a:lnTo>
                      <a:pt x="3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4"/>
              <p:cNvSpPr/>
              <p:nvPr/>
            </p:nvSpPr>
            <p:spPr>
              <a:xfrm>
                <a:off x="5809250" y="1782525"/>
                <a:ext cx="3975" cy="4650"/>
              </a:xfrm>
              <a:custGeom>
                <a:rect b="b" l="l" r="r" t="t"/>
                <a:pathLst>
                  <a:path extrusionOk="0" h="186" w="159">
                    <a:moveTo>
                      <a:pt x="157" y="0"/>
                    </a:moveTo>
                    <a:lnTo>
                      <a:pt x="76" y="47"/>
                    </a:lnTo>
                    <a:lnTo>
                      <a:pt x="1" y="186"/>
                    </a:lnTo>
                    <a:lnTo>
                      <a:pt x="1" y="186"/>
                    </a:lnTo>
                    <a:lnTo>
                      <a:pt x="159" y="96"/>
                    </a:lnTo>
                    <a:lnTo>
                      <a:pt x="15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4"/>
              <p:cNvSpPr/>
              <p:nvPr/>
            </p:nvSpPr>
            <p:spPr>
              <a:xfrm>
                <a:off x="5804900" y="1787150"/>
                <a:ext cx="4375" cy="7100"/>
              </a:xfrm>
              <a:custGeom>
                <a:rect b="b" l="l" r="r" t="t"/>
                <a:pathLst>
                  <a:path extrusionOk="0" h="284" w="175">
                    <a:moveTo>
                      <a:pt x="175" y="1"/>
                    </a:moveTo>
                    <a:lnTo>
                      <a:pt x="144" y="18"/>
                    </a:lnTo>
                    <a:lnTo>
                      <a:pt x="1" y="284"/>
                    </a:lnTo>
                    <a:lnTo>
                      <a:pt x="1" y="284"/>
                    </a:lnTo>
                    <a:lnTo>
                      <a:pt x="31" y="266"/>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4"/>
              <p:cNvSpPr/>
              <p:nvPr/>
            </p:nvSpPr>
            <p:spPr>
              <a:xfrm>
                <a:off x="5808500" y="1783675"/>
                <a:ext cx="2675" cy="3950"/>
              </a:xfrm>
              <a:custGeom>
                <a:rect b="b" l="l" r="r" t="t"/>
                <a:pathLst>
                  <a:path extrusionOk="0" h="158" w="107">
                    <a:moveTo>
                      <a:pt x="106" y="1"/>
                    </a:moveTo>
                    <a:lnTo>
                      <a:pt x="76" y="19"/>
                    </a:lnTo>
                    <a:lnTo>
                      <a:pt x="0" y="157"/>
                    </a:lnTo>
                    <a:lnTo>
                      <a:pt x="0" y="157"/>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4"/>
              <p:cNvSpPr/>
              <p:nvPr/>
            </p:nvSpPr>
            <p:spPr>
              <a:xfrm>
                <a:off x="5803925" y="1787600"/>
                <a:ext cx="4600" cy="7225"/>
              </a:xfrm>
              <a:custGeom>
                <a:rect b="b" l="l" r="r" t="t"/>
                <a:pathLst>
                  <a:path extrusionOk="0" h="289" w="184">
                    <a:moveTo>
                      <a:pt x="183" y="0"/>
                    </a:moveTo>
                    <a:lnTo>
                      <a:pt x="144" y="23"/>
                    </a:lnTo>
                    <a:lnTo>
                      <a:pt x="1" y="289"/>
                    </a:lnTo>
                    <a:lnTo>
                      <a:pt x="1" y="289"/>
                    </a:lnTo>
                    <a:lnTo>
                      <a:pt x="40" y="266"/>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4"/>
              <p:cNvSpPr/>
              <p:nvPr/>
            </p:nvSpPr>
            <p:spPr>
              <a:xfrm>
                <a:off x="5807525" y="1784150"/>
                <a:ext cx="2875" cy="4050"/>
              </a:xfrm>
              <a:custGeom>
                <a:rect b="b" l="l" r="r" t="t"/>
                <a:pathLst>
                  <a:path extrusionOk="0" h="162" w="115">
                    <a:moveTo>
                      <a:pt x="115" y="0"/>
                    </a:moveTo>
                    <a:lnTo>
                      <a:pt x="74" y="24"/>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4"/>
              <p:cNvSpPr/>
              <p:nvPr/>
            </p:nvSpPr>
            <p:spPr>
              <a:xfrm>
                <a:off x="5802800" y="1789175"/>
                <a:ext cx="2975" cy="5450"/>
              </a:xfrm>
              <a:custGeom>
                <a:rect b="b" l="l" r="r" t="t"/>
                <a:pathLst>
                  <a:path extrusionOk="0" h="218" w="119">
                    <a:moveTo>
                      <a:pt x="118" y="1"/>
                    </a:moveTo>
                    <a:lnTo>
                      <a:pt x="1" y="69"/>
                    </a:lnTo>
                    <a:lnTo>
                      <a:pt x="1" y="217"/>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4"/>
              <p:cNvSpPr/>
              <p:nvPr/>
            </p:nvSpPr>
            <p:spPr>
              <a:xfrm>
                <a:off x="5802800" y="1788175"/>
                <a:ext cx="4750" cy="7275"/>
              </a:xfrm>
              <a:custGeom>
                <a:rect b="b" l="l" r="r" t="t"/>
                <a:pathLst>
                  <a:path extrusionOk="0" h="291" w="190">
                    <a:moveTo>
                      <a:pt x="189" y="0"/>
                    </a:moveTo>
                    <a:lnTo>
                      <a:pt x="118" y="41"/>
                    </a:lnTo>
                    <a:lnTo>
                      <a:pt x="1" y="257"/>
                    </a:lnTo>
                    <a:lnTo>
                      <a:pt x="1" y="290"/>
                    </a:lnTo>
                    <a:lnTo>
                      <a:pt x="46" y="266"/>
                    </a:lnTo>
                    <a:lnTo>
                      <a:pt x="18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4"/>
              <p:cNvSpPr/>
              <p:nvPr/>
            </p:nvSpPr>
            <p:spPr>
              <a:xfrm>
                <a:off x="5805750" y="1784725"/>
                <a:ext cx="3650" cy="4475"/>
              </a:xfrm>
              <a:custGeom>
                <a:rect b="b" l="l" r="r" t="t"/>
                <a:pathLst>
                  <a:path extrusionOk="0" h="179" w="146">
                    <a:moveTo>
                      <a:pt x="145" y="1"/>
                    </a:moveTo>
                    <a:lnTo>
                      <a:pt x="74" y="41"/>
                    </a:lnTo>
                    <a:lnTo>
                      <a:pt x="0" y="179"/>
                    </a:lnTo>
                    <a:lnTo>
                      <a:pt x="71" y="138"/>
                    </a:lnTo>
                    <a:lnTo>
                      <a:pt x="14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4"/>
              <p:cNvSpPr/>
              <p:nvPr/>
            </p:nvSpPr>
            <p:spPr>
              <a:xfrm>
                <a:off x="5801925" y="1790900"/>
                <a:ext cx="900" cy="5050"/>
              </a:xfrm>
              <a:custGeom>
                <a:rect b="b" l="l" r="r" t="t"/>
                <a:pathLst>
                  <a:path extrusionOk="0" h="202" w="36">
                    <a:moveTo>
                      <a:pt x="36" y="0"/>
                    </a:moveTo>
                    <a:lnTo>
                      <a:pt x="1" y="20"/>
                    </a:lnTo>
                    <a:lnTo>
                      <a:pt x="2" y="202"/>
                    </a:lnTo>
                    <a:lnTo>
                      <a:pt x="36" y="181"/>
                    </a:lnTo>
                    <a:lnTo>
                      <a:pt x="3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4"/>
              <p:cNvSpPr/>
              <p:nvPr/>
            </p:nvSpPr>
            <p:spPr>
              <a:xfrm>
                <a:off x="5802775" y="1785750"/>
                <a:ext cx="4850" cy="5175"/>
              </a:xfrm>
              <a:custGeom>
                <a:rect b="b" l="l" r="r" t="t"/>
                <a:pathLst>
                  <a:path extrusionOk="0" h="207" w="194">
                    <a:moveTo>
                      <a:pt x="193" y="0"/>
                    </a:moveTo>
                    <a:lnTo>
                      <a:pt x="0" y="112"/>
                    </a:lnTo>
                    <a:lnTo>
                      <a:pt x="2" y="206"/>
                    </a:lnTo>
                    <a:lnTo>
                      <a:pt x="119"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4"/>
              <p:cNvSpPr/>
              <p:nvPr/>
            </p:nvSpPr>
            <p:spPr>
              <a:xfrm>
                <a:off x="5801925" y="1788525"/>
                <a:ext cx="900" cy="2900"/>
              </a:xfrm>
              <a:custGeom>
                <a:rect b="b" l="l" r="r" t="t"/>
                <a:pathLst>
                  <a:path extrusionOk="0" h="116" w="36">
                    <a:moveTo>
                      <a:pt x="34" y="1"/>
                    </a:moveTo>
                    <a:lnTo>
                      <a:pt x="1" y="20"/>
                    </a:lnTo>
                    <a:lnTo>
                      <a:pt x="1" y="115"/>
                    </a:lnTo>
                    <a:lnTo>
                      <a:pt x="36" y="95"/>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4"/>
              <p:cNvSpPr/>
              <p:nvPr/>
            </p:nvSpPr>
            <p:spPr>
              <a:xfrm>
                <a:off x="5795775" y="1791400"/>
                <a:ext cx="6225" cy="8100"/>
              </a:xfrm>
              <a:custGeom>
                <a:rect b="b" l="l" r="r" t="t"/>
                <a:pathLst>
                  <a:path extrusionOk="0" h="324" w="249">
                    <a:moveTo>
                      <a:pt x="247" y="0"/>
                    </a:moveTo>
                    <a:lnTo>
                      <a:pt x="144" y="60"/>
                    </a:lnTo>
                    <a:lnTo>
                      <a:pt x="0" y="324"/>
                    </a:lnTo>
                    <a:lnTo>
                      <a:pt x="248" y="182"/>
                    </a:lnTo>
                    <a:lnTo>
                      <a:pt x="24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4"/>
              <p:cNvSpPr/>
              <p:nvPr/>
            </p:nvSpPr>
            <p:spPr>
              <a:xfrm>
                <a:off x="5799350" y="1789000"/>
                <a:ext cx="2600" cy="3900"/>
              </a:xfrm>
              <a:custGeom>
                <a:rect b="b" l="l" r="r" t="t"/>
                <a:pathLst>
                  <a:path extrusionOk="0" h="156" w="104">
                    <a:moveTo>
                      <a:pt x="104" y="1"/>
                    </a:moveTo>
                    <a:lnTo>
                      <a:pt x="76" y="17"/>
                    </a:lnTo>
                    <a:lnTo>
                      <a:pt x="1" y="156"/>
                    </a:lnTo>
                    <a:lnTo>
                      <a:pt x="104" y="96"/>
                    </a:lnTo>
                    <a:lnTo>
                      <a:pt x="10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4"/>
              <p:cNvSpPr/>
              <p:nvPr/>
            </p:nvSpPr>
            <p:spPr>
              <a:xfrm>
                <a:off x="5792875" y="1777225"/>
                <a:ext cx="41525" cy="25000"/>
              </a:xfrm>
              <a:custGeom>
                <a:rect b="b" l="l" r="r" t="t"/>
                <a:pathLst>
                  <a:path extrusionOk="0" h="1000" w="1661">
                    <a:moveTo>
                      <a:pt x="1661" y="0"/>
                    </a:moveTo>
                    <a:lnTo>
                      <a:pt x="1413" y="143"/>
                    </a:lnTo>
                    <a:lnTo>
                      <a:pt x="1381" y="161"/>
                    </a:lnTo>
                    <a:lnTo>
                      <a:pt x="1342" y="183"/>
                    </a:lnTo>
                    <a:lnTo>
                      <a:pt x="1297" y="209"/>
                    </a:lnTo>
                    <a:lnTo>
                      <a:pt x="1263" y="228"/>
                    </a:lnTo>
                    <a:lnTo>
                      <a:pt x="956" y="406"/>
                    </a:lnTo>
                    <a:lnTo>
                      <a:pt x="926" y="424"/>
                    </a:lnTo>
                    <a:lnTo>
                      <a:pt x="885" y="447"/>
                    </a:lnTo>
                    <a:lnTo>
                      <a:pt x="847" y="469"/>
                    </a:lnTo>
                    <a:lnTo>
                      <a:pt x="841" y="473"/>
                    </a:lnTo>
                    <a:lnTo>
                      <a:pt x="814" y="489"/>
                    </a:lnTo>
                    <a:lnTo>
                      <a:pt x="512" y="663"/>
                    </a:lnTo>
                    <a:lnTo>
                      <a:pt x="482" y="681"/>
                    </a:lnTo>
                    <a:lnTo>
                      <a:pt x="443" y="704"/>
                    </a:lnTo>
                    <a:lnTo>
                      <a:pt x="398" y="728"/>
                    </a:lnTo>
                    <a:lnTo>
                      <a:pt x="364" y="749"/>
                    </a:lnTo>
                    <a:lnTo>
                      <a:pt x="116" y="891"/>
                    </a:lnTo>
                    <a:lnTo>
                      <a:pt x="86" y="910"/>
                    </a:lnTo>
                    <a:lnTo>
                      <a:pt x="45" y="931"/>
                    </a:lnTo>
                    <a:lnTo>
                      <a:pt x="0" y="957"/>
                    </a:lnTo>
                    <a:lnTo>
                      <a:pt x="2" y="1000"/>
                    </a:lnTo>
                    <a:lnTo>
                      <a:pt x="13" y="992"/>
                    </a:lnTo>
                    <a:lnTo>
                      <a:pt x="53" y="969"/>
                    </a:lnTo>
                    <a:lnTo>
                      <a:pt x="84" y="952"/>
                    </a:lnTo>
                    <a:lnTo>
                      <a:pt x="364" y="789"/>
                    </a:lnTo>
                    <a:lnTo>
                      <a:pt x="398" y="770"/>
                    </a:lnTo>
                    <a:lnTo>
                      <a:pt x="409" y="763"/>
                    </a:lnTo>
                    <a:lnTo>
                      <a:pt x="450" y="740"/>
                    </a:lnTo>
                    <a:lnTo>
                      <a:pt x="480" y="723"/>
                    </a:lnTo>
                    <a:lnTo>
                      <a:pt x="814" y="530"/>
                    </a:lnTo>
                    <a:lnTo>
                      <a:pt x="853" y="508"/>
                    </a:lnTo>
                    <a:lnTo>
                      <a:pt x="892" y="485"/>
                    </a:lnTo>
                    <a:lnTo>
                      <a:pt x="924" y="467"/>
                    </a:lnTo>
                    <a:lnTo>
                      <a:pt x="1263" y="270"/>
                    </a:lnTo>
                    <a:lnTo>
                      <a:pt x="1308" y="244"/>
                    </a:lnTo>
                    <a:lnTo>
                      <a:pt x="1349" y="221"/>
                    </a:lnTo>
                    <a:lnTo>
                      <a:pt x="1379" y="203"/>
                    </a:lnTo>
                    <a:lnTo>
                      <a:pt x="1661" y="41"/>
                    </a:lnTo>
                    <a:lnTo>
                      <a:pt x="166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4"/>
              <p:cNvSpPr/>
              <p:nvPr/>
            </p:nvSpPr>
            <p:spPr>
              <a:xfrm>
                <a:off x="5792875" y="1793900"/>
                <a:ext cx="4725" cy="8325"/>
              </a:xfrm>
              <a:custGeom>
                <a:rect b="b" l="l" r="r" t="t"/>
                <a:pathLst>
                  <a:path extrusionOk="0" h="333" w="189">
                    <a:moveTo>
                      <a:pt x="189" y="0"/>
                    </a:moveTo>
                    <a:lnTo>
                      <a:pt x="118" y="41"/>
                    </a:lnTo>
                    <a:lnTo>
                      <a:pt x="0" y="257"/>
                    </a:lnTo>
                    <a:lnTo>
                      <a:pt x="1" y="290"/>
                    </a:lnTo>
                    <a:lnTo>
                      <a:pt x="45" y="264"/>
                    </a:lnTo>
                    <a:lnTo>
                      <a:pt x="189" y="0"/>
                    </a:lnTo>
                    <a:close/>
                    <a:moveTo>
                      <a:pt x="1" y="290"/>
                    </a:moveTo>
                    <a:lnTo>
                      <a:pt x="0" y="290"/>
                    </a:lnTo>
                    <a:lnTo>
                      <a:pt x="2" y="333"/>
                    </a:lnTo>
                    <a:lnTo>
                      <a:pt x="1" y="29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4"/>
              <p:cNvSpPr/>
              <p:nvPr/>
            </p:nvSpPr>
            <p:spPr>
              <a:xfrm>
                <a:off x="5797575" y="1789850"/>
                <a:ext cx="2925" cy="4075"/>
              </a:xfrm>
              <a:custGeom>
                <a:rect b="b" l="l" r="r" t="t"/>
                <a:pathLst>
                  <a:path extrusionOk="0" h="163" w="117">
                    <a:moveTo>
                      <a:pt x="117" y="0"/>
                    </a:moveTo>
                    <a:lnTo>
                      <a:pt x="76" y="23"/>
                    </a:lnTo>
                    <a:lnTo>
                      <a:pt x="1" y="162"/>
                    </a:lnTo>
                    <a:lnTo>
                      <a:pt x="42" y="139"/>
                    </a:lnTo>
                    <a:lnTo>
                      <a:pt x="11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4"/>
              <p:cNvSpPr/>
              <p:nvPr/>
            </p:nvSpPr>
            <p:spPr>
              <a:xfrm>
                <a:off x="5798600" y="1789400"/>
                <a:ext cx="2675" cy="3950"/>
              </a:xfrm>
              <a:custGeom>
                <a:rect b="b" l="l" r="r" t="t"/>
                <a:pathLst>
                  <a:path extrusionOk="0" h="158" w="107">
                    <a:moveTo>
                      <a:pt x="106" y="1"/>
                    </a:moveTo>
                    <a:lnTo>
                      <a:pt x="76" y="18"/>
                    </a:lnTo>
                    <a:lnTo>
                      <a:pt x="1" y="157"/>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4"/>
              <p:cNvSpPr/>
              <p:nvPr/>
            </p:nvSpPr>
            <p:spPr>
              <a:xfrm>
                <a:off x="5794000" y="1793325"/>
                <a:ext cx="4625" cy="7200"/>
              </a:xfrm>
              <a:custGeom>
                <a:rect b="b" l="l" r="r" t="t"/>
                <a:pathLst>
                  <a:path extrusionOk="0" h="288" w="185">
                    <a:moveTo>
                      <a:pt x="185" y="0"/>
                    </a:moveTo>
                    <a:lnTo>
                      <a:pt x="144" y="23"/>
                    </a:lnTo>
                    <a:lnTo>
                      <a:pt x="0" y="287"/>
                    </a:lnTo>
                    <a:lnTo>
                      <a:pt x="41" y="266"/>
                    </a:lnTo>
                    <a:lnTo>
                      <a:pt x="18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4"/>
              <p:cNvSpPr/>
              <p:nvPr/>
            </p:nvSpPr>
            <p:spPr>
              <a:xfrm>
                <a:off x="5795800" y="1790425"/>
                <a:ext cx="3700" cy="4525"/>
              </a:xfrm>
              <a:custGeom>
                <a:rect b="b" l="l" r="r" t="t"/>
                <a:pathLst>
                  <a:path extrusionOk="0" h="181" w="148">
                    <a:moveTo>
                      <a:pt x="147" y="0"/>
                    </a:moveTo>
                    <a:lnTo>
                      <a:pt x="76" y="42"/>
                    </a:lnTo>
                    <a:lnTo>
                      <a:pt x="1" y="180"/>
                    </a:lnTo>
                    <a:lnTo>
                      <a:pt x="1" y="180"/>
                    </a:lnTo>
                    <a:lnTo>
                      <a:pt x="72" y="139"/>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4"/>
              <p:cNvSpPr/>
              <p:nvPr/>
            </p:nvSpPr>
            <p:spPr>
              <a:xfrm>
                <a:off x="5792875" y="1794925"/>
                <a:ext cx="2950" cy="5425"/>
              </a:xfrm>
              <a:custGeom>
                <a:rect b="b" l="l" r="r" t="t"/>
                <a:pathLst>
                  <a:path extrusionOk="0" h="217" w="118">
                    <a:moveTo>
                      <a:pt x="118" y="0"/>
                    </a:moveTo>
                    <a:lnTo>
                      <a:pt x="0" y="68"/>
                    </a:lnTo>
                    <a:lnTo>
                      <a:pt x="0" y="216"/>
                    </a:lnTo>
                    <a:lnTo>
                      <a:pt x="11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4"/>
              <p:cNvSpPr/>
              <p:nvPr/>
            </p:nvSpPr>
            <p:spPr>
              <a:xfrm>
                <a:off x="5792875" y="1791475"/>
                <a:ext cx="4850" cy="5175"/>
              </a:xfrm>
              <a:custGeom>
                <a:rect b="b" l="l" r="r" t="t"/>
                <a:pathLst>
                  <a:path extrusionOk="0" h="207" w="194">
                    <a:moveTo>
                      <a:pt x="193" y="0"/>
                    </a:moveTo>
                    <a:lnTo>
                      <a:pt x="0" y="112"/>
                    </a:lnTo>
                    <a:lnTo>
                      <a:pt x="0" y="206"/>
                    </a:lnTo>
                    <a:lnTo>
                      <a:pt x="118"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4"/>
              <p:cNvSpPr/>
              <p:nvPr/>
            </p:nvSpPr>
            <p:spPr>
              <a:xfrm>
                <a:off x="5805675" y="1784900"/>
                <a:ext cx="7550" cy="8925"/>
              </a:xfrm>
              <a:custGeom>
                <a:rect b="b" l="l" r="r" t="t"/>
                <a:pathLst>
                  <a:path extrusionOk="0" h="357" w="302">
                    <a:moveTo>
                      <a:pt x="302" y="1"/>
                    </a:moveTo>
                    <a:lnTo>
                      <a:pt x="144" y="91"/>
                    </a:lnTo>
                    <a:lnTo>
                      <a:pt x="0" y="356"/>
                    </a:lnTo>
                    <a:lnTo>
                      <a:pt x="302" y="182"/>
                    </a:lnTo>
                    <a:lnTo>
                      <a:pt x="30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4"/>
              <p:cNvSpPr/>
              <p:nvPr/>
            </p:nvSpPr>
            <p:spPr>
              <a:xfrm>
                <a:off x="5825275" y="1776200"/>
                <a:ext cx="2975" cy="5400"/>
              </a:xfrm>
              <a:custGeom>
                <a:rect b="b" l="l" r="r" t="t"/>
                <a:pathLst>
                  <a:path extrusionOk="0" h="216" w="119">
                    <a:moveTo>
                      <a:pt x="118" y="1"/>
                    </a:moveTo>
                    <a:lnTo>
                      <a:pt x="1" y="69"/>
                    </a:lnTo>
                    <a:lnTo>
                      <a:pt x="2" y="215"/>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4"/>
              <p:cNvSpPr/>
              <p:nvPr/>
            </p:nvSpPr>
            <p:spPr>
              <a:xfrm>
                <a:off x="5795000" y="1792875"/>
                <a:ext cx="4375" cy="7100"/>
              </a:xfrm>
              <a:custGeom>
                <a:rect b="b" l="l" r="r" t="t"/>
                <a:pathLst>
                  <a:path extrusionOk="0" h="284" w="175">
                    <a:moveTo>
                      <a:pt x="175" y="1"/>
                    </a:moveTo>
                    <a:lnTo>
                      <a:pt x="145" y="18"/>
                    </a:lnTo>
                    <a:lnTo>
                      <a:pt x="1" y="284"/>
                    </a:lnTo>
                    <a:lnTo>
                      <a:pt x="1" y="284"/>
                    </a:lnTo>
                    <a:lnTo>
                      <a:pt x="31" y="265"/>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4"/>
              <p:cNvSpPr/>
              <p:nvPr/>
            </p:nvSpPr>
            <p:spPr>
              <a:xfrm>
                <a:off x="5799500" y="1776800"/>
                <a:ext cx="2600" cy="3900"/>
              </a:xfrm>
              <a:custGeom>
                <a:rect b="b" l="l" r="r" t="t"/>
                <a:pathLst>
                  <a:path extrusionOk="0" h="156" w="104">
                    <a:moveTo>
                      <a:pt x="104" y="0"/>
                    </a:moveTo>
                    <a:lnTo>
                      <a:pt x="76" y="16"/>
                    </a:lnTo>
                    <a:lnTo>
                      <a:pt x="1" y="155"/>
                    </a:lnTo>
                    <a:lnTo>
                      <a:pt x="104" y="96"/>
                    </a:lnTo>
                    <a:lnTo>
                      <a:pt x="10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4"/>
              <p:cNvSpPr/>
              <p:nvPr/>
            </p:nvSpPr>
            <p:spPr>
              <a:xfrm>
                <a:off x="5805825" y="1772700"/>
                <a:ext cx="7550" cy="8900"/>
              </a:xfrm>
              <a:custGeom>
                <a:rect b="b" l="l" r="r" t="t"/>
                <a:pathLst>
                  <a:path extrusionOk="0" h="356" w="302">
                    <a:moveTo>
                      <a:pt x="300" y="0"/>
                    </a:moveTo>
                    <a:lnTo>
                      <a:pt x="144" y="90"/>
                    </a:lnTo>
                    <a:lnTo>
                      <a:pt x="0" y="355"/>
                    </a:lnTo>
                    <a:lnTo>
                      <a:pt x="302" y="181"/>
                    </a:lnTo>
                    <a:lnTo>
                      <a:pt x="30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4"/>
              <p:cNvSpPr/>
              <p:nvPr/>
            </p:nvSpPr>
            <p:spPr>
              <a:xfrm>
                <a:off x="5824600" y="1765700"/>
                <a:ext cx="850" cy="5025"/>
              </a:xfrm>
              <a:custGeom>
                <a:rect b="b" l="l" r="r" t="t"/>
                <a:pathLst>
                  <a:path extrusionOk="0" h="201" w="34">
                    <a:moveTo>
                      <a:pt x="34" y="0"/>
                    </a:moveTo>
                    <a:lnTo>
                      <a:pt x="0" y="19"/>
                    </a:lnTo>
                    <a:lnTo>
                      <a:pt x="0" y="200"/>
                    </a:lnTo>
                    <a:lnTo>
                      <a:pt x="34" y="182"/>
                    </a:lnTo>
                    <a:lnTo>
                      <a:pt x="34" y="148"/>
                    </a:lnTo>
                    <a:lnTo>
                      <a:pt x="34" y="147"/>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4"/>
              <p:cNvSpPr/>
              <p:nvPr/>
            </p:nvSpPr>
            <p:spPr>
              <a:xfrm>
                <a:off x="5825425" y="1769350"/>
                <a:ext cx="50" cy="900"/>
              </a:xfrm>
              <a:custGeom>
                <a:rect b="b" l="l" r="r" t="t"/>
                <a:pathLst>
                  <a:path extrusionOk="0" h="36" w="2">
                    <a:moveTo>
                      <a:pt x="1" y="1"/>
                    </a:moveTo>
                    <a:lnTo>
                      <a:pt x="1" y="2"/>
                    </a:lnTo>
                    <a:lnTo>
                      <a:pt x="1" y="36"/>
                    </a:lnTo>
                    <a:lnTo>
                      <a:pt x="2" y="36"/>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4"/>
              <p:cNvSpPr/>
              <p:nvPr/>
            </p:nvSpPr>
            <p:spPr>
              <a:xfrm>
                <a:off x="5808650" y="1771450"/>
                <a:ext cx="2675" cy="3950"/>
              </a:xfrm>
              <a:custGeom>
                <a:rect b="b" l="l" r="r" t="t"/>
                <a:pathLst>
                  <a:path extrusionOk="0" h="158" w="107">
                    <a:moveTo>
                      <a:pt x="106" y="1"/>
                    </a:moveTo>
                    <a:lnTo>
                      <a:pt x="76" y="20"/>
                    </a:lnTo>
                    <a:lnTo>
                      <a:pt x="0" y="157"/>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4"/>
              <p:cNvSpPr/>
              <p:nvPr/>
            </p:nvSpPr>
            <p:spPr>
              <a:xfrm>
                <a:off x="5830150" y="1758950"/>
                <a:ext cx="2875" cy="4050"/>
              </a:xfrm>
              <a:custGeom>
                <a:rect b="b" l="l" r="r" t="t"/>
                <a:pathLst>
                  <a:path extrusionOk="0" h="162" w="115">
                    <a:moveTo>
                      <a:pt x="115" y="1"/>
                    </a:moveTo>
                    <a:lnTo>
                      <a:pt x="75" y="22"/>
                    </a:lnTo>
                    <a:lnTo>
                      <a:pt x="0" y="162"/>
                    </a:lnTo>
                    <a:lnTo>
                      <a:pt x="39" y="138"/>
                    </a:lnTo>
                    <a:lnTo>
                      <a:pt x="11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4"/>
              <p:cNvSpPr/>
              <p:nvPr/>
            </p:nvSpPr>
            <p:spPr>
              <a:xfrm>
                <a:off x="5828375" y="1759500"/>
                <a:ext cx="3675" cy="4525"/>
              </a:xfrm>
              <a:custGeom>
                <a:rect b="b" l="l" r="r" t="t"/>
                <a:pathLst>
                  <a:path extrusionOk="0" h="181" w="147">
                    <a:moveTo>
                      <a:pt x="146" y="0"/>
                    </a:moveTo>
                    <a:lnTo>
                      <a:pt x="75" y="42"/>
                    </a:lnTo>
                    <a:lnTo>
                      <a:pt x="0" y="180"/>
                    </a:lnTo>
                    <a:lnTo>
                      <a:pt x="71" y="140"/>
                    </a:lnTo>
                    <a:lnTo>
                      <a:pt x="14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4"/>
              <p:cNvSpPr/>
              <p:nvPr/>
            </p:nvSpPr>
            <p:spPr>
              <a:xfrm>
                <a:off x="5831125" y="1758475"/>
                <a:ext cx="2675" cy="3950"/>
              </a:xfrm>
              <a:custGeom>
                <a:rect b="b" l="l" r="r" t="t"/>
                <a:pathLst>
                  <a:path extrusionOk="0" h="158" w="107">
                    <a:moveTo>
                      <a:pt x="106" y="1"/>
                    </a:moveTo>
                    <a:lnTo>
                      <a:pt x="76" y="20"/>
                    </a:lnTo>
                    <a:lnTo>
                      <a:pt x="0" y="157"/>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4"/>
              <p:cNvSpPr/>
              <p:nvPr/>
            </p:nvSpPr>
            <p:spPr>
              <a:xfrm>
                <a:off x="5831875" y="1758075"/>
                <a:ext cx="2650" cy="3900"/>
              </a:xfrm>
              <a:custGeom>
                <a:rect b="b" l="l" r="r" t="t"/>
                <a:pathLst>
                  <a:path extrusionOk="0" h="156" w="106">
                    <a:moveTo>
                      <a:pt x="105" y="1"/>
                    </a:moveTo>
                    <a:lnTo>
                      <a:pt x="76" y="17"/>
                    </a:lnTo>
                    <a:lnTo>
                      <a:pt x="1" y="156"/>
                    </a:lnTo>
                    <a:lnTo>
                      <a:pt x="105" y="95"/>
                    </a:lnTo>
                    <a:lnTo>
                      <a:pt x="10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4"/>
              <p:cNvSpPr/>
              <p:nvPr/>
            </p:nvSpPr>
            <p:spPr>
              <a:xfrm>
                <a:off x="5827525" y="1761950"/>
                <a:ext cx="4375" cy="7100"/>
              </a:xfrm>
              <a:custGeom>
                <a:rect b="b" l="l" r="r" t="t"/>
                <a:pathLst>
                  <a:path extrusionOk="0" h="284" w="175">
                    <a:moveTo>
                      <a:pt x="175" y="1"/>
                    </a:moveTo>
                    <a:lnTo>
                      <a:pt x="144" y="18"/>
                    </a:lnTo>
                    <a:lnTo>
                      <a:pt x="1" y="284"/>
                    </a:lnTo>
                    <a:lnTo>
                      <a:pt x="31" y="265"/>
                    </a:lnTo>
                    <a:lnTo>
                      <a:pt x="17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4"/>
              <p:cNvSpPr/>
              <p:nvPr/>
            </p:nvSpPr>
            <p:spPr>
              <a:xfrm>
                <a:off x="5825425" y="1762975"/>
                <a:ext cx="4750" cy="7275"/>
              </a:xfrm>
              <a:custGeom>
                <a:rect b="b" l="l" r="r" t="t"/>
                <a:pathLst>
                  <a:path extrusionOk="0" h="291" w="190">
                    <a:moveTo>
                      <a:pt x="189" y="1"/>
                    </a:moveTo>
                    <a:lnTo>
                      <a:pt x="118" y="41"/>
                    </a:lnTo>
                    <a:lnTo>
                      <a:pt x="1" y="256"/>
                    </a:lnTo>
                    <a:lnTo>
                      <a:pt x="2" y="291"/>
                    </a:lnTo>
                    <a:lnTo>
                      <a:pt x="46" y="266"/>
                    </a:lnTo>
                    <a:lnTo>
                      <a:pt x="18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4"/>
              <p:cNvSpPr/>
              <p:nvPr/>
            </p:nvSpPr>
            <p:spPr>
              <a:xfrm>
                <a:off x="5825425" y="1764000"/>
                <a:ext cx="2950" cy="5375"/>
              </a:xfrm>
              <a:custGeom>
                <a:rect b="b" l="l" r="r" t="t"/>
                <a:pathLst>
                  <a:path extrusionOk="0" h="215" w="118">
                    <a:moveTo>
                      <a:pt x="118" y="0"/>
                    </a:moveTo>
                    <a:lnTo>
                      <a:pt x="1" y="68"/>
                    </a:lnTo>
                    <a:lnTo>
                      <a:pt x="1" y="215"/>
                    </a:lnTo>
                    <a:lnTo>
                      <a:pt x="11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4"/>
              <p:cNvSpPr/>
              <p:nvPr/>
            </p:nvSpPr>
            <p:spPr>
              <a:xfrm>
                <a:off x="5825425" y="1760550"/>
                <a:ext cx="4850" cy="5175"/>
              </a:xfrm>
              <a:custGeom>
                <a:rect b="b" l="l" r="r" t="t"/>
                <a:pathLst>
                  <a:path extrusionOk="0" h="207" w="194">
                    <a:moveTo>
                      <a:pt x="193" y="0"/>
                    </a:moveTo>
                    <a:lnTo>
                      <a:pt x="1" y="111"/>
                    </a:lnTo>
                    <a:lnTo>
                      <a:pt x="1" y="206"/>
                    </a:lnTo>
                    <a:lnTo>
                      <a:pt x="118"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4"/>
              <p:cNvSpPr/>
              <p:nvPr/>
            </p:nvSpPr>
            <p:spPr>
              <a:xfrm>
                <a:off x="5824600" y="1763300"/>
                <a:ext cx="850" cy="2900"/>
              </a:xfrm>
              <a:custGeom>
                <a:rect b="b" l="l" r="r" t="t"/>
                <a:pathLst>
                  <a:path extrusionOk="0" h="116" w="34">
                    <a:moveTo>
                      <a:pt x="34" y="1"/>
                    </a:moveTo>
                    <a:lnTo>
                      <a:pt x="0" y="21"/>
                    </a:lnTo>
                    <a:lnTo>
                      <a:pt x="0" y="115"/>
                    </a:lnTo>
                    <a:lnTo>
                      <a:pt x="34" y="96"/>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4"/>
              <p:cNvSpPr/>
              <p:nvPr/>
            </p:nvSpPr>
            <p:spPr>
              <a:xfrm>
                <a:off x="5816900" y="1766175"/>
                <a:ext cx="7725" cy="9000"/>
              </a:xfrm>
              <a:custGeom>
                <a:rect b="b" l="l" r="r" t="t"/>
                <a:pathLst>
                  <a:path extrusionOk="0" h="360" w="309">
                    <a:moveTo>
                      <a:pt x="308" y="0"/>
                    </a:moveTo>
                    <a:lnTo>
                      <a:pt x="144" y="94"/>
                    </a:lnTo>
                    <a:lnTo>
                      <a:pt x="1" y="360"/>
                    </a:lnTo>
                    <a:lnTo>
                      <a:pt x="308" y="181"/>
                    </a:lnTo>
                    <a:lnTo>
                      <a:pt x="30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4"/>
              <p:cNvSpPr/>
              <p:nvPr/>
            </p:nvSpPr>
            <p:spPr>
              <a:xfrm>
                <a:off x="5820500" y="1763800"/>
                <a:ext cx="4125" cy="4750"/>
              </a:xfrm>
              <a:custGeom>
                <a:rect b="b" l="l" r="r" t="t"/>
                <a:pathLst>
                  <a:path extrusionOk="0" h="190" w="165">
                    <a:moveTo>
                      <a:pt x="164" y="1"/>
                    </a:moveTo>
                    <a:lnTo>
                      <a:pt x="76" y="52"/>
                    </a:lnTo>
                    <a:lnTo>
                      <a:pt x="0" y="189"/>
                    </a:lnTo>
                    <a:lnTo>
                      <a:pt x="0" y="189"/>
                    </a:lnTo>
                    <a:lnTo>
                      <a:pt x="164" y="95"/>
                    </a:lnTo>
                    <a:lnTo>
                      <a:pt x="16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4"/>
              <p:cNvSpPr/>
              <p:nvPr/>
            </p:nvSpPr>
            <p:spPr>
              <a:xfrm>
                <a:off x="5816150" y="1768525"/>
                <a:ext cx="4375" cy="7100"/>
              </a:xfrm>
              <a:custGeom>
                <a:rect b="b" l="l" r="r" t="t"/>
                <a:pathLst>
                  <a:path extrusionOk="0" h="284" w="175">
                    <a:moveTo>
                      <a:pt x="174" y="0"/>
                    </a:moveTo>
                    <a:lnTo>
                      <a:pt x="144" y="19"/>
                    </a:lnTo>
                    <a:lnTo>
                      <a:pt x="0" y="283"/>
                    </a:lnTo>
                    <a:lnTo>
                      <a:pt x="31" y="266"/>
                    </a:lnTo>
                    <a:lnTo>
                      <a:pt x="17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4"/>
              <p:cNvSpPr/>
              <p:nvPr/>
            </p:nvSpPr>
            <p:spPr>
              <a:xfrm>
                <a:off x="5818725" y="1765525"/>
                <a:ext cx="2925" cy="4075"/>
              </a:xfrm>
              <a:custGeom>
                <a:rect b="b" l="l" r="r" t="t"/>
                <a:pathLst>
                  <a:path extrusionOk="0" h="163" w="117">
                    <a:moveTo>
                      <a:pt x="116" y="0"/>
                    </a:moveTo>
                    <a:lnTo>
                      <a:pt x="76" y="23"/>
                    </a:lnTo>
                    <a:lnTo>
                      <a:pt x="0" y="162"/>
                    </a:lnTo>
                    <a:lnTo>
                      <a:pt x="41" y="139"/>
                    </a:lnTo>
                    <a:lnTo>
                      <a:pt x="11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4"/>
              <p:cNvSpPr/>
              <p:nvPr/>
            </p:nvSpPr>
            <p:spPr>
              <a:xfrm>
                <a:off x="5819725" y="1765075"/>
                <a:ext cx="2675" cy="3950"/>
              </a:xfrm>
              <a:custGeom>
                <a:rect b="b" l="l" r="r" t="t"/>
                <a:pathLst>
                  <a:path extrusionOk="0" h="158" w="107">
                    <a:moveTo>
                      <a:pt x="107" y="1"/>
                    </a:moveTo>
                    <a:lnTo>
                      <a:pt x="76" y="18"/>
                    </a:lnTo>
                    <a:lnTo>
                      <a:pt x="1" y="157"/>
                    </a:lnTo>
                    <a:lnTo>
                      <a:pt x="1" y="157"/>
                    </a:lnTo>
                    <a:lnTo>
                      <a:pt x="31" y="138"/>
                    </a:lnTo>
                    <a:lnTo>
                      <a:pt x="10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4"/>
              <p:cNvSpPr/>
              <p:nvPr/>
            </p:nvSpPr>
            <p:spPr>
              <a:xfrm>
                <a:off x="5814200" y="1767100"/>
                <a:ext cx="4650" cy="5100"/>
              </a:xfrm>
              <a:custGeom>
                <a:rect b="b" l="l" r="r" t="t"/>
                <a:pathLst>
                  <a:path extrusionOk="0" h="204" w="186">
                    <a:moveTo>
                      <a:pt x="186" y="1"/>
                    </a:moveTo>
                    <a:lnTo>
                      <a:pt x="0" y="108"/>
                    </a:lnTo>
                    <a:lnTo>
                      <a:pt x="0" y="204"/>
                    </a:lnTo>
                    <a:lnTo>
                      <a:pt x="110" y="140"/>
                    </a:lnTo>
                    <a:lnTo>
                      <a:pt x="18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4"/>
              <p:cNvSpPr/>
              <p:nvPr/>
            </p:nvSpPr>
            <p:spPr>
              <a:xfrm>
                <a:off x="5814200" y="1769575"/>
                <a:ext cx="4550" cy="7175"/>
              </a:xfrm>
              <a:custGeom>
                <a:rect b="b" l="l" r="r" t="t"/>
                <a:pathLst>
                  <a:path extrusionOk="0" h="287" w="182">
                    <a:moveTo>
                      <a:pt x="181" y="0"/>
                    </a:moveTo>
                    <a:lnTo>
                      <a:pt x="110" y="41"/>
                    </a:lnTo>
                    <a:lnTo>
                      <a:pt x="0" y="246"/>
                    </a:lnTo>
                    <a:lnTo>
                      <a:pt x="0" y="286"/>
                    </a:lnTo>
                    <a:lnTo>
                      <a:pt x="38" y="264"/>
                    </a:lnTo>
                    <a:lnTo>
                      <a:pt x="18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4"/>
              <p:cNvSpPr/>
              <p:nvPr/>
            </p:nvSpPr>
            <p:spPr>
              <a:xfrm>
                <a:off x="5815125" y="1769000"/>
                <a:ext cx="4625" cy="7200"/>
              </a:xfrm>
              <a:custGeom>
                <a:rect b="b" l="l" r="r" t="t"/>
                <a:pathLst>
                  <a:path extrusionOk="0" h="288" w="185">
                    <a:moveTo>
                      <a:pt x="185" y="0"/>
                    </a:moveTo>
                    <a:lnTo>
                      <a:pt x="144" y="23"/>
                    </a:lnTo>
                    <a:lnTo>
                      <a:pt x="1" y="287"/>
                    </a:lnTo>
                    <a:lnTo>
                      <a:pt x="41" y="264"/>
                    </a:lnTo>
                    <a:lnTo>
                      <a:pt x="18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4"/>
              <p:cNvSpPr/>
              <p:nvPr/>
            </p:nvSpPr>
            <p:spPr>
              <a:xfrm>
                <a:off x="5814050" y="1775700"/>
                <a:ext cx="175" cy="1150"/>
              </a:xfrm>
              <a:custGeom>
                <a:rect b="b" l="l" r="r" t="t"/>
                <a:pathLst>
                  <a:path extrusionOk="0" h="46" w="7">
                    <a:moveTo>
                      <a:pt x="6" y="1"/>
                    </a:moveTo>
                    <a:lnTo>
                      <a:pt x="0" y="12"/>
                    </a:lnTo>
                    <a:lnTo>
                      <a:pt x="0" y="45"/>
                    </a:lnTo>
                    <a:lnTo>
                      <a:pt x="6" y="41"/>
                    </a:lnTo>
                    <a:lnTo>
                      <a:pt x="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4"/>
              <p:cNvSpPr/>
              <p:nvPr/>
            </p:nvSpPr>
            <p:spPr>
              <a:xfrm>
                <a:off x="5816950" y="1766100"/>
                <a:ext cx="3675" cy="4525"/>
              </a:xfrm>
              <a:custGeom>
                <a:rect b="b" l="l" r="r" t="t"/>
                <a:pathLst>
                  <a:path extrusionOk="0" h="181" w="147">
                    <a:moveTo>
                      <a:pt x="147" y="0"/>
                    </a:moveTo>
                    <a:lnTo>
                      <a:pt x="76" y="41"/>
                    </a:lnTo>
                    <a:lnTo>
                      <a:pt x="0" y="180"/>
                    </a:lnTo>
                    <a:lnTo>
                      <a:pt x="71" y="139"/>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4"/>
              <p:cNvSpPr/>
              <p:nvPr/>
            </p:nvSpPr>
            <p:spPr>
              <a:xfrm>
                <a:off x="5814200" y="1770600"/>
                <a:ext cx="2775" cy="5125"/>
              </a:xfrm>
              <a:custGeom>
                <a:rect b="b" l="l" r="r" t="t"/>
                <a:pathLst>
                  <a:path extrusionOk="0" h="205" w="111">
                    <a:moveTo>
                      <a:pt x="110" y="0"/>
                    </a:moveTo>
                    <a:lnTo>
                      <a:pt x="0" y="64"/>
                    </a:lnTo>
                    <a:lnTo>
                      <a:pt x="0" y="205"/>
                    </a:lnTo>
                    <a:lnTo>
                      <a:pt x="110"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4"/>
              <p:cNvSpPr/>
              <p:nvPr/>
            </p:nvSpPr>
            <p:spPr>
              <a:xfrm>
                <a:off x="5813325" y="1772175"/>
                <a:ext cx="900" cy="5075"/>
              </a:xfrm>
              <a:custGeom>
                <a:rect b="b" l="l" r="r" t="t"/>
                <a:pathLst>
                  <a:path extrusionOk="0" h="203" w="36">
                    <a:moveTo>
                      <a:pt x="35" y="1"/>
                    </a:moveTo>
                    <a:lnTo>
                      <a:pt x="0" y="21"/>
                    </a:lnTo>
                    <a:lnTo>
                      <a:pt x="2" y="202"/>
                    </a:lnTo>
                    <a:lnTo>
                      <a:pt x="29" y="186"/>
                    </a:lnTo>
                    <a:lnTo>
                      <a:pt x="29" y="153"/>
                    </a:lnTo>
                    <a:lnTo>
                      <a:pt x="35" y="142"/>
                    </a:lnTo>
                    <a:lnTo>
                      <a:pt x="3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4"/>
              <p:cNvSpPr/>
              <p:nvPr/>
            </p:nvSpPr>
            <p:spPr>
              <a:xfrm>
                <a:off x="5813325" y="1769800"/>
                <a:ext cx="900" cy="2925"/>
              </a:xfrm>
              <a:custGeom>
                <a:rect b="b" l="l" r="r" t="t"/>
                <a:pathLst>
                  <a:path extrusionOk="0" h="117" w="36">
                    <a:moveTo>
                      <a:pt x="35" y="0"/>
                    </a:moveTo>
                    <a:lnTo>
                      <a:pt x="0" y="20"/>
                    </a:lnTo>
                    <a:lnTo>
                      <a:pt x="0" y="116"/>
                    </a:lnTo>
                    <a:lnTo>
                      <a:pt x="35" y="96"/>
                    </a:lnTo>
                    <a:lnTo>
                      <a:pt x="3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4"/>
              <p:cNvSpPr/>
              <p:nvPr/>
            </p:nvSpPr>
            <p:spPr>
              <a:xfrm>
                <a:off x="5809400" y="1770300"/>
                <a:ext cx="3950" cy="4675"/>
              </a:xfrm>
              <a:custGeom>
                <a:rect b="b" l="l" r="r" t="t"/>
                <a:pathLst>
                  <a:path extrusionOk="0" h="187" w="158">
                    <a:moveTo>
                      <a:pt x="157" y="0"/>
                    </a:moveTo>
                    <a:lnTo>
                      <a:pt x="76" y="47"/>
                    </a:lnTo>
                    <a:lnTo>
                      <a:pt x="1" y="186"/>
                    </a:lnTo>
                    <a:lnTo>
                      <a:pt x="157" y="96"/>
                    </a:lnTo>
                    <a:lnTo>
                      <a:pt x="15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4"/>
              <p:cNvSpPr/>
              <p:nvPr/>
            </p:nvSpPr>
            <p:spPr>
              <a:xfrm>
                <a:off x="5804050" y="1775375"/>
                <a:ext cx="4625" cy="7250"/>
              </a:xfrm>
              <a:custGeom>
                <a:rect b="b" l="l" r="r" t="t"/>
                <a:pathLst>
                  <a:path extrusionOk="0" h="290" w="185">
                    <a:moveTo>
                      <a:pt x="184" y="0"/>
                    </a:moveTo>
                    <a:lnTo>
                      <a:pt x="144" y="24"/>
                    </a:lnTo>
                    <a:lnTo>
                      <a:pt x="0" y="289"/>
                    </a:lnTo>
                    <a:lnTo>
                      <a:pt x="0" y="289"/>
                    </a:lnTo>
                    <a:lnTo>
                      <a:pt x="41" y="266"/>
                    </a:lnTo>
                    <a:lnTo>
                      <a:pt x="18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4"/>
              <p:cNvSpPr/>
              <p:nvPr/>
            </p:nvSpPr>
            <p:spPr>
              <a:xfrm>
                <a:off x="5805050" y="1774950"/>
                <a:ext cx="4375" cy="7075"/>
              </a:xfrm>
              <a:custGeom>
                <a:rect b="b" l="l" r="r" t="t"/>
                <a:pathLst>
                  <a:path extrusionOk="0" h="283" w="175">
                    <a:moveTo>
                      <a:pt x="175" y="0"/>
                    </a:moveTo>
                    <a:lnTo>
                      <a:pt x="144" y="17"/>
                    </a:lnTo>
                    <a:lnTo>
                      <a:pt x="1" y="283"/>
                    </a:lnTo>
                    <a:lnTo>
                      <a:pt x="31" y="265"/>
                    </a:lnTo>
                    <a:lnTo>
                      <a:pt x="17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4"/>
              <p:cNvSpPr/>
              <p:nvPr/>
            </p:nvSpPr>
            <p:spPr>
              <a:xfrm>
                <a:off x="5807625" y="1771925"/>
                <a:ext cx="2925" cy="4050"/>
              </a:xfrm>
              <a:custGeom>
                <a:rect b="b" l="l" r="r" t="t"/>
                <a:pathLst>
                  <a:path extrusionOk="0" h="162" w="117">
                    <a:moveTo>
                      <a:pt x="117" y="1"/>
                    </a:moveTo>
                    <a:lnTo>
                      <a:pt x="76" y="24"/>
                    </a:lnTo>
                    <a:lnTo>
                      <a:pt x="1" y="162"/>
                    </a:lnTo>
                    <a:lnTo>
                      <a:pt x="41" y="138"/>
                    </a:lnTo>
                    <a:lnTo>
                      <a:pt x="11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4"/>
              <p:cNvSpPr/>
              <p:nvPr/>
            </p:nvSpPr>
            <p:spPr>
              <a:xfrm>
                <a:off x="5802925" y="1773525"/>
                <a:ext cx="4825" cy="5175"/>
              </a:xfrm>
              <a:custGeom>
                <a:rect b="b" l="l" r="r" t="t"/>
                <a:pathLst>
                  <a:path extrusionOk="0" h="207" w="193">
                    <a:moveTo>
                      <a:pt x="193" y="1"/>
                    </a:moveTo>
                    <a:lnTo>
                      <a:pt x="0" y="112"/>
                    </a:lnTo>
                    <a:lnTo>
                      <a:pt x="0" y="206"/>
                    </a:lnTo>
                    <a:lnTo>
                      <a:pt x="119" y="138"/>
                    </a:lnTo>
                    <a:lnTo>
                      <a:pt x="19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4"/>
              <p:cNvSpPr/>
              <p:nvPr/>
            </p:nvSpPr>
            <p:spPr>
              <a:xfrm>
                <a:off x="5802950" y="1775950"/>
                <a:ext cx="4700" cy="7275"/>
              </a:xfrm>
              <a:custGeom>
                <a:rect b="b" l="l" r="r" t="t"/>
                <a:pathLst>
                  <a:path extrusionOk="0" h="291" w="188">
                    <a:moveTo>
                      <a:pt x="188" y="1"/>
                    </a:moveTo>
                    <a:lnTo>
                      <a:pt x="118" y="41"/>
                    </a:lnTo>
                    <a:lnTo>
                      <a:pt x="1" y="257"/>
                    </a:lnTo>
                    <a:lnTo>
                      <a:pt x="1" y="291"/>
                    </a:lnTo>
                    <a:lnTo>
                      <a:pt x="44" y="266"/>
                    </a:lnTo>
                    <a:lnTo>
                      <a:pt x="18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4"/>
              <p:cNvSpPr/>
              <p:nvPr/>
            </p:nvSpPr>
            <p:spPr>
              <a:xfrm>
                <a:off x="5805875" y="1772500"/>
                <a:ext cx="3650" cy="4500"/>
              </a:xfrm>
              <a:custGeom>
                <a:rect b="b" l="l" r="r" t="t"/>
                <a:pathLst>
                  <a:path extrusionOk="0" h="180" w="146">
                    <a:moveTo>
                      <a:pt x="146" y="1"/>
                    </a:moveTo>
                    <a:lnTo>
                      <a:pt x="75" y="42"/>
                    </a:lnTo>
                    <a:lnTo>
                      <a:pt x="1" y="179"/>
                    </a:lnTo>
                    <a:lnTo>
                      <a:pt x="1" y="179"/>
                    </a:lnTo>
                    <a:lnTo>
                      <a:pt x="71" y="139"/>
                    </a:lnTo>
                    <a:lnTo>
                      <a:pt x="14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4"/>
              <p:cNvSpPr/>
              <p:nvPr/>
            </p:nvSpPr>
            <p:spPr>
              <a:xfrm>
                <a:off x="5802925" y="1776975"/>
                <a:ext cx="2975" cy="5425"/>
              </a:xfrm>
              <a:custGeom>
                <a:rect b="b" l="l" r="r" t="t"/>
                <a:pathLst>
                  <a:path extrusionOk="0" h="217" w="119">
                    <a:moveTo>
                      <a:pt x="119" y="0"/>
                    </a:moveTo>
                    <a:lnTo>
                      <a:pt x="0" y="68"/>
                    </a:lnTo>
                    <a:lnTo>
                      <a:pt x="2" y="216"/>
                    </a:lnTo>
                    <a:lnTo>
                      <a:pt x="11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4"/>
              <p:cNvSpPr/>
              <p:nvPr/>
            </p:nvSpPr>
            <p:spPr>
              <a:xfrm>
                <a:off x="5802075" y="1778675"/>
                <a:ext cx="900" cy="5050"/>
              </a:xfrm>
              <a:custGeom>
                <a:rect b="b" l="l" r="r" t="t"/>
                <a:pathLst>
                  <a:path extrusionOk="0" h="202" w="36">
                    <a:moveTo>
                      <a:pt x="34" y="0"/>
                    </a:moveTo>
                    <a:lnTo>
                      <a:pt x="1" y="21"/>
                    </a:lnTo>
                    <a:lnTo>
                      <a:pt x="2" y="202"/>
                    </a:lnTo>
                    <a:lnTo>
                      <a:pt x="36" y="182"/>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4"/>
              <p:cNvSpPr/>
              <p:nvPr/>
            </p:nvSpPr>
            <p:spPr>
              <a:xfrm>
                <a:off x="5802075" y="1776325"/>
                <a:ext cx="875" cy="2875"/>
              </a:xfrm>
              <a:custGeom>
                <a:rect b="b" l="l" r="r" t="t"/>
                <a:pathLst>
                  <a:path extrusionOk="0" h="115" w="35">
                    <a:moveTo>
                      <a:pt x="34" y="0"/>
                    </a:moveTo>
                    <a:lnTo>
                      <a:pt x="1" y="19"/>
                    </a:lnTo>
                    <a:lnTo>
                      <a:pt x="1" y="115"/>
                    </a:lnTo>
                    <a:lnTo>
                      <a:pt x="34" y="94"/>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4"/>
              <p:cNvSpPr/>
              <p:nvPr/>
            </p:nvSpPr>
            <p:spPr>
              <a:xfrm>
                <a:off x="5795925" y="1779175"/>
                <a:ext cx="6225" cy="8125"/>
              </a:xfrm>
              <a:custGeom>
                <a:rect b="b" l="l" r="r" t="t"/>
                <a:pathLst>
                  <a:path extrusionOk="0" h="325" w="249">
                    <a:moveTo>
                      <a:pt x="247" y="1"/>
                    </a:moveTo>
                    <a:lnTo>
                      <a:pt x="144" y="60"/>
                    </a:lnTo>
                    <a:lnTo>
                      <a:pt x="0" y="324"/>
                    </a:lnTo>
                    <a:lnTo>
                      <a:pt x="248" y="182"/>
                    </a:lnTo>
                    <a:lnTo>
                      <a:pt x="247"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4"/>
              <p:cNvSpPr/>
              <p:nvPr/>
            </p:nvSpPr>
            <p:spPr>
              <a:xfrm>
                <a:off x="5795150" y="1780675"/>
                <a:ext cx="4375" cy="7075"/>
              </a:xfrm>
              <a:custGeom>
                <a:rect b="b" l="l" r="r" t="t"/>
                <a:pathLst>
                  <a:path extrusionOk="0" h="283" w="175">
                    <a:moveTo>
                      <a:pt x="175" y="0"/>
                    </a:moveTo>
                    <a:lnTo>
                      <a:pt x="144" y="18"/>
                    </a:lnTo>
                    <a:lnTo>
                      <a:pt x="1" y="283"/>
                    </a:lnTo>
                    <a:lnTo>
                      <a:pt x="31" y="264"/>
                    </a:lnTo>
                    <a:lnTo>
                      <a:pt x="17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4"/>
              <p:cNvSpPr/>
              <p:nvPr/>
            </p:nvSpPr>
            <p:spPr>
              <a:xfrm>
                <a:off x="5797725" y="1777625"/>
                <a:ext cx="2925" cy="4075"/>
              </a:xfrm>
              <a:custGeom>
                <a:rect b="b" l="l" r="r" t="t"/>
                <a:pathLst>
                  <a:path extrusionOk="0" h="163" w="117">
                    <a:moveTo>
                      <a:pt x="117" y="0"/>
                    </a:moveTo>
                    <a:lnTo>
                      <a:pt x="76" y="24"/>
                    </a:lnTo>
                    <a:lnTo>
                      <a:pt x="1" y="163"/>
                    </a:lnTo>
                    <a:lnTo>
                      <a:pt x="41" y="140"/>
                    </a:lnTo>
                    <a:lnTo>
                      <a:pt x="11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4"/>
              <p:cNvSpPr/>
              <p:nvPr/>
            </p:nvSpPr>
            <p:spPr>
              <a:xfrm>
                <a:off x="5798750" y="1777175"/>
                <a:ext cx="2675" cy="3950"/>
              </a:xfrm>
              <a:custGeom>
                <a:rect b="b" l="l" r="r" t="t"/>
                <a:pathLst>
                  <a:path extrusionOk="0" h="158" w="107">
                    <a:moveTo>
                      <a:pt x="106" y="1"/>
                    </a:moveTo>
                    <a:lnTo>
                      <a:pt x="76" y="18"/>
                    </a:lnTo>
                    <a:lnTo>
                      <a:pt x="0" y="158"/>
                    </a:lnTo>
                    <a:lnTo>
                      <a:pt x="0" y="158"/>
                    </a:lnTo>
                    <a:lnTo>
                      <a:pt x="31"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4"/>
              <p:cNvSpPr/>
              <p:nvPr/>
            </p:nvSpPr>
            <p:spPr>
              <a:xfrm>
                <a:off x="5793050" y="1765000"/>
                <a:ext cx="41500" cy="24975"/>
              </a:xfrm>
              <a:custGeom>
                <a:rect b="b" l="l" r="r" t="t"/>
                <a:pathLst>
                  <a:path extrusionOk="0" h="999" w="1660">
                    <a:moveTo>
                      <a:pt x="1660" y="1"/>
                    </a:moveTo>
                    <a:lnTo>
                      <a:pt x="1410" y="143"/>
                    </a:lnTo>
                    <a:lnTo>
                      <a:pt x="1380" y="162"/>
                    </a:lnTo>
                    <a:lnTo>
                      <a:pt x="1341" y="185"/>
                    </a:lnTo>
                    <a:lnTo>
                      <a:pt x="1296" y="210"/>
                    </a:lnTo>
                    <a:lnTo>
                      <a:pt x="1262" y="228"/>
                    </a:lnTo>
                    <a:lnTo>
                      <a:pt x="955" y="407"/>
                    </a:lnTo>
                    <a:lnTo>
                      <a:pt x="924" y="424"/>
                    </a:lnTo>
                    <a:lnTo>
                      <a:pt x="884" y="447"/>
                    </a:lnTo>
                    <a:lnTo>
                      <a:pt x="846" y="469"/>
                    </a:lnTo>
                    <a:lnTo>
                      <a:pt x="840" y="473"/>
                    </a:lnTo>
                    <a:lnTo>
                      <a:pt x="813" y="489"/>
                    </a:lnTo>
                    <a:lnTo>
                      <a:pt x="511" y="663"/>
                    </a:lnTo>
                    <a:lnTo>
                      <a:pt x="481" y="681"/>
                    </a:lnTo>
                    <a:lnTo>
                      <a:pt x="440" y="704"/>
                    </a:lnTo>
                    <a:lnTo>
                      <a:pt x="397" y="729"/>
                    </a:lnTo>
                    <a:lnTo>
                      <a:pt x="363" y="749"/>
                    </a:lnTo>
                    <a:lnTo>
                      <a:pt x="115" y="891"/>
                    </a:lnTo>
                    <a:lnTo>
                      <a:pt x="85" y="910"/>
                    </a:lnTo>
                    <a:lnTo>
                      <a:pt x="44" y="933"/>
                    </a:lnTo>
                    <a:lnTo>
                      <a:pt x="1" y="958"/>
                    </a:lnTo>
                    <a:lnTo>
                      <a:pt x="1" y="998"/>
                    </a:lnTo>
                    <a:lnTo>
                      <a:pt x="12" y="993"/>
                    </a:lnTo>
                    <a:lnTo>
                      <a:pt x="51" y="969"/>
                    </a:lnTo>
                    <a:lnTo>
                      <a:pt x="83" y="952"/>
                    </a:lnTo>
                    <a:lnTo>
                      <a:pt x="363" y="790"/>
                    </a:lnTo>
                    <a:lnTo>
                      <a:pt x="397" y="771"/>
                    </a:lnTo>
                    <a:lnTo>
                      <a:pt x="408" y="764"/>
                    </a:lnTo>
                    <a:lnTo>
                      <a:pt x="447" y="740"/>
                    </a:lnTo>
                    <a:lnTo>
                      <a:pt x="479" y="723"/>
                    </a:lnTo>
                    <a:lnTo>
                      <a:pt x="813" y="530"/>
                    </a:lnTo>
                    <a:lnTo>
                      <a:pt x="852" y="507"/>
                    </a:lnTo>
                    <a:lnTo>
                      <a:pt x="891" y="485"/>
                    </a:lnTo>
                    <a:lnTo>
                      <a:pt x="923" y="466"/>
                    </a:lnTo>
                    <a:lnTo>
                      <a:pt x="1262" y="270"/>
                    </a:lnTo>
                    <a:lnTo>
                      <a:pt x="1307" y="244"/>
                    </a:lnTo>
                    <a:lnTo>
                      <a:pt x="1348" y="221"/>
                    </a:lnTo>
                    <a:lnTo>
                      <a:pt x="1378" y="204"/>
                    </a:lnTo>
                    <a:lnTo>
                      <a:pt x="1660" y="41"/>
                    </a:lnTo>
                    <a:lnTo>
                      <a:pt x="166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4"/>
              <p:cNvSpPr/>
              <p:nvPr/>
            </p:nvSpPr>
            <p:spPr>
              <a:xfrm>
                <a:off x="5793050" y="1781675"/>
                <a:ext cx="4700" cy="7275"/>
              </a:xfrm>
              <a:custGeom>
                <a:rect b="b" l="l" r="r" t="t"/>
                <a:pathLst>
                  <a:path extrusionOk="0" h="291" w="188">
                    <a:moveTo>
                      <a:pt x="188" y="1"/>
                    </a:moveTo>
                    <a:lnTo>
                      <a:pt x="117" y="41"/>
                    </a:lnTo>
                    <a:lnTo>
                      <a:pt x="1" y="257"/>
                    </a:lnTo>
                    <a:lnTo>
                      <a:pt x="1" y="291"/>
                    </a:lnTo>
                    <a:lnTo>
                      <a:pt x="44" y="266"/>
                    </a:lnTo>
                    <a:lnTo>
                      <a:pt x="18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4"/>
              <p:cNvSpPr/>
              <p:nvPr/>
            </p:nvSpPr>
            <p:spPr>
              <a:xfrm>
                <a:off x="5794150" y="1781100"/>
                <a:ext cx="4625" cy="7250"/>
              </a:xfrm>
              <a:custGeom>
                <a:rect b="b" l="l" r="r" t="t"/>
                <a:pathLst>
                  <a:path extrusionOk="0" h="290" w="185">
                    <a:moveTo>
                      <a:pt x="184" y="1"/>
                    </a:moveTo>
                    <a:lnTo>
                      <a:pt x="144" y="24"/>
                    </a:lnTo>
                    <a:lnTo>
                      <a:pt x="0" y="289"/>
                    </a:lnTo>
                    <a:lnTo>
                      <a:pt x="41" y="266"/>
                    </a:lnTo>
                    <a:lnTo>
                      <a:pt x="18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4"/>
              <p:cNvSpPr/>
              <p:nvPr/>
            </p:nvSpPr>
            <p:spPr>
              <a:xfrm>
                <a:off x="5795950" y="1778200"/>
                <a:ext cx="3700" cy="4525"/>
              </a:xfrm>
              <a:custGeom>
                <a:rect b="b" l="l" r="r" t="t"/>
                <a:pathLst>
                  <a:path extrusionOk="0" h="181" w="148">
                    <a:moveTo>
                      <a:pt x="147" y="1"/>
                    </a:moveTo>
                    <a:lnTo>
                      <a:pt x="76" y="43"/>
                    </a:lnTo>
                    <a:lnTo>
                      <a:pt x="1" y="180"/>
                    </a:lnTo>
                    <a:lnTo>
                      <a:pt x="72" y="140"/>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4"/>
              <p:cNvSpPr/>
              <p:nvPr/>
            </p:nvSpPr>
            <p:spPr>
              <a:xfrm>
                <a:off x="5793025" y="1782700"/>
                <a:ext cx="2950" cy="5425"/>
              </a:xfrm>
              <a:custGeom>
                <a:rect b="b" l="l" r="r" t="t"/>
                <a:pathLst>
                  <a:path extrusionOk="0" h="217" w="118">
                    <a:moveTo>
                      <a:pt x="118" y="0"/>
                    </a:moveTo>
                    <a:lnTo>
                      <a:pt x="0" y="69"/>
                    </a:lnTo>
                    <a:lnTo>
                      <a:pt x="2" y="216"/>
                    </a:lnTo>
                    <a:lnTo>
                      <a:pt x="11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4"/>
              <p:cNvSpPr/>
              <p:nvPr/>
            </p:nvSpPr>
            <p:spPr>
              <a:xfrm>
                <a:off x="5793025" y="1779250"/>
                <a:ext cx="4850" cy="5175"/>
              </a:xfrm>
              <a:custGeom>
                <a:rect b="b" l="l" r="r" t="t"/>
                <a:pathLst>
                  <a:path extrusionOk="0" h="207" w="194">
                    <a:moveTo>
                      <a:pt x="193" y="1"/>
                    </a:moveTo>
                    <a:lnTo>
                      <a:pt x="0" y="111"/>
                    </a:lnTo>
                    <a:lnTo>
                      <a:pt x="0" y="207"/>
                    </a:lnTo>
                    <a:lnTo>
                      <a:pt x="118" y="138"/>
                    </a:lnTo>
                    <a:lnTo>
                      <a:pt x="19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4"/>
              <p:cNvSpPr/>
              <p:nvPr/>
            </p:nvSpPr>
            <p:spPr>
              <a:xfrm>
                <a:off x="5826550" y="1762400"/>
                <a:ext cx="4600" cy="7225"/>
              </a:xfrm>
              <a:custGeom>
                <a:rect b="b" l="l" r="r" t="t"/>
                <a:pathLst>
                  <a:path extrusionOk="0" h="289" w="184">
                    <a:moveTo>
                      <a:pt x="183" y="0"/>
                    </a:moveTo>
                    <a:lnTo>
                      <a:pt x="144" y="24"/>
                    </a:lnTo>
                    <a:lnTo>
                      <a:pt x="1" y="289"/>
                    </a:lnTo>
                    <a:lnTo>
                      <a:pt x="1" y="289"/>
                    </a:lnTo>
                    <a:lnTo>
                      <a:pt x="40" y="266"/>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4"/>
              <p:cNvSpPr/>
              <p:nvPr/>
            </p:nvSpPr>
            <p:spPr>
              <a:xfrm>
                <a:off x="5828300" y="1760450"/>
                <a:ext cx="6250" cy="8125"/>
              </a:xfrm>
              <a:custGeom>
                <a:rect b="b" l="l" r="r" t="t"/>
                <a:pathLst>
                  <a:path extrusionOk="0" h="325" w="250">
                    <a:moveTo>
                      <a:pt x="248" y="0"/>
                    </a:moveTo>
                    <a:lnTo>
                      <a:pt x="144" y="61"/>
                    </a:lnTo>
                    <a:lnTo>
                      <a:pt x="0" y="325"/>
                    </a:lnTo>
                    <a:lnTo>
                      <a:pt x="0" y="325"/>
                    </a:lnTo>
                    <a:lnTo>
                      <a:pt x="250" y="183"/>
                    </a:lnTo>
                    <a:lnTo>
                      <a:pt x="248"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4"/>
              <p:cNvSpPr/>
              <p:nvPr/>
            </p:nvSpPr>
            <p:spPr>
              <a:xfrm>
                <a:off x="5831925" y="1745725"/>
                <a:ext cx="2625" cy="3900"/>
              </a:xfrm>
              <a:custGeom>
                <a:rect b="b" l="l" r="r" t="t"/>
                <a:pathLst>
                  <a:path extrusionOk="0" h="156" w="105">
                    <a:moveTo>
                      <a:pt x="103" y="0"/>
                    </a:moveTo>
                    <a:lnTo>
                      <a:pt x="76" y="18"/>
                    </a:lnTo>
                    <a:lnTo>
                      <a:pt x="0" y="155"/>
                    </a:lnTo>
                    <a:lnTo>
                      <a:pt x="0" y="155"/>
                    </a:lnTo>
                    <a:lnTo>
                      <a:pt x="105" y="96"/>
                    </a:lnTo>
                    <a:lnTo>
                      <a:pt x="10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4"/>
              <p:cNvSpPr/>
              <p:nvPr/>
            </p:nvSpPr>
            <p:spPr>
              <a:xfrm>
                <a:off x="5826550" y="1750025"/>
                <a:ext cx="4625" cy="7250"/>
              </a:xfrm>
              <a:custGeom>
                <a:rect b="b" l="l" r="r" t="t"/>
                <a:pathLst>
                  <a:path extrusionOk="0" h="290" w="185">
                    <a:moveTo>
                      <a:pt x="185" y="1"/>
                    </a:moveTo>
                    <a:lnTo>
                      <a:pt x="144" y="24"/>
                    </a:lnTo>
                    <a:lnTo>
                      <a:pt x="1" y="289"/>
                    </a:lnTo>
                    <a:lnTo>
                      <a:pt x="1" y="289"/>
                    </a:lnTo>
                    <a:lnTo>
                      <a:pt x="41" y="266"/>
                    </a:lnTo>
                    <a:lnTo>
                      <a:pt x="18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4"/>
              <p:cNvSpPr/>
              <p:nvPr/>
            </p:nvSpPr>
            <p:spPr>
              <a:xfrm>
                <a:off x="5830150" y="1746600"/>
                <a:ext cx="2925" cy="4050"/>
              </a:xfrm>
              <a:custGeom>
                <a:rect b="b" l="l" r="r" t="t"/>
                <a:pathLst>
                  <a:path extrusionOk="0" h="162" w="117">
                    <a:moveTo>
                      <a:pt x="116" y="0"/>
                    </a:moveTo>
                    <a:lnTo>
                      <a:pt x="75" y="23"/>
                    </a:lnTo>
                    <a:lnTo>
                      <a:pt x="0" y="161"/>
                    </a:lnTo>
                    <a:lnTo>
                      <a:pt x="41" y="138"/>
                    </a:lnTo>
                    <a:lnTo>
                      <a:pt x="11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4"/>
              <p:cNvSpPr/>
              <p:nvPr/>
            </p:nvSpPr>
            <p:spPr>
              <a:xfrm>
                <a:off x="5827575" y="1749600"/>
                <a:ext cx="4375" cy="7100"/>
              </a:xfrm>
              <a:custGeom>
                <a:rect b="b" l="l" r="r" t="t"/>
                <a:pathLst>
                  <a:path extrusionOk="0" h="284" w="175">
                    <a:moveTo>
                      <a:pt x="174" y="0"/>
                    </a:moveTo>
                    <a:lnTo>
                      <a:pt x="144" y="18"/>
                    </a:lnTo>
                    <a:lnTo>
                      <a:pt x="0" y="283"/>
                    </a:lnTo>
                    <a:lnTo>
                      <a:pt x="31" y="264"/>
                    </a:lnTo>
                    <a:lnTo>
                      <a:pt x="17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4"/>
              <p:cNvSpPr/>
              <p:nvPr/>
            </p:nvSpPr>
            <p:spPr>
              <a:xfrm>
                <a:off x="5828325" y="1748125"/>
                <a:ext cx="6225" cy="8100"/>
              </a:xfrm>
              <a:custGeom>
                <a:rect b="b" l="l" r="r" t="t"/>
                <a:pathLst>
                  <a:path extrusionOk="0" h="324" w="249">
                    <a:moveTo>
                      <a:pt x="249" y="0"/>
                    </a:moveTo>
                    <a:lnTo>
                      <a:pt x="144" y="59"/>
                    </a:lnTo>
                    <a:lnTo>
                      <a:pt x="1" y="323"/>
                    </a:lnTo>
                    <a:lnTo>
                      <a:pt x="249" y="181"/>
                    </a:lnTo>
                    <a:lnTo>
                      <a:pt x="24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4"/>
              <p:cNvSpPr/>
              <p:nvPr/>
            </p:nvSpPr>
            <p:spPr>
              <a:xfrm>
                <a:off x="5831150" y="1746150"/>
                <a:ext cx="2675" cy="3900"/>
              </a:xfrm>
              <a:custGeom>
                <a:rect b="b" l="l" r="r" t="t"/>
                <a:pathLst>
                  <a:path extrusionOk="0" h="156" w="107">
                    <a:moveTo>
                      <a:pt x="107" y="1"/>
                    </a:moveTo>
                    <a:lnTo>
                      <a:pt x="76" y="18"/>
                    </a:lnTo>
                    <a:lnTo>
                      <a:pt x="1" y="156"/>
                    </a:lnTo>
                    <a:lnTo>
                      <a:pt x="31" y="138"/>
                    </a:lnTo>
                    <a:lnTo>
                      <a:pt x="10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4"/>
              <p:cNvSpPr/>
              <p:nvPr/>
            </p:nvSpPr>
            <p:spPr>
              <a:xfrm>
                <a:off x="5825425" y="1757000"/>
                <a:ext cx="50" cy="900"/>
              </a:xfrm>
              <a:custGeom>
                <a:rect b="b" l="l" r="r" t="t"/>
                <a:pathLst>
                  <a:path extrusionOk="0" h="36" w="2">
                    <a:moveTo>
                      <a:pt x="2" y="0"/>
                    </a:moveTo>
                    <a:lnTo>
                      <a:pt x="1" y="2"/>
                    </a:lnTo>
                    <a:lnTo>
                      <a:pt x="2" y="35"/>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4"/>
              <p:cNvSpPr/>
              <p:nvPr/>
            </p:nvSpPr>
            <p:spPr>
              <a:xfrm>
                <a:off x="5825475" y="1751625"/>
                <a:ext cx="2900" cy="5400"/>
              </a:xfrm>
              <a:custGeom>
                <a:rect b="b" l="l" r="r" t="t"/>
                <a:pathLst>
                  <a:path extrusionOk="0" h="216" w="116">
                    <a:moveTo>
                      <a:pt x="116" y="1"/>
                    </a:moveTo>
                    <a:lnTo>
                      <a:pt x="0" y="69"/>
                    </a:lnTo>
                    <a:lnTo>
                      <a:pt x="0" y="215"/>
                    </a:lnTo>
                    <a:lnTo>
                      <a:pt x="11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4"/>
              <p:cNvSpPr/>
              <p:nvPr/>
            </p:nvSpPr>
            <p:spPr>
              <a:xfrm>
                <a:off x="5825475" y="1748175"/>
                <a:ext cx="4800" cy="5175"/>
              </a:xfrm>
              <a:custGeom>
                <a:rect b="b" l="l" r="r" t="t"/>
                <a:pathLst>
                  <a:path extrusionOk="0" h="207" w="192">
                    <a:moveTo>
                      <a:pt x="191" y="1"/>
                    </a:moveTo>
                    <a:lnTo>
                      <a:pt x="0" y="113"/>
                    </a:lnTo>
                    <a:lnTo>
                      <a:pt x="0" y="207"/>
                    </a:lnTo>
                    <a:lnTo>
                      <a:pt x="116" y="139"/>
                    </a:lnTo>
                    <a:lnTo>
                      <a:pt x="19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4"/>
              <p:cNvSpPr/>
              <p:nvPr/>
            </p:nvSpPr>
            <p:spPr>
              <a:xfrm>
                <a:off x="5825475" y="1750625"/>
                <a:ext cx="4700" cy="7275"/>
              </a:xfrm>
              <a:custGeom>
                <a:rect b="b" l="l" r="r" t="t"/>
                <a:pathLst>
                  <a:path extrusionOk="0" h="291" w="188">
                    <a:moveTo>
                      <a:pt x="187" y="0"/>
                    </a:moveTo>
                    <a:lnTo>
                      <a:pt x="116" y="41"/>
                    </a:lnTo>
                    <a:lnTo>
                      <a:pt x="0" y="255"/>
                    </a:lnTo>
                    <a:lnTo>
                      <a:pt x="0" y="290"/>
                    </a:lnTo>
                    <a:lnTo>
                      <a:pt x="44" y="265"/>
                    </a:lnTo>
                    <a:lnTo>
                      <a:pt x="18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4"/>
              <p:cNvSpPr/>
              <p:nvPr/>
            </p:nvSpPr>
            <p:spPr>
              <a:xfrm>
                <a:off x="5828375" y="1747175"/>
                <a:ext cx="3675" cy="4475"/>
              </a:xfrm>
              <a:custGeom>
                <a:rect b="b" l="l" r="r" t="t"/>
                <a:pathLst>
                  <a:path extrusionOk="0" h="179" w="147">
                    <a:moveTo>
                      <a:pt x="146" y="0"/>
                    </a:moveTo>
                    <a:lnTo>
                      <a:pt x="75" y="41"/>
                    </a:lnTo>
                    <a:lnTo>
                      <a:pt x="0" y="179"/>
                    </a:lnTo>
                    <a:lnTo>
                      <a:pt x="0" y="179"/>
                    </a:lnTo>
                    <a:lnTo>
                      <a:pt x="71" y="138"/>
                    </a:lnTo>
                    <a:lnTo>
                      <a:pt x="14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4"/>
              <p:cNvSpPr/>
              <p:nvPr/>
            </p:nvSpPr>
            <p:spPr>
              <a:xfrm>
                <a:off x="5824600" y="1753325"/>
                <a:ext cx="875" cy="5075"/>
              </a:xfrm>
              <a:custGeom>
                <a:rect b="b" l="l" r="r" t="t"/>
                <a:pathLst>
                  <a:path extrusionOk="0" h="203" w="35">
                    <a:moveTo>
                      <a:pt x="35" y="1"/>
                    </a:moveTo>
                    <a:lnTo>
                      <a:pt x="0" y="20"/>
                    </a:lnTo>
                    <a:lnTo>
                      <a:pt x="2" y="202"/>
                    </a:lnTo>
                    <a:lnTo>
                      <a:pt x="35" y="182"/>
                    </a:lnTo>
                    <a:lnTo>
                      <a:pt x="34" y="149"/>
                    </a:lnTo>
                    <a:lnTo>
                      <a:pt x="35" y="147"/>
                    </a:lnTo>
                    <a:lnTo>
                      <a:pt x="3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4"/>
              <p:cNvSpPr/>
              <p:nvPr/>
            </p:nvSpPr>
            <p:spPr>
              <a:xfrm>
                <a:off x="5824600" y="1750975"/>
                <a:ext cx="875" cy="2850"/>
              </a:xfrm>
              <a:custGeom>
                <a:rect b="b" l="l" r="r" t="t"/>
                <a:pathLst>
                  <a:path extrusionOk="0" h="114" w="35">
                    <a:moveTo>
                      <a:pt x="35" y="1"/>
                    </a:moveTo>
                    <a:lnTo>
                      <a:pt x="0" y="19"/>
                    </a:lnTo>
                    <a:lnTo>
                      <a:pt x="0" y="114"/>
                    </a:lnTo>
                    <a:lnTo>
                      <a:pt x="35" y="95"/>
                    </a:lnTo>
                    <a:lnTo>
                      <a:pt x="3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4"/>
              <p:cNvSpPr/>
              <p:nvPr/>
            </p:nvSpPr>
            <p:spPr>
              <a:xfrm>
                <a:off x="5816950" y="1753800"/>
                <a:ext cx="7700" cy="9025"/>
              </a:xfrm>
              <a:custGeom>
                <a:rect b="b" l="l" r="r" t="t"/>
                <a:pathLst>
                  <a:path extrusionOk="0" h="361" w="308">
                    <a:moveTo>
                      <a:pt x="306" y="1"/>
                    </a:moveTo>
                    <a:lnTo>
                      <a:pt x="144" y="95"/>
                    </a:lnTo>
                    <a:lnTo>
                      <a:pt x="0" y="360"/>
                    </a:lnTo>
                    <a:lnTo>
                      <a:pt x="308" y="183"/>
                    </a:lnTo>
                    <a:lnTo>
                      <a:pt x="30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4"/>
              <p:cNvSpPr/>
              <p:nvPr/>
            </p:nvSpPr>
            <p:spPr>
              <a:xfrm>
                <a:off x="5820525" y="1751450"/>
                <a:ext cx="4100" cy="4725"/>
              </a:xfrm>
              <a:custGeom>
                <a:rect b="b" l="l" r="r" t="t"/>
                <a:pathLst>
                  <a:path extrusionOk="0" h="189" w="164">
                    <a:moveTo>
                      <a:pt x="163" y="0"/>
                    </a:moveTo>
                    <a:lnTo>
                      <a:pt x="75" y="51"/>
                    </a:lnTo>
                    <a:lnTo>
                      <a:pt x="1" y="189"/>
                    </a:lnTo>
                    <a:lnTo>
                      <a:pt x="163" y="95"/>
                    </a:lnTo>
                    <a:lnTo>
                      <a:pt x="16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4"/>
              <p:cNvSpPr/>
              <p:nvPr/>
            </p:nvSpPr>
            <p:spPr>
              <a:xfrm>
                <a:off x="5816150" y="1756150"/>
                <a:ext cx="4400" cy="7100"/>
              </a:xfrm>
              <a:custGeom>
                <a:rect b="b" l="l" r="r" t="t"/>
                <a:pathLst>
                  <a:path extrusionOk="0" h="284" w="176">
                    <a:moveTo>
                      <a:pt x="176" y="1"/>
                    </a:moveTo>
                    <a:lnTo>
                      <a:pt x="144" y="20"/>
                    </a:lnTo>
                    <a:lnTo>
                      <a:pt x="0" y="284"/>
                    </a:lnTo>
                    <a:lnTo>
                      <a:pt x="32" y="266"/>
                    </a:lnTo>
                    <a:lnTo>
                      <a:pt x="17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4"/>
              <p:cNvSpPr/>
              <p:nvPr/>
            </p:nvSpPr>
            <p:spPr>
              <a:xfrm>
                <a:off x="5818750" y="1753150"/>
                <a:ext cx="2900" cy="4075"/>
              </a:xfrm>
              <a:custGeom>
                <a:rect b="b" l="l" r="r" t="t"/>
                <a:pathLst>
                  <a:path extrusionOk="0" h="163" w="116">
                    <a:moveTo>
                      <a:pt x="115" y="1"/>
                    </a:moveTo>
                    <a:lnTo>
                      <a:pt x="76" y="24"/>
                    </a:lnTo>
                    <a:lnTo>
                      <a:pt x="1" y="163"/>
                    </a:lnTo>
                    <a:lnTo>
                      <a:pt x="1" y="163"/>
                    </a:lnTo>
                    <a:lnTo>
                      <a:pt x="40" y="140"/>
                    </a:lnTo>
                    <a:lnTo>
                      <a:pt x="11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4"/>
              <p:cNvSpPr/>
              <p:nvPr/>
            </p:nvSpPr>
            <p:spPr>
              <a:xfrm>
                <a:off x="5819725" y="1752725"/>
                <a:ext cx="2675" cy="3925"/>
              </a:xfrm>
              <a:custGeom>
                <a:rect b="b" l="l" r="r" t="t"/>
                <a:pathLst>
                  <a:path extrusionOk="0" h="157" w="107">
                    <a:moveTo>
                      <a:pt x="107" y="0"/>
                    </a:moveTo>
                    <a:lnTo>
                      <a:pt x="76" y="18"/>
                    </a:lnTo>
                    <a:lnTo>
                      <a:pt x="1" y="157"/>
                    </a:lnTo>
                    <a:lnTo>
                      <a:pt x="33" y="138"/>
                    </a:lnTo>
                    <a:lnTo>
                      <a:pt x="10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4"/>
              <p:cNvSpPr/>
              <p:nvPr/>
            </p:nvSpPr>
            <p:spPr>
              <a:xfrm>
                <a:off x="5815175" y="1756625"/>
                <a:ext cx="4575" cy="7200"/>
              </a:xfrm>
              <a:custGeom>
                <a:rect b="b" l="l" r="r" t="t"/>
                <a:pathLst>
                  <a:path extrusionOk="0" h="288" w="183">
                    <a:moveTo>
                      <a:pt x="183" y="1"/>
                    </a:moveTo>
                    <a:lnTo>
                      <a:pt x="144" y="24"/>
                    </a:lnTo>
                    <a:lnTo>
                      <a:pt x="0" y="288"/>
                    </a:lnTo>
                    <a:lnTo>
                      <a:pt x="0" y="288"/>
                    </a:lnTo>
                    <a:lnTo>
                      <a:pt x="39" y="265"/>
                    </a:lnTo>
                    <a:lnTo>
                      <a:pt x="18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4"/>
              <p:cNvSpPr/>
              <p:nvPr/>
            </p:nvSpPr>
            <p:spPr>
              <a:xfrm>
                <a:off x="5814050" y="1763300"/>
                <a:ext cx="200" cy="1200"/>
              </a:xfrm>
              <a:custGeom>
                <a:rect b="b" l="l" r="r" t="t"/>
                <a:pathLst>
                  <a:path extrusionOk="0" h="48" w="8">
                    <a:moveTo>
                      <a:pt x="7" y="1"/>
                    </a:moveTo>
                    <a:lnTo>
                      <a:pt x="0" y="14"/>
                    </a:lnTo>
                    <a:lnTo>
                      <a:pt x="0" y="47"/>
                    </a:lnTo>
                    <a:lnTo>
                      <a:pt x="7" y="43"/>
                    </a:lnTo>
                    <a:lnTo>
                      <a:pt x="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4"/>
              <p:cNvSpPr/>
              <p:nvPr/>
            </p:nvSpPr>
            <p:spPr>
              <a:xfrm>
                <a:off x="5814200" y="1758225"/>
                <a:ext cx="2800" cy="5100"/>
              </a:xfrm>
              <a:custGeom>
                <a:rect b="b" l="l" r="r" t="t"/>
                <a:pathLst>
                  <a:path extrusionOk="0" h="204" w="112">
                    <a:moveTo>
                      <a:pt x="112" y="1"/>
                    </a:moveTo>
                    <a:lnTo>
                      <a:pt x="0" y="64"/>
                    </a:lnTo>
                    <a:lnTo>
                      <a:pt x="1" y="204"/>
                    </a:lnTo>
                    <a:lnTo>
                      <a:pt x="11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4"/>
              <p:cNvSpPr/>
              <p:nvPr/>
            </p:nvSpPr>
            <p:spPr>
              <a:xfrm>
                <a:off x="5814225" y="1757225"/>
                <a:ext cx="4550" cy="7150"/>
              </a:xfrm>
              <a:custGeom>
                <a:rect b="b" l="l" r="r" t="t"/>
                <a:pathLst>
                  <a:path extrusionOk="0" h="286" w="182">
                    <a:moveTo>
                      <a:pt x="182" y="0"/>
                    </a:moveTo>
                    <a:lnTo>
                      <a:pt x="111" y="41"/>
                    </a:lnTo>
                    <a:lnTo>
                      <a:pt x="0" y="244"/>
                    </a:lnTo>
                    <a:lnTo>
                      <a:pt x="0" y="286"/>
                    </a:lnTo>
                    <a:lnTo>
                      <a:pt x="38" y="264"/>
                    </a:lnTo>
                    <a:lnTo>
                      <a:pt x="18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4"/>
              <p:cNvSpPr/>
              <p:nvPr/>
            </p:nvSpPr>
            <p:spPr>
              <a:xfrm>
                <a:off x="5816975" y="1753725"/>
                <a:ext cx="3700" cy="4525"/>
              </a:xfrm>
              <a:custGeom>
                <a:rect b="b" l="l" r="r" t="t"/>
                <a:pathLst>
                  <a:path extrusionOk="0" h="181" w="148">
                    <a:moveTo>
                      <a:pt x="147" y="1"/>
                    </a:moveTo>
                    <a:lnTo>
                      <a:pt x="76" y="43"/>
                    </a:lnTo>
                    <a:lnTo>
                      <a:pt x="1" y="181"/>
                    </a:lnTo>
                    <a:lnTo>
                      <a:pt x="72" y="140"/>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4"/>
              <p:cNvSpPr/>
              <p:nvPr/>
            </p:nvSpPr>
            <p:spPr>
              <a:xfrm>
                <a:off x="5813350" y="1759825"/>
                <a:ext cx="900" cy="5050"/>
              </a:xfrm>
              <a:custGeom>
                <a:rect b="b" l="l" r="r" t="t"/>
                <a:pathLst>
                  <a:path extrusionOk="0" h="202" w="36">
                    <a:moveTo>
                      <a:pt x="34" y="0"/>
                    </a:moveTo>
                    <a:lnTo>
                      <a:pt x="1" y="21"/>
                    </a:lnTo>
                    <a:lnTo>
                      <a:pt x="2" y="202"/>
                    </a:lnTo>
                    <a:lnTo>
                      <a:pt x="28" y="186"/>
                    </a:lnTo>
                    <a:lnTo>
                      <a:pt x="28" y="153"/>
                    </a:lnTo>
                    <a:lnTo>
                      <a:pt x="35" y="140"/>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4"/>
              <p:cNvSpPr/>
              <p:nvPr/>
            </p:nvSpPr>
            <p:spPr>
              <a:xfrm>
                <a:off x="5814200" y="1754775"/>
                <a:ext cx="4700" cy="5075"/>
              </a:xfrm>
              <a:custGeom>
                <a:rect b="b" l="l" r="r" t="t"/>
                <a:pathLst>
                  <a:path extrusionOk="0" h="203" w="188">
                    <a:moveTo>
                      <a:pt x="187" y="1"/>
                    </a:moveTo>
                    <a:lnTo>
                      <a:pt x="0" y="108"/>
                    </a:lnTo>
                    <a:lnTo>
                      <a:pt x="0" y="202"/>
                    </a:lnTo>
                    <a:lnTo>
                      <a:pt x="112" y="139"/>
                    </a:lnTo>
                    <a:lnTo>
                      <a:pt x="18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4"/>
              <p:cNvSpPr/>
              <p:nvPr/>
            </p:nvSpPr>
            <p:spPr>
              <a:xfrm>
                <a:off x="5813350" y="1757475"/>
                <a:ext cx="875" cy="2875"/>
              </a:xfrm>
              <a:custGeom>
                <a:rect b="b" l="l" r="r" t="t"/>
                <a:pathLst>
                  <a:path extrusionOk="0" h="115" w="35">
                    <a:moveTo>
                      <a:pt x="34" y="0"/>
                    </a:moveTo>
                    <a:lnTo>
                      <a:pt x="1" y="19"/>
                    </a:lnTo>
                    <a:lnTo>
                      <a:pt x="1" y="115"/>
                    </a:lnTo>
                    <a:lnTo>
                      <a:pt x="34" y="94"/>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4"/>
              <p:cNvSpPr/>
              <p:nvPr/>
            </p:nvSpPr>
            <p:spPr>
              <a:xfrm>
                <a:off x="5805850" y="1760325"/>
                <a:ext cx="7575" cy="8900"/>
              </a:xfrm>
              <a:custGeom>
                <a:rect b="b" l="l" r="r" t="t"/>
                <a:pathLst>
                  <a:path extrusionOk="0" h="356" w="303">
                    <a:moveTo>
                      <a:pt x="301" y="1"/>
                    </a:moveTo>
                    <a:lnTo>
                      <a:pt x="144" y="91"/>
                    </a:lnTo>
                    <a:lnTo>
                      <a:pt x="1" y="356"/>
                    </a:lnTo>
                    <a:lnTo>
                      <a:pt x="302" y="182"/>
                    </a:lnTo>
                    <a:lnTo>
                      <a:pt x="301"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4"/>
              <p:cNvSpPr/>
              <p:nvPr/>
            </p:nvSpPr>
            <p:spPr>
              <a:xfrm>
                <a:off x="5809450" y="1757950"/>
                <a:ext cx="3925" cy="4650"/>
              </a:xfrm>
              <a:custGeom>
                <a:rect b="b" l="l" r="r" t="t"/>
                <a:pathLst>
                  <a:path extrusionOk="0" h="186" w="157">
                    <a:moveTo>
                      <a:pt x="157" y="0"/>
                    </a:moveTo>
                    <a:lnTo>
                      <a:pt x="75" y="48"/>
                    </a:lnTo>
                    <a:lnTo>
                      <a:pt x="0" y="186"/>
                    </a:lnTo>
                    <a:lnTo>
                      <a:pt x="157" y="96"/>
                    </a:lnTo>
                    <a:lnTo>
                      <a:pt x="15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4"/>
              <p:cNvSpPr/>
              <p:nvPr/>
            </p:nvSpPr>
            <p:spPr>
              <a:xfrm>
                <a:off x="5805100" y="1762575"/>
                <a:ext cx="4375" cy="7100"/>
              </a:xfrm>
              <a:custGeom>
                <a:rect b="b" l="l" r="r" t="t"/>
                <a:pathLst>
                  <a:path extrusionOk="0" h="284" w="175">
                    <a:moveTo>
                      <a:pt x="174" y="1"/>
                    </a:moveTo>
                    <a:lnTo>
                      <a:pt x="144" y="18"/>
                    </a:lnTo>
                    <a:lnTo>
                      <a:pt x="0" y="283"/>
                    </a:lnTo>
                    <a:lnTo>
                      <a:pt x="31" y="266"/>
                    </a:lnTo>
                    <a:lnTo>
                      <a:pt x="174"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4"/>
              <p:cNvSpPr/>
              <p:nvPr/>
            </p:nvSpPr>
            <p:spPr>
              <a:xfrm>
                <a:off x="5807675" y="1759575"/>
                <a:ext cx="2875" cy="4050"/>
              </a:xfrm>
              <a:custGeom>
                <a:rect b="b" l="l" r="r" t="t"/>
                <a:pathLst>
                  <a:path extrusionOk="0" h="162" w="115">
                    <a:moveTo>
                      <a:pt x="115" y="0"/>
                    </a:moveTo>
                    <a:lnTo>
                      <a:pt x="75" y="23"/>
                    </a:lnTo>
                    <a:lnTo>
                      <a:pt x="0" y="161"/>
                    </a:lnTo>
                    <a:lnTo>
                      <a:pt x="41"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4"/>
              <p:cNvSpPr/>
              <p:nvPr/>
            </p:nvSpPr>
            <p:spPr>
              <a:xfrm>
                <a:off x="5808675" y="1759125"/>
                <a:ext cx="2675" cy="3925"/>
              </a:xfrm>
              <a:custGeom>
                <a:rect b="b" l="l" r="r" t="t"/>
                <a:pathLst>
                  <a:path extrusionOk="0" h="157" w="107">
                    <a:moveTo>
                      <a:pt x="106" y="1"/>
                    </a:moveTo>
                    <a:lnTo>
                      <a:pt x="75" y="18"/>
                    </a:lnTo>
                    <a:lnTo>
                      <a:pt x="1" y="156"/>
                    </a:lnTo>
                    <a:lnTo>
                      <a:pt x="1" y="156"/>
                    </a:lnTo>
                    <a:lnTo>
                      <a:pt x="31" y="139"/>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4"/>
              <p:cNvSpPr/>
              <p:nvPr/>
            </p:nvSpPr>
            <p:spPr>
              <a:xfrm>
                <a:off x="5804075" y="1763025"/>
                <a:ext cx="4625" cy="7225"/>
              </a:xfrm>
              <a:custGeom>
                <a:rect b="b" l="l" r="r" t="t"/>
                <a:pathLst>
                  <a:path extrusionOk="0" h="289" w="185">
                    <a:moveTo>
                      <a:pt x="185" y="0"/>
                    </a:moveTo>
                    <a:lnTo>
                      <a:pt x="144" y="23"/>
                    </a:lnTo>
                    <a:lnTo>
                      <a:pt x="0" y="289"/>
                    </a:lnTo>
                    <a:lnTo>
                      <a:pt x="41" y="265"/>
                    </a:lnTo>
                    <a:lnTo>
                      <a:pt x="18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4"/>
              <p:cNvSpPr/>
              <p:nvPr/>
            </p:nvSpPr>
            <p:spPr>
              <a:xfrm>
                <a:off x="5802950" y="1763600"/>
                <a:ext cx="4750" cy="7300"/>
              </a:xfrm>
              <a:custGeom>
                <a:rect b="b" l="l" r="r" t="t"/>
                <a:pathLst>
                  <a:path extrusionOk="0" h="292" w="190">
                    <a:moveTo>
                      <a:pt x="189" y="0"/>
                    </a:moveTo>
                    <a:lnTo>
                      <a:pt x="118" y="41"/>
                    </a:lnTo>
                    <a:lnTo>
                      <a:pt x="1" y="258"/>
                    </a:lnTo>
                    <a:lnTo>
                      <a:pt x="1" y="292"/>
                    </a:lnTo>
                    <a:lnTo>
                      <a:pt x="45" y="266"/>
                    </a:lnTo>
                    <a:lnTo>
                      <a:pt x="18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4"/>
              <p:cNvSpPr/>
              <p:nvPr/>
            </p:nvSpPr>
            <p:spPr>
              <a:xfrm>
                <a:off x="5805875" y="1760150"/>
                <a:ext cx="3700" cy="4475"/>
              </a:xfrm>
              <a:custGeom>
                <a:rect b="b" l="l" r="r" t="t"/>
                <a:pathLst>
                  <a:path extrusionOk="0" h="179" w="148">
                    <a:moveTo>
                      <a:pt x="147" y="0"/>
                    </a:moveTo>
                    <a:lnTo>
                      <a:pt x="76" y="41"/>
                    </a:lnTo>
                    <a:lnTo>
                      <a:pt x="1" y="179"/>
                    </a:lnTo>
                    <a:lnTo>
                      <a:pt x="1" y="179"/>
                    </a:lnTo>
                    <a:lnTo>
                      <a:pt x="72" y="138"/>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4"/>
              <p:cNvSpPr/>
              <p:nvPr/>
            </p:nvSpPr>
            <p:spPr>
              <a:xfrm>
                <a:off x="5802950" y="1764600"/>
                <a:ext cx="2950" cy="5475"/>
              </a:xfrm>
              <a:custGeom>
                <a:rect b="b" l="l" r="r" t="t"/>
                <a:pathLst>
                  <a:path extrusionOk="0" h="219" w="118">
                    <a:moveTo>
                      <a:pt x="118" y="1"/>
                    </a:moveTo>
                    <a:lnTo>
                      <a:pt x="1" y="69"/>
                    </a:lnTo>
                    <a:lnTo>
                      <a:pt x="1" y="218"/>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4"/>
              <p:cNvSpPr/>
              <p:nvPr/>
            </p:nvSpPr>
            <p:spPr>
              <a:xfrm>
                <a:off x="5802125" y="1766300"/>
                <a:ext cx="850" cy="5075"/>
              </a:xfrm>
              <a:custGeom>
                <a:rect b="b" l="l" r="r" t="t"/>
                <a:pathLst>
                  <a:path extrusionOk="0" h="203" w="34">
                    <a:moveTo>
                      <a:pt x="34" y="1"/>
                    </a:moveTo>
                    <a:lnTo>
                      <a:pt x="0" y="21"/>
                    </a:lnTo>
                    <a:lnTo>
                      <a:pt x="0" y="203"/>
                    </a:lnTo>
                    <a:lnTo>
                      <a:pt x="34" y="184"/>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4"/>
              <p:cNvSpPr/>
              <p:nvPr/>
            </p:nvSpPr>
            <p:spPr>
              <a:xfrm>
                <a:off x="5802950" y="1761175"/>
                <a:ext cx="4850" cy="5150"/>
              </a:xfrm>
              <a:custGeom>
                <a:rect b="b" l="l" r="r" t="t"/>
                <a:pathLst>
                  <a:path extrusionOk="0" h="206" w="194">
                    <a:moveTo>
                      <a:pt x="193" y="0"/>
                    </a:moveTo>
                    <a:lnTo>
                      <a:pt x="1" y="112"/>
                    </a:lnTo>
                    <a:lnTo>
                      <a:pt x="1" y="206"/>
                    </a:lnTo>
                    <a:lnTo>
                      <a:pt x="118" y="138"/>
                    </a:lnTo>
                    <a:lnTo>
                      <a:pt x="19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4"/>
              <p:cNvSpPr/>
              <p:nvPr/>
            </p:nvSpPr>
            <p:spPr>
              <a:xfrm>
                <a:off x="5802075" y="1763950"/>
                <a:ext cx="900" cy="2900"/>
              </a:xfrm>
              <a:custGeom>
                <a:rect b="b" l="l" r="r" t="t"/>
                <a:pathLst>
                  <a:path extrusionOk="0" h="116" w="36">
                    <a:moveTo>
                      <a:pt x="36" y="1"/>
                    </a:moveTo>
                    <a:lnTo>
                      <a:pt x="1" y="20"/>
                    </a:lnTo>
                    <a:lnTo>
                      <a:pt x="2" y="115"/>
                    </a:lnTo>
                    <a:lnTo>
                      <a:pt x="36" y="95"/>
                    </a:lnTo>
                    <a:lnTo>
                      <a:pt x="3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4"/>
              <p:cNvSpPr/>
              <p:nvPr/>
            </p:nvSpPr>
            <p:spPr>
              <a:xfrm>
                <a:off x="5795950" y="1766825"/>
                <a:ext cx="6200" cy="8100"/>
              </a:xfrm>
              <a:custGeom>
                <a:rect b="b" l="l" r="r" t="t"/>
                <a:pathLst>
                  <a:path extrusionOk="0" h="324" w="248">
                    <a:moveTo>
                      <a:pt x="247" y="0"/>
                    </a:moveTo>
                    <a:lnTo>
                      <a:pt x="144" y="60"/>
                    </a:lnTo>
                    <a:lnTo>
                      <a:pt x="1" y="324"/>
                    </a:lnTo>
                    <a:lnTo>
                      <a:pt x="247" y="182"/>
                    </a:lnTo>
                    <a:lnTo>
                      <a:pt x="24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4"/>
              <p:cNvSpPr/>
              <p:nvPr/>
            </p:nvSpPr>
            <p:spPr>
              <a:xfrm>
                <a:off x="5799550" y="1764425"/>
                <a:ext cx="2600" cy="3900"/>
              </a:xfrm>
              <a:custGeom>
                <a:rect b="b" l="l" r="r" t="t"/>
                <a:pathLst>
                  <a:path extrusionOk="0" h="156" w="104">
                    <a:moveTo>
                      <a:pt x="102" y="1"/>
                    </a:moveTo>
                    <a:lnTo>
                      <a:pt x="74" y="17"/>
                    </a:lnTo>
                    <a:lnTo>
                      <a:pt x="0" y="156"/>
                    </a:lnTo>
                    <a:lnTo>
                      <a:pt x="103" y="96"/>
                    </a:lnTo>
                    <a:lnTo>
                      <a:pt x="10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4"/>
              <p:cNvSpPr/>
              <p:nvPr/>
            </p:nvSpPr>
            <p:spPr>
              <a:xfrm>
                <a:off x="5795150" y="1768300"/>
                <a:ext cx="4425" cy="7100"/>
              </a:xfrm>
              <a:custGeom>
                <a:rect b="b" l="l" r="r" t="t"/>
                <a:pathLst>
                  <a:path extrusionOk="0" h="284" w="177">
                    <a:moveTo>
                      <a:pt x="176" y="1"/>
                    </a:moveTo>
                    <a:lnTo>
                      <a:pt x="144" y="18"/>
                    </a:lnTo>
                    <a:lnTo>
                      <a:pt x="1" y="283"/>
                    </a:lnTo>
                    <a:lnTo>
                      <a:pt x="1" y="283"/>
                    </a:lnTo>
                    <a:lnTo>
                      <a:pt x="33" y="265"/>
                    </a:lnTo>
                    <a:lnTo>
                      <a:pt x="17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4"/>
              <p:cNvSpPr/>
              <p:nvPr/>
            </p:nvSpPr>
            <p:spPr>
              <a:xfrm>
                <a:off x="5798750" y="1764825"/>
                <a:ext cx="2675" cy="3950"/>
              </a:xfrm>
              <a:custGeom>
                <a:rect b="b" l="l" r="r" t="t"/>
                <a:pathLst>
                  <a:path extrusionOk="0" h="158" w="107">
                    <a:moveTo>
                      <a:pt x="106" y="1"/>
                    </a:moveTo>
                    <a:lnTo>
                      <a:pt x="76" y="19"/>
                    </a:lnTo>
                    <a:lnTo>
                      <a:pt x="0" y="157"/>
                    </a:lnTo>
                    <a:lnTo>
                      <a:pt x="32" y="140"/>
                    </a:lnTo>
                    <a:lnTo>
                      <a:pt x="10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4"/>
              <p:cNvSpPr/>
              <p:nvPr/>
            </p:nvSpPr>
            <p:spPr>
              <a:xfrm>
                <a:off x="5794175" y="1768750"/>
                <a:ext cx="4600" cy="7200"/>
              </a:xfrm>
              <a:custGeom>
                <a:rect b="b" l="l" r="r" t="t"/>
                <a:pathLst>
                  <a:path extrusionOk="0" h="288" w="184">
                    <a:moveTo>
                      <a:pt x="183" y="0"/>
                    </a:moveTo>
                    <a:lnTo>
                      <a:pt x="144" y="23"/>
                    </a:lnTo>
                    <a:lnTo>
                      <a:pt x="1" y="287"/>
                    </a:lnTo>
                    <a:lnTo>
                      <a:pt x="40" y="265"/>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4"/>
              <p:cNvSpPr/>
              <p:nvPr/>
            </p:nvSpPr>
            <p:spPr>
              <a:xfrm>
                <a:off x="5797775" y="1765300"/>
                <a:ext cx="2875" cy="4050"/>
              </a:xfrm>
              <a:custGeom>
                <a:rect b="b" l="l" r="r" t="t"/>
                <a:pathLst>
                  <a:path extrusionOk="0" h="162" w="115">
                    <a:moveTo>
                      <a:pt x="115" y="0"/>
                    </a:moveTo>
                    <a:lnTo>
                      <a:pt x="76" y="24"/>
                    </a:lnTo>
                    <a:lnTo>
                      <a:pt x="0" y="161"/>
                    </a:lnTo>
                    <a:lnTo>
                      <a:pt x="39" y="138"/>
                    </a:lnTo>
                    <a:lnTo>
                      <a:pt x="11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4"/>
              <p:cNvSpPr/>
              <p:nvPr/>
            </p:nvSpPr>
            <p:spPr>
              <a:xfrm>
                <a:off x="5793050" y="1752650"/>
                <a:ext cx="41500" cy="25000"/>
              </a:xfrm>
              <a:custGeom>
                <a:rect b="b" l="l" r="r" t="t"/>
                <a:pathLst>
                  <a:path extrusionOk="0" h="1000" w="1660">
                    <a:moveTo>
                      <a:pt x="1660" y="0"/>
                    </a:moveTo>
                    <a:lnTo>
                      <a:pt x="1412" y="142"/>
                    </a:lnTo>
                    <a:lnTo>
                      <a:pt x="1381" y="161"/>
                    </a:lnTo>
                    <a:lnTo>
                      <a:pt x="1341" y="184"/>
                    </a:lnTo>
                    <a:lnTo>
                      <a:pt x="1297" y="209"/>
                    </a:lnTo>
                    <a:lnTo>
                      <a:pt x="1264" y="229"/>
                    </a:lnTo>
                    <a:lnTo>
                      <a:pt x="956" y="406"/>
                    </a:lnTo>
                    <a:lnTo>
                      <a:pt x="924" y="424"/>
                    </a:lnTo>
                    <a:lnTo>
                      <a:pt x="885" y="447"/>
                    </a:lnTo>
                    <a:lnTo>
                      <a:pt x="847" y="469"/>
                    </a:lnTo>
                    <a:lnTo>
                      <a:pt x="840" y="473"/>
                    </a:lnTo>
                    <a:lnTo>
                      <a:pt x="814" y="489"/>
                    </a:lnTo>
                    <a:lnTo>
                      <a:pt x="513" y="663"/>
                    </a:lnTo>
                    <a:lnTo>
                      <a:pt x="482" y="680"/>
                    </a:lnTo>
                    <a:lnTo>
                      <a:pt x="441" y="704"/>
                    </a:lnTo>
                    <a:lnTo>
                      <a:pt x="397" y="730"/>
                    </a:lnTo>
                    <a:lnTo>
                      <a:pt x="363" y="749"/>
                    </a:lnTo>
                    <a:lnTo>
                      <a:pt x="117" y="891"/>
                    </a:lnTo>
                    <a:lnTo>
                      <a:pt x="85" y="909"/>
                    </a:lnTo>
                    <a:lnTo>
                      <a:pt x="46" y="931"/>
                    </a:lnTo>
                    <a:lnTo>
                      <a:pt x="1" y="957"/>
                    </a:lnTo>
                    <a:lnTo>
                      <a:pt x="1" y="999"/>
                    </a:lnTo>
                    <a:lnTo>
                      <a:pt x="12" y="992"/>
                    </a:lnTo>
                    <a:lnTo>
                      <a:pt x="53" y="969"/>
                    </a:lnTo>
                    <a:lnTo>
                      <a:pt x="83" y="952"/>
                    </a:lnTo>
                    <a:lnTo>
                      <a:pt x="363" y="789"/>
                    </a:lnTo>
                    <a:lnTo>
                      <a:pt x="397" y="770"/>
                    </a:lnTo>
                    <a:lnTo>
                      <a:pt x="410" y="763"/>
                    </a:lnTo>
                    <a:lnTo>
                      <a:pt x="449" y="740"/>
                    </a:lnTo>
                    <a:lnTo>
                      <a:pt x="479" y="722"/>
                    </a:lnTo>
                    <a:lnTo>
                      <a:pt x="814" y="530"/>
                    </a:lnTo>
                    <a:lnTo>
                      <a:pt x="852" y="508"/>
                    </a:lnTo>
                    <a:lnTo>
                      <a:pt x="892" y="485"/>
                    </a:lnTo>
                    <a:lnTo>
                      <a:pt x="923" y="467"/>
                    </a:lnTo>
                    <a:lnTo>
                      <a:pt x="1264" y="270"/>
                    </a:lnTo>
                    <a:lnTo>
                      <a:pt x="1309" y="244"/>
                    </a:lnTo>
                    <a:lnTo>
                      <a:pt x="1348" y="221"/>
                    </a:lnTo>
                    <a:lnTo>
                      <a:pt x="1380" y="203"/>
                    </a:lnTo>
                    <a:lnTo>
                      <a:pt x="1660" y="41"/>
                    </a:lnTo>
                    <a:lnTo>
                      <a:pt x="166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4"/>
              <p:cNvSpPr/>
              <p:nvPr/>
            </p:nvSpPr>
            <p:spPr>
              <a:xfrm>
                <a:off x="5793050" y="1769325"/>
                <a:ext cx="4750" cy="7275"/>
              </a:xfrm>
              <a:custGeom>
                <a:rect b="b" l="l" r="r" t="t"/>
                <a:pathLst>
                  <a:path extrusionOk="0" h="291" w="190">
                    <a:moveTo>
                      <a:pt x="189" y="0"/>
                    </a:moveTo>
                    <a:lnTo>
                      <a:pt x="118" y="41"/>
                    </a:lnTo>
                    <a:lnTo>
                      <a:pt x="1" y="257"/>
                    </a:lnTo>
                    <a:lnTo>
                      <a:pt x="1" y="290"/>
                    </a:lnTo>
                    <a:lnTo>
                      <a:pt x="46" y="264"/>
                    </a:lnTo>
                    <a:lnTo>
                      <a:pt x="18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4"/>
              <p:cNvSpPr/>
              <p:nvPr/>
            </p:nvSpPr>
            <p:spPr>
              <a:xfrm>
                <a:off x="5793050" y="1766900"/>
                <a:ext cx="4850" cy="5175"/>
              </a:xfrm>
              <a:custGeom>
                <a:rect b="b" l="l" r="r" t="t"/>
                <a:pathLst>
                  <a:path extrusionOk="0" h="207" w="194">
                    <a:moveTo>
                      <a:pt x="194" y="0"/>
                    </a:moveTo>
                    <a:lnTo>
                      <a:pt x="1" y="112"/>
                    </a:lnTo>
                    <a:lnTo>
                      <a:pt x="1" y="206"/>
                    </a:lnTo>
                    <a:lnTo>
                      <a:pt x="118" y="138"/>
                    </a:lnTo>
                    <a:lnTo>
                      <a:pt x="19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4"/>
              <p:cNvSpPr/>
              <p:nvPr/>
            </p:nvSpPr>
            <p:spPr>
              <a:xfrm>
                <a:off x="5796000" y="1765875"/>
                <a:ext cx="3675" cy="4475"/>
              </a:xfrm>
              <a:custGeom>
                <a:rect b="b" l="l" r="r" t="t"/>
                <a:pathLst>
                  <a:path extrusionOk="0" h="179" w="147">
                    <a:moveTo>
                      <a:pt x="147" y="1"/>
                    </a:moveTo>
                    <a:lnTo>
                      <a:pt x="76" y="41"/>
                    </a:lnTo>
                    <a:lnTo>
                      <a:pt x="0" y="179"/>
                    </a:lnTo>
                    <a:lnTo>
                      <a:pt x="71" y="138"/>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4"/>
              <p:cNvSpPr/>
              <p:nvPr/>
            </p:nvSpPr>
            <p:spPr>
              <a:xfrm>
                <a:off x="5793050" y="1770325"/>
                <a:ext cx="2975" cy="5425"/>
              </a:xfrm>
              <a:custGeom>
                <a:rect b="b" l="l" r="r" t="t"/>
                <a:pathLst>
                  <a:path extrusionOk="0" h="217" w="119">
                    <a:moveTo>
                      <a:pt x="118" y="1"/>
                    </a:moveTo>
                    <a:lnTo>
                      <a:pt x="1" y="69"/>
                    </a:lnTo>
                    <a:lnTo>
                      <a:pt x="1" y="217"/>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4"/>
              <p:cNvSpPr/>
              <p:nvPr/>
            </p:nvSpPr>
            <p:spPr>
              <a:xfrm>
                <a:off x="5814050" y="1750975"/>
                <a:ext cx="200" cy="1150"/>
              </a:xfrm>
              <a:custGeom>
                <a:rect b="b" l="l" r="r" t="t"/>
                <a:pathLst>
                  <a:path extrusionOk="0" h="46" w="8">
                    <a:moveTo>
                      <a:pt x="7" y="1"/>
                    </a:moveTo>
                    <a:lnTo>
                      <a:pt x="0" y="12"/>
                    </a:lnTo>
                    <a:lnTo>
                      <a:pt x="0" y="46"/>
                    </a:lnTo>
                    <a:lnTo>
                      <a:pt x="7" y="43"/>
                    </a:lnTo>
                    <a:lnTo>
                      <a:pt x="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4"/>
              <p:cNvSpPr/>
              <p:nvPr/>
            </p:nvSpPr>
            <p:spPr>
              <a:xfrm>
                <a:off x="5831925" y="1733400"/>
                <a:ext cx="2625" cy="3900"/>
              </a:xfrm>
              <a:custGeom>
                <a:rect b="b" l="l" r="r" t="t"/>
                <a:pathLst>
                  <a:path extrusionOk="0" h="156" w="105">
                    <a:moveTo>
                      <a:pt x="103" y="0"/>
                    </a:moveTo>
                    <a:lnTo>
                      <a:pt x="76" y="16"/>
                    </a:lnTo>
                    <a:lnTo>
                      <a:pt x="0" y="155"/>
                    </a:lnTo>
                    <a:lnTo>
                      <a:pt x="105" y="95"/>
                    </a:lnTo>
                    <a:lnTo>
                      <a:pt x="10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4"/>
              <p:cNvSpPr/>
              <p:nvPr/>
            </p:nvSpPr>
            <p:spPr>
              <a:xfrm>
                <a:off x="5827575" y="1737275"/>
                <a:ext cx="4375" cy="7050"/>
              </a:xfrm>
              <a:custGeom>
                <a:rect b="b" l="l" r="r" t="t"/>
                <a:pathLst>
                  <a:path extrusionOk="0" h="282" w="175">
                    <a:moveTo>
                      <a:pt x="174" y="0"/>
                    </a:moveTo>
                    <a:lnTo>
                      <a:pt x="144" y="18"/>
                    </a:lnTo>
                    <a:lnTo>
                      <a:pt x="0" y="282"/>
                    </a:lnTo>
                    <a:lnTo>
                      <a:pt x="31" y="264"/>
                    </a:lnTo>
                    <a:lnTo>
                      <a:pt x="17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4"/>
              <p:cNvSpPr/>
              <p:nvPr/>
            </p:nvSpPr>
            <p:spPr>
              <a:xfrm>
                <a:off x="5831150" y="1733800"/>
                <a:ext cx="2675" cy="3925"/>
              </a:xfrm>
              <a:custGeom>
                <a:rect b="b" l="l" r="r" t="t"/>
                <a:pathLst>
                  <a:path extrusionOk="0" h="157" w="107">
                    <a:moveTo>
                      <a:pt x="107" y="0"/>
                    </a:moveTo>
                    <a:lnTo>
                      <a:pt x="76" y="18"/>
                    </a:lnTo>
                    <a:lnTo>
                      <a:pt x="1" y="157"/>
                    </a:lnTo>
                    <a:lnTo>
                      <a:pt x="31" y="139"/>
                    </a:lnTo>
                    <a:lnTo>
                      <a:pt x="10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4"/>
              <p:cNvSpPr/>
              <p:nvPr/>
            </p:nvSpPr>
            <p:spPr>
              <a:xfrm>
                <a:off x="5826550" y="1737700"/>
                <a:ext cx="4625" cy="7200"/>
              </a:xfrm>
              <a:custGeom>
                <a:rect b="b" l="l" r="r" t="t"/>
                <a:pathLst>
                  <a:path extrusionOk="0" h="288" w="185">
                    <a:moveTo>
                      <a:pt x="185" y="1"/>
                    </a:moveTo>
                    <a:lnTo>
                      <a:pt x="144" y="24"/>
                    </a:lnTo>
                    <a:lnTo>
                      <a:pt x="1" y="288"/>
                    </a:lnTo>
                    <a:lnTo>
                      <a:pt x="41" y="265"/>
                    </a:lnTo>
                    <a:lnTo>
                      <a:pt x="185"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4"/>
              <p:cNvSpPr/>
              <p:nvPr/>
            </p:nvSpPr>
            <p:spPr>
              <a:xfrm>
                <a:off x="5830150" y="1734225"/>
                <a:ext cx="2925" cy="4100"/>
              </a:xfrm>
              <a:custGeom>
                <a:rect b="b" l="l" r="r" t="t"/>
                <a:pathLst>
                  <a:path extrusionOk="0" h="164" w="117">
                    <a:moveTo>
                      <a:pt x="116" y="1"/>
                    </a:moveTo>
                    <a:lnTo>
                      <a:pt x="75" y="24"/>
                    </a:lnTo>
                    <a:lnTo>
                      <a:pt x="0" y="163"/>
                    </a:lnTo>
                    <a:lnTo>
                      <a:pt x="41" y="140"/>
                    </a:lnTo>
                    <a:lnTo>
                      <a:pt x="11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4"/>
              <p:cNvSpPr/>
              <p:nvPr/>
            </p:nvSpPr>
            <p:spPr>
              <a:xfrm>
                <a:off x="5825425" y="1744675"/>
                <a:ext cx="50" cy="900"/>
              </a:xfrm>
              <a:custGeom>
                <a:rect b="b" l="l" r="r" t="t"/>
                <a:pathLst>
                  <a:path extrusionOk="0" h="36" w="2">
                    <a:moveTo>
                      <a:pt x="2" y="0"/>
                    </a:moveTo>
                    <a:lnTo>
                      <a:pt x="1" y="2"/>
                    </a:lnTo>
                    <a:lnTo>
                      <a:pt x="2" y="35"/>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4"/>
              <p:cNvSpPr/>
              <p:nvPr/>
            </p:nvSpPr>
            <p:spPr>
              <a:xfrm>
                <a:off x="5825475" y="1738300"/>
                <a:ext cx="4700" cy="7275"/>
              </a:xfrm>
              <a:custGeom>
                <a:rect b="b" l="l" r="r" t="t"/>
                <a:pathLst>
                  <a:path extrusionOk="0" h="291" w="188">
                    <a:moveTo>
                      <a:pt x="187" y="0"/>
                    </a:moveTo>
                    <a:lnTo>
                      <a:pt x="116" y="41"/>
                    </a:lnTo>
                    <a:lnTo>
                      <a:pt x="0" y="255"/>
                    </a:lnTo>
                    <a:lnTo>
                      <a:pt x="0" y="290"/>
                    </a:lnTo>
                    <a:lnTo>
                      <a:pt x="44" y="264"/>
                    </a:lnTo>
                    <a:lnTo>
                      <a:pt x="187"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4"/>
              <p:cNvSpPr/>
              <p:nvPr/>
            </p:nvSpPr>
            <p:spPr>
              <a:xfrm>
                <a:off x="5828375" y="1734800"/>
                <a:ext cx="3675" cy="4525"/>
              </a:xfrm>
              <a:custGeom>
                <a:rect b="b" l="l" r="r" t="t"/>
                <a:pathLst>
                  <a:path extrusionOk="0" h="181" w="147">
                    <a:moveTo>
                      <a:pt x="146" y="1"/>
                    </a:moveTo>
                    <a:lnTo>
                      <a:pt x="75" y="41"/>
                    </a:lnTo>
                    <a:lnTo>
                      <a:pt x="0" y="181"/>
                    </a:lnTo>
                    <a:lnTo>
                      <a:pt x="0" y="181"/>
                    </a:lnTo>
                    <a:lnTo>
                      <a:pt x="71" y="140"/>
                    </a:lnTo>
                    <a:lnTo>
                      <a:pt x="14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4"/>
              <p:cNvSpPr/>
              <p:nvPr/>
            </p:nvSpPr>
            <p:spPr>
              <a:xfrm>
                <a:off x="5825475" y="1739300"/>
                <a:ext cx="2900" cy="5400"/>
              </a:xfrm>
              <a:custGeom>
                <a:rect b="b" l="l" r="r" t="t"/>
                <a:pathLst>
                  <a:path extrusionOk="0" h="216" w="116">
                    <a:moveTo>
                      <a:pt x="116" y="1"/>
                    </a:moveTo>
                    <a:lnTo>
                      <a:pt x="0" y="67"/>
                    </a:lnTo>
                    <a:lnTo>
                      <a:pt x="0" y="215"/>
                    </a:lnTo>
                    <a:lnTo>
                      <a:pt x="11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4"/>
              <p:cNvSpPr/>
              <p:nvPr/>
            </p:nvSpPr>
            <p:spPr>
              <a:xfrm>
                <a:off x="5824600" y="1740975"/>
                <a:ext cx="875" cy="5050"/>
              </a:xfrm>
              <a:custGeom>
                <a:rect b="b" l="l" r="r" t="t"/>
                <a:pathLst>
                  <a:path extrusionOk="0" h="202" w="35">
                    <a:moveTo>
                      <a:pt x="35" y="0"/>
                    </a:moveTo>
                    <a:lnTo>
                      <a:pt x="0" y="21"/>
                    </a:lnTo>
                    <a:lnTo>
                      <a:pt x="2" y="202"/>
                    </a:lnTo>
                    <a:lnTo>
                      <a:pt x="35" y="183"/>
                    </a:lnTo>
                    <a:lnTo>
                      <a:pt x="34" y="150"/>
                    </a:lnTo>
                    <a:lnTo>
                      <a:pt x="35" y="148"/>
                    </a:lnTo>
                    <a:lnTo>
                      <a:pt x="3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4"/>
              <p:cNvSpPr/>
              <p:nvPr/>
            </p:nvSpPr>
            <p:spPr>
              <a:xfrm>
                <a:off x="5825475" y="1735825"/>
                <a:ext cx="4800" cy="5175"/>
              </a:xfrm>
              <a:custGeom>
                <a:rect b="b" l="l" r="r" t="t"/>
                <a:pathLst>
                  <a:path extrusionOk="0" h="207" w="192">
                    <a:moveTo>
                      <a:pt x="191" y="0"/>
                    </a:moveTo>
                    <a:lnTo>
                      <a:pt x="0" y="112"/>
                    </a:lnTo>
                    <a:lnTo>
                      <a:pt x="0" y="206"/>
                    </a:lnTo>
                    <a:lnTo>
                      <a:pt x="116" y="140"/>
                    </a:lnTo>
                    <a:lnTo>
                      <a:pt x="19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4"/>
              <p:cNvSpPr/>
              <p:nvPr/>
            </p:nvSpPr>
            <p:spPr>
              <a:xfrm>
                <a:off x="5824600" y="1738625"/>
                <a:ext cx="875" cy="2875"/>
              </a:xfrm>
              <a:custGeom>
                <a:rect b="b" l="l" r="r" t="t"/>
                <a:pathLst>
                  <a:path extrusionOk="0" h="115" w="35">
                    <a:moveTo>
                      <a:pt x="35" y="0"/>
                    </a:moveTo>
                    <a:lnTo>
                      <a:pt x="0" y="19"/>
                    </a:lnTo>
                    <a:lnTo>
                      <a:pt x="0" y="115"/>
                    </a:lnTo>
                    <a:lnTo>
                      <a:pt x="35" y="94"/>
                    </a:lnTo>
                    <a:lnTo>
                      <a:pt x="3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4"/>
              <p:cNvSpPr/>
              <p:nvPr/>
            </p:nvSpPr>
            <p:spPr>
              <a:xfrm>
                <a:off x="5816900" y="1741475"/>
                <a:ext cx="7750" cy="9025"/>
              </a:xfrm>
              <a:custGeom>
                <a:rect b="b" l="l" r="r" t="t"/>
                <a:pathLst>
                  <a:path extrusionOk="0" h="361" w="310">
                    <a:moveTo>
                      <a:pt x="308" y="1"/>
                    </a:moveTo>
                    <a:lnTo>
                      <a:pt x="146" y="95"/>
                    </a:lnTo>
                    <a:lnTo>
                      <a:pt x="1" y="360"/>
                    </a:lnTo>
                    <a:lnTo>
                      <a:pt x="310" y="182"/>
                    </a:lnTo>
                    <a:lnTo>
                      <a:pt x="30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4"/>
              <p:cNvSpPr/>
              <p:nvPr/>
            </p:nvSpPr>
            <p:spPr>
              <a:xfrm>
                <a:off x="5820525" y="1739075"/>
                <a:ext cx="4100" cy="4775"/>
              </a:xfrm>
              <a:custGeom>
                <a:rect b="b" l="l" r="r" t="t"/>
                <a:pathLst>
                  <a:path extrusionOk="0" h="191" w="164">
                    <a:moveTo>
                      <a:pt x="163" y="1"/>
                    </a:moveTo>
                    <a:lnTo>
                      <a:pt x="75" y="52"/>
                    </a:lnTo>
                    <a:lnTo>
                      <a:pt x="1" y="191"/>
                    </a:lnTo>
                    <a:lnTo>
                      <a:pt x="1" y="191"/>
                    </a:lnTo>
                    <a:lnTo>
                      <a:pt x="163" y="97"/>
                    </a:lnTo>
                    <a:lnTo>
                      <a:pt x="16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4"/>
              <p:cNvSpPr/>
              <p:nvPr/>
            </p:nvSpPr>
            <p:spPr>
              <a:xfrm>
                <a:off x="5815175" y="1744275"/>
                <a:ext cx="4575" cy="7225"/>
              </a:xfrm>
              <a:custGeom>
                <a:rect b="b" l="l" r="r" t="t"/>
                <a:pathLst>
                  <a:path extrusionOk="0" h="289" w="183">
                    <a:moveTo>
                      <a:pt x="183" y="0"/>
                    </a:moveTo>
                    <a:lnTo>
                      <a:pt x="144" y="24"/>
                    </a:lnTo>
                    <a:lnTo>
                      <a:pt x="0" y="289"/>
                    </a:lnTo>
                    <a:lnTo>
                      <a:pt x="39" y="266"/>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4"/>
              <p:cNvSpPr/>
              <p:nvPr/>
            </p:nvSpPr>
            <p:spPr>
              <a:xfrm>
                <a:off x="5816150" y="1743825"/>
                <a:ext cx="4400" cy="7100"/>
              </a:xfrm>
              <a:custGeom>
                <a:rect b="b" l="l" r="r" t="t"/>
                <a:pathLst>
                  <a:path extrusionOk="0" h="284" w="176">
                    <a:moveTo>
                      <a:pt x="176" y="1"/>
                    </a:moveTo>
                    <a:lnTo>
                      <a:pt x="144" y="18"/>
                    </a:lnTo>
                    <a:lnTo>
                      <a:pt x="0" y="284"/>
                    </a:lnTo>
                    <a:lnTo>
                      <a:pt x="0" y="284"/>
                    </a:lnTo>
                    <a:lnTo>
                      <a:pt x="31" y="266"/>
                    </a:lnTo>
                    <a:lnTo>
                      <a:pt x="17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4"/>
              <p:cNvSpPr/>
              <p:nvPr/>
            </p:nvSpPr>
            <p:spPr>
              <a:xfrm>
                <a:off x="5819725" y="1740350"/>
                <a:ext cx="2675" cy="3950"/>
              </a:xfrm>
              <a:custGeom>
                <a:rect b="b" l="l" r="r" t="t"/>
                <a:pathLst>
                  <a:path extrusionOk="0" h="158" w="107">
                    <a:moveTo>
                      <a:pt x="107" y="1"/>
                    </a:moveTo>
                    <a:lnTo>
                      <a:pt x="76" y="20"/>
                    </a:lnTo>
                    <a:lnTo>
                      <a:pt x="1" y="157"/>
                    </a:lnTo>
                    <a:lnTo>
                      <a:pt x="1" y="157"/>
                    </a:lnTo>
                    <a:lnTo>
                      <a:pt x="33" y="140"/>
                    </a:lnTo>
                    <a:lnTo>
                      <a:pt x="10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4"/>
              <p:cNvSpPr/>
              <p:nvPr/>
            </p:nvSpPr>
            <p:spPr>
              <a:xfrm>
                <a:off x="5818750" y="1740825"/>
                <a:ext cx="2900" cy="4050"/>
              </a:xfrm>
              <a:custGeom>
                <a:rect b="b" l="l" r="r" t="t"/>
                <a:pathLst>
                  <a:path extrusionOk="0" h="162" w="116">
                    <a:moveTo>
                      <a:pt x="115" y="1"/>
                    </a:moveTo>
                    <a:lnTo>
                      <a:pt x="76" y="24"/>
                    </a:lnTo>
                    <a:lnTo>
                      <a:pt x="1" y="162"/>
                    </a:lnTo>
                    <a:lnTo>
                      <a:pt x="40" y="138"/>
                    </a:lnTo>
                    <a:lnTo>
                      <a:pt x="11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4"/>
              <p:cNvSpPr/>
              <p:nvPr/>
            </p:nvSpPr>
            <p:spPr>
              <a:xfrm>
                <a:off x="5814200" y="1745875"/>
                <a:ext cx="2800" cy="5125"/>
              </a:xfrm>
              <a:custGeom>
                <a:rect b="b" l="l" r="r" t="t"/>
                <a:pathLst>
                  <a:path extrusionOk="0" h="205" w="112">
                    <a:moveTo>
                      <a:pt x="112" y="0"/>
                    </a:moveTo>
                    <a:lnTo>
                      <a:pt x="0" y="65"/>
                    </a:lnTo>
                    <a:lnTo>
                      <a:pt x="1" y="205"/>
                    </a:lnTo>
                    <a:lnTo>
                      <a:pt x="112"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4"/>
              <p:cNvSpPr/>
              <p:nvPr/>
            </p:nvSpPr>
            <p:spPr>
              <a:xfrm>
                <a:off x="5814225" y="1744850"/>
                <a:ext cx="4550" cy="7200"/>
              </a:xfrm>
              <a:custGeom>
                <a:rect b="b" l="l" r="r" t="t"/>
                <a:pathLst>
                  <a:path extrusionOk="0" h="288" w="182">
                    <a:moveTo>
                      <a:pt x="182" y="1"/>
                    </a:moveTo>
                    <a:lnTo>
                      <a:pt x="111" y="41"/>
                    </a:lnTo>
                    <a:lnTo>
                      <a:pt x="0" y="246"/>
                    </a:lnTo>
                    <a:lnTo>
                      <a:pt x="0" y="288"/>
                    </a:lnTo>
                    <a:lnTo>
                      <a:pt x="38" y="266"/>
                    </a:lnTo>
                    <a:lnTo>
                      <a:pt x="182"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4"/>
              <p:cNvSpPr/>
              <p:nvPr/>
            </p:nvSpPr>
            <p:spPr>
              <a:xfrm>
                <a:off x="5816975" y="1741400"/>
                <a:ext cx="3700" cy="4500"/>
              </a:xfrm>
              <a:custGeom>
                <a:rect b="b" l="l" r="r" t="t"/>
                <a:pathLst>
                  <a:path extrusionOk="0" h="180" w="148">
                    <a:moveTo>
                      <a:pt x="147" y="1"/>
                    </a:moveTo>
                    <a:lnTo>
                      <a:pt x="76" y="41"/>
                    </a:lnTo>
                    <a:lnTo>
                      <a:pt x="1" y="179"/>
                    </a:lnTo>
                    <a:lnTo>
                      <a:pt x="72" y="139"/>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4"/>
              <p:cNvSpPr/>
              <p:nvPr/>
            </p:nvSpPr>
            <p:spPr>
              <a:xfrm>
                <a:off x="5813350" y="1747500"/>
                <a:ext cx="900" cy="5025"/>
              </a:xfrm>
              <a:custGeom>
                <a:rect b="b" l="l" r="r" t="t"/>
                <a:pathLst>
                  <a:path extrusionOk="0" h="201" w="36">
                    <a:moveTo>
                      <a:pt x="34" y="0"/>
                    </a:moveTo>
                    <a:lnTo>
                      <a:pt x="1" y="19"/>
                    </a:lnTo>
                    <a:lnTo>
                      <a:pt x="2" y="200"/>
                    </a:lnTo>
                    <a:lnTo>
                      <a:pt x="28" y="185"/>
                    </a:lnTo>
                    <a:lnTo>
                      <a:pt x="28" y="151"/>
                    </a:lnTo>
                    <a:lnTo>
                      <a:pt x="35" y="140"/>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4"/>
              <p:cNvSpPr/>
              <p:nvPr/>
            </p:nvSpPr>
            <p:spPr>
              <a:xfrm>
                <a:off x="5814200" y="1742425"/>
                <a:ext cx="4700" cy="5100"/>
              </a:xfrm>
              <a:custGeom>
                <a:rect b="b" l="l" r="r" t="t"/>
                <a:pathLst>
                  <a:path extrusionOk="0" h="204" w="188">
                    <a:moveTo>
                      <a:pt x="187" y="0"/>
                    </a:moveTo>
                    <a:lnTo>
                      <a:pt x="0" y="108"/>
                    </a:lnTo>
                    <a:lnTo>
                      <a:pt x="0" y="203"/>
                    </a:lnTo>
                    <a:lnTo>
                      <a:pt x="112" y="138"/>
                    </a:lnTo>
                    <a:lnTo>
                      <a:pt x="18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4"/>
              <p:cNvSpPr/>
              <p:nvPr/>
            </p:nvSpPr>
            <p:spPr>
              <a:xfrm>
                <a:off x="5813350" y="1745100"/>
                <a:ext cx="875" cy="2900"/>
              </a:xfrm>
              <a:custGeom>
                <a:rect b="b" l="l" r="r" t="t"/>
                <a:pathLst>
                  <a:path extrusionOk="0" h="116" w="35">
                    <a:moveTo>
                      <a:pt x="34" y="1"/>
                    </a:moveTo>
                    <a:lnTo>
                      <a:pt x="1" y="20"/>
                    </a:lnTo>
                    <a:lnTo>
                      <a:pt x="1" y="115"/>
                    </a:lnTo>
                    <a:lnTo>
                      <a:pt x="34" y="96"/>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4"/>
              <p:cNvSpPr/>
              <p:nvPr/>
            </p:nvSpPr>
            <p:spPr>
              <a:xfrm>
                <a:off x="5805850" y="1747975"/>
                <a:ext cx="7575" cy="8900"/>
              </a:xfrm>
              <a:custGeom>
                <a:rect b="b" l="l" r="r" t="t"/>
                <a:pathLst>
                  <a:path extrusionOk="0" h="356" w="303">
                    <a:moveTo>
                      <a:pt x="301" y="0"/>
                    </a:moveTo>
                    <a:lnTo>
                      <a:pt x="144" y="92"/>
                    </a:lnTo>
                    <a:lnTo>
                      <a:pt x="1" y="356"/>
                    </a:lnTo>
                    <a:lnTo>
                      <a:pt x="1" y="356"/>
                    </a:lnTo>
                    <a:lnTo>
                      <a:pt x="302" y="181"/>
                    </a:lnTo>
                    <a:lnTo>
                      <a:pt x="301"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4"/>
              <p:cNvSpPr/>
              <p:nvPr/>
            </p:nvSpPr>
            <p:spPr>
              <a:xfrm>
                <a:off x="5809450" y="1745575"/>
                <a:ext cx="3925" cy="4700"/>
              </a:xfrm>
              <a:custGeom>
                <a:rect b="b" l="l" r="r" t="t"/>
                <a:pathLst>
                  <a:path extrusionOk="0" h="188" w="157">
                    <a:moveTo>
                      <a:pt x="157" y="1"/>
                    </a:moveTo>
                    <a:lnTo>
                      <a:pt x="75" y="48"/>
                    </a:lnTo>
                    <a:lnTo>
                      <a:pt x="0" y="188"/>
                    </a:lnTo>
                    <a:lnTo>
                      <a:pt x="0" y="188"/>
                    </a:lnTo>
                    <a:lnTo>
                      <a:pt x="157" y="96"/>
                    </a:lnTo>
                    <a:lnTo>
                      <a:pt x="15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4"/>
              <p:cNvSpPr/>
              <p:nvPr/>
            </p:nvSpPr>
            <p:spPr>
              <a:xfrm>
                <a:off x="5805050" y="1750250"/>
                <a:ext cx="4425" cy="7050"/>
              </a:xfrm>
              <a:custGeom>
                <a:rect b="b" l="l" r="r" t="t"/>
                <a:pathLst>
                  <a:path extrusionOk="0" h="282" w="177">
                    <a:moveTo>
                      <a:pt x="176" y="1"/>
                    </a:moveTo>
                    <a:lnTo>
                      <a:pt x="144" y="18"/>
                    </a:lnTo>
                    <a:lnTo>
                      <a:pt x="1" y="282"/>
                    </a:lnTo>
                    <a:lnTo>
                      <a:pt x="1" y="282"/>
                    </a:lnTo>
                    <a:lnTo>
                      <a:pt x="33" y="265"/>
                    </a:lnTo>
                    <a:lnTo>
                      <a:pt x="17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4"/>
              <p:cNvSpPr/>
              <p:nvPr/>
            </p:nvSpPr>
            <p:spPr>
              <a:xfrm>
                <a:off x="5808650" y="1746775"/>
                <a:ext cx="2700" cy="3925"/>
              </a:xfrm>
              <a:custGeom>
                <a:rect b="b" l="l" r="r" t="t"/>
                <a:pathLst>
                  <a:path extrusionOk="0" h="157" w="108">
                    <a:moveTo>
                      <a:pt x="107" y="0"/>
                    </a:moveTo>
                    <a:lnTo>
                      <a:pt x="76" y="18"/>
                    </a:lnTo>
                    <a:lnTo>
                      <a:pt x="0" y="157"/>
                    </a:lnTo>
                    <a:lnTo>
                      <a:pt x="32" y="140"/>
                    </a:lnTo>
                    <a:lnTo>
                      <a:pt x="10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4"/>
              <p:cNvSpPr/>
              <p:nvPr/>
            </p:nvSpPr>
            <p:spPr>
              <a:xfrm>
                <a:off x="5804075" y="1750675"/>
                <a:ext cx="4600" cy="7225"/>
              </a:xfrm>
              <a:custGeom>
                <a:rect b="b" l="l" r="r" t="t"/>
                <a:pathLst>
                  <a:path extrusionOk="0" h="289" w="184">
                    <a:moveTo>
                      <a:pt x="183" y="1"/>
                    </a:moveTo>
                    <a:lnTo>
                      <a:pt x="144" y="24"/>
                    </a:lnTo>
                    <a:lnTo>
                      <a:pt x="0" y="288"/>
                    </a:lnTo>
                    <a:lnTo>
                      <a:pt x="0" y="288"/>
                    </a:lnTo>
                    <a:lnTo>
                      <a:pt x="40" y="265"/>
                    </a:lnTo>
                    <a:lnTo>
                      <a:pt x="183"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4"/>
              <p:cNvSpPr/>
              <p:nvPr/>
            </p:nvSpPr>
            <p:spPr>
              <a:xfrm>
                <a:off x="5805875" y="1747775"/>
                <a:ext cx="3700" cy="4525"/>
              </a:xfrm>
              <a:custGeom>
                <a:rect b="b" l="l" r="r" t="t"/>
                <a:pathLst>
                  <a:path extrusionOk="0" h="181" w="148">
                    <a:moveTo>
                      <a:pt x="147" y="1"/>
                    </a:moveTo>
                    <a:lnTo>
                      <a:pt x="76" y="42"/>
                    </a:lnTo>
                    <a:lnTo>
                      <a:pt x="1" y="181"/>
                    </a:lnTo>
                    <a:lnTo>
                      <a:pt x="72" y="140"/>
                    </a:lnTo>
                    <a:lnTo>
                      <a:pt x="147"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4"/>
              <p:cNvSpPr/>
              <p:nvPr/>
            </p:nvSpPr>
            <p:spPr>
              <a:xfrm>
                <a:off x="5807675" y="1747200"/>
                <a:ext cx="2875" cy="4100"/>
              </a:xfrm>
              <a:custGeom>
                <a:rect b="b" l="l" r="r" t="t"/>
                <a:pathLst>
                  <a:path extrusionOk="0" h="164" w="115">
                    <a:moveTo>
                      <a:pt x="115" y="1"/>
                    </a:moveTo>
                    <a:lnTo>
                      <a:pt x="75" y="24"/>
                    </a:lnTo>
                    <a:lnTo>
                      <a:pt x="0" y="163"/>
                    </a:lnTo>
                    <a:lnTo>
                      <a:pt x="39" y="140"/>
                    </a:lnTo>
                    <a:lnTo>
                      <a:pt x="11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4"/>
              <p:cNvSpPr/>
              <p:nvPr/>
            </p:nvSpPr>
            <p:spPr>
              <a:xfrm>
                <a:off x="5802950" y="1751275"/>
                <a:ext cx="4750" cy="7275"/>
              </a:xfrm>
              <a:custGeom>
                <a:rect b="b" l="l" r="r" t="t"/>
                <a:pathLst>
                  <a:path extrusionOk="0" h="291" w="190">
                    <a:moveTo>
                      <a:pt x="189" y="0"/>
                    </a:moveTo>
                    <a:lnTo>
                      <a:pt x="118" y="41"/>
                    </a:lnTo>
                    <a:lnTo>
                      <a:pt x="1" y="257"/>
                    </a:lnTo>
                    <a:lnTo>
                      <a:pt x="1" y="290"/>
                    </a:lnTo>
                    <a:lnTo>
                      <a:pt x="45" y="264"/>
                    </a:lnTo>
                    <a:lnTo>
                      <a:pt x="18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4"/>
              <p:cNvSpPr/>
              <p:nvPr/>
            </p:nvSpPr>
            <p:spPr>
              <a:xfrm>
                <a:off x="5802125" y="1753975"/>
                <a:ext cx="850" cy="5050"/>
              </a:xfrm>
              <a:custGeom>
                <a:rect b="b" l="l" r="r" t="t"/>
                <a:pathLst>
                  <a:path extrusionOk="0" h="202" w="34">
                    <a:moveTo>
                      <a:pt x="34" y="1"/>
                    </a:moveTo>
                    <a:lnTo>
                      <a:pt x="0" y="20"/>
                    </a:lnTo>
                    <a:lnTo>
                      <a:pt x="0" y="201"/>
                    </a:lnTo>
                    <a:lnTo>
                      <a:pt x="34" y="182"/>
                    </a:lnTo>
                    <a:lnTo>
                      <a:pt x="3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4"/>
              <p:cNvSpPr/>
              <p:nvPr/>
            </p:nvSpPr>
            <p:spPr>
              <a:xfrm>
                <a:off x="5802950" y="1748800"/>
                <a:ext cx="4850" cy="5200"/>
              </a:xfrm>
              <a:custGeom>
                <a:rect b="b" l="l" r="r" t="t"/>
                <a:pathLst>
                  <a:path extrusionOk="0" h="208" w="194">
                    <a:moveTo>
                      <a:pt x="193" y="1"/>
                    </a:moveTo>
                    <a:lnTo>
                      <a:pt x="1" y="112"/>
                    </a:lnTo>
                    <a:lnTo>
                      <a:pt x="1" y="208"/>
                    </a:lnTo>
                    <a:lnTo>
                      <a:pt x="118" y="140"/>
                    </a:lnTo>
                    <a:lnTo>
                      <a:pt x="19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4"/>
              <p:cNvSpPr/>
              <p:nvPr/>
            </p:nvSpPr>
            <p:spPr>
              <a:xfrm>
                <a:off x="5802075" y="1751600"/>
                <a:ext cx="900" cy="2875"/>
              </a:xfrm>
              <a:custGeom>
                <a:rect b="b" l="l" r="r" t="t"/>
                <a:pathLst>
                  <a:path extrusionOk="0" h="115" w="36">
                    <a:moveTo>
                      <a:pt x="36" y="0"/>
                    </a:moveTo>
                    <a:lnTo>
                      <a:pt x="1" y="21"/>
                    </a:lnTo>
                    <a:lnTo>
                      <a:pt x="2" y="115"/>
                    </a:lnTo>
                    <a:lnTo>
                      <a:pt x="36" y="96"/>
                    </a:lnTo>
                    <a:lnTo>
                      <a:pt x="3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4"/>
              <p:cNvSpPr/>
              <p:nvPr/>
            </p:nvSpPr>
            <p:spPr>
              <a:xfrm>
                <a:off x="5795925" y="1754450"/>
                <a:ext cx="6225" cy="8150"/>
              </a:xfrm>
              <a:custGeom>
                <a:rect b="b" l="l" r="r" t="t"/>
                <a:pathLst>
                  <a:path extrusionOk="0" h="326" w="249">
                    <a:moveTo>
                      <a:pt x="248" y="1"/>
                    </a:moveTo>
                    <a:lnTo>
                      <a:pt x="144" y="60"/>
                    </a:lnTo>
                    <a:lnTo>
                      <a:pt x="0" y="326"/>
                    </a:lnTo>
                    <a:lnTo>
                      <a:pt x="248" y="182"/>
                    </a:lnTo>
                    <a:lnTo>
                      <a:pt x="24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4"/>
              <p:cNvSpPr/>
              <p:nvPr/>
            </p:nvSpPr>
            <p:spPr>
              <a:xfrm>
                <a:off x="5799500" y="1752100"/>
                <a:ext cx="2650" cy="3875"/>
              </a:xfrm>
              <a:custGeom>
                <a:rect b="b" l="l" r="r" t="t"/>
                <a:pathLst>
                  <a:path extrusionOk="0" h="155" w="106">
                    <a:moveTo>
                      <a:pt x="104" y="1"/>
                    </a:moveTo>
                    <a:lnTo>
                      <a:pt x="76" y="16"/>
                    </a:lnTo>
                    <a:lnTo>
                      <a:pt x="1" y="154"/>
                    </a:lnTo>
                    <a:lnTo>
                      <a:pt x="105" y="95"/>
                    </a:lnTo>
                    <a:lnTo>
                      <a:pt x="10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4"/>
              <p:cNvSpPr/>
              <p:nvPr/>
            </p:nvSpPr>
            <p:spPr>
              <a:xfrm>
                <a:off x="5795150" y="1755950"/>
                <a:ext cx="4375" cy="7100"/>
              </a:xfrm>
              <a:custGeom>
                <a:rect b="b" l="l" r="r" t="t"/>
                <a:pathLst>
                  <a:path extrusionOk="0" h="284" w="175">
                    <a:moveTo>
                      <a:pt x="175" y="0"/>
                    </a:moveTo>
                    <a:lnTo>
                      <a:pt x="144" y="19"/>
                    </a:lnTo>
                    <a:lnTo>
                      <a:pt x="1" y="283"/>
                    </a:lnTo>
                    <a:lnTo>
                      <a:pt x="31" y="266"/>
                    </a:lnTo>
                    <a:lnTo>
                      <a:pt x="175"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4"/>
              <p:cNvSpPr/>
              <p:nvPr/>
            </p:nvSpPr>
            <p:spPr>
              <a:xfrm>
                <a:off x="5798750" y="1752500"/>
                <a:ext cx="2675" cy="3950"/>
              </a:xfrm>
              <a:custGeom>
                <a:rect b="b" l="l" r="r" t="t"/>
                <a:pathLst>
                  <a:path extrusionOk="0" h="158" w="107">
                    <a:moveTo>
                      <a:pt x="106" y="0"/>
                    </a:moveTo>
                    <a:lnTo>
                      <a:pt x="76" y="18"/>
                    </a:lnTo>
                    <a:lnTo>
                      <a:pt x="0" y="157"/>
                    </a:lnTo>
                    <a:lnTo>
                      <a:pt x="31" y="138"/>
                    </a:lnTo>
                    <a:lnTo>
                      <a:pt x="10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4"/>
              <p:cNvSpPr/>
              <p:nvPr/>
            </p:nvSpPr>
            <p:spPr>
              <a:xfrm>
                <a:off x="5794175" y="1756425"/>
                <a:ext cx="4600" cy="7200"/>
              </a:xfrm>
              <a:custGeom>
                <a:rect b="b" l="l" r="r" t="t"/>
                <a:pathLst>
                  <a:path extrusionOk="0" h="288" w="184">
                    <a:moveTo>
                      <a:pt x="183" y="0"/>
                    </a:moveTo>
                    <a:lnTo>
                      <a:pt x="144" y="23"/>
                    </a:lnTo>
                    <a:lnTo>
                      <a:pt x="1" y="287"/>
                    </a:lnTo>
                    <a:lnTo>
                      <a:pt x="40" y="264"/>
                    </a:lnTo>
                    <a:lnTo>
                      <a:pt x="183"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4"/>
              <p:cNvSpPr/>
              <p:nvPr/>
            </p:nvSpPr>
            <p:spPr>
              <a:xfrm>
                <a:off x="5797775" y="1752925"/>
                <a:ext cx="2875" cy="4100"/>
              </a:xfrm>
              <a:custGeom>
                <a:rect b="b" l="l" r="r" t="t"/>
                <a:pathLst>
                  <a:path extrusionOk="0" h="164" w="115">
                    <a:moveTo>
                      <a:pt x="115" y="1"/>
                    </a:moveTo>
                    <a:lnTo>
                      <a:pt x="76" y="24"/>
                    </a:lnTo>
                    <a:lnTo>
                      <a:pt x="0" y="163"/>
                    </a:lnTo>
                    <a:lnTo>
                      <a:pt x="39" y="140"/>
                    </a:lnTo>
                    <a:lnTo>
                      <a:pt x="11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4"/>
              <p:cNvSpPr/>
              <p:nvPr/>
            </p:nvSpPr>
            <p:spPr>
              <a:xfrm>
                <a:off x="5793050" y="1740275"/>
                <a:ext cx="41500" cy="25000"/>
              </a:xfrm>
              <a:custGeom>
                <a:rect b="b" l="l" r="r" t="t"/>
                <a:pathLst>
                  <a:path extrusionOk="0" h="1000" w="1660">
                    <a:moveTo>
                      <a:pt x="1660" y="1"/>
                    </a:moveTo>
                    <a:lnTo>
                      <a:pt x="1412" y="144"/>
                    </a:lnTo>
                    <a:lnTo>
                      <a:pt x="1381" y="162"/>
                    </a:lnTo>
                    <a:lnTo>
                      <a:pt x="1341" y="185"/>
                    </a:lnTo>
                    <a:lnTo>
                      <a:pt x="1297" y="211"/>
                    </a:lnTo>
                    <a:lnTo>
                      <a:pt x="1264" y="230"/>
                    </a:lnTo>
                    <a:lnTo>
                      <a:pt x="955" y="408"/>
                    </a:lnTo>
                    <a:lnTo>
                      <a:pt x="924" y="426"/>
                    </a:lnTo>
                    <a:lnTo>
                      <a:pt x="885" y="449"/>
                    </a:lnTo>
                    <a:lnTo>
                      <a:pt x="847" y="471"/>
                    </a:lnTo>
                    <a:lnTo>
                      <a:pt x="840" y="474"/>
                    </a:lnTo>
                    <a:lnTo>
                      <a:pt x="814" y="489"/>
                    </a:lnTo>
                    <a:lnTo>
                      <a:pt x="513" y="664"/>
                    </a:lnTo>
                    <a:lnTo>
                      <a:pt x="481" y="681"/>
                    </a:lnTo>
                    <a:lnTo>
                      <a:pt x="441" y="704"/>
                    </a:lnTo>
                    <a:lnTo>
                      <a:pt x="397" y="730"/>
                    </a:lnTo>
                    <a:lnTo>
                      <a:pt x="363" y="749"/>
                    </a:lnTo>
                    <a:lnTo>
                      <a:pt x="115" y="893"/>
                    </a:lnTo>
                    <a:lnTo>
                      <a:pt x="85" y="910"/>
                    </a:lnTo>
                    <a:lnTo>
                      <a:pt x="46" y="933"/>
                    </a:lnTo>
                    <a:lnTo>
                      <a:pt x="1" y="959"/>
                    </a:lnTo>
                    <a:lnTo>
                      <a:pt x="1" y="1000"/>
                    </a:lnTo>
                    <a:lnTo>
                      <a:pt x="12" y="993"/>
                    </a:lnTo>
                    <a:lnTo>
                      <a:pt x="53" y="971"/>
                    </a:lnTo>
                    <a:lnTo>
                      <a:pt x="83" y="952"/>
                    </a:lnTo>
                    <a:lnTo>
                      <a:pt x="363" y="791"/>
                    </a:lnTo>
                    <a:lnTo>
                      <a:pt x="397" y="771"/>
                    </a:lnTo>
                    <a:lnTo>
                      <a:pt x="410" y="765"/>
                    </a:lnTo>
                    <a:lnTo>
                      <a:pt x="449" y="742"/>
                    </a:lnTo>
                    <a:lnTo>
                      <a:pt x="479" y="724"/>
                    </a:lnTo>
                    <a:lnTo>
                      <a:pt x="814" y="532"/>
                    </a:lnTo>
                    <a:lnTo>
                      <a:pt x="852" y="508"/>
                    </a:lnTo>
                    <a:lnTo>
                      <a:pt x="892" y="485"/>
                    </a:lnTo>
                    <a:lnTo>
                      <a:pt x="923" y="468"/>
                    </a:lnTo>
                    <a:lnTo>
                      <a:pt x="1264" y="271"/>
                    </a:lnTo>
                    <a:lnTo>
                      <a:pt x="1309" y="244"/>
                    </a:lnTo>
                    <a:lnTo>
                      <a:pt x="1348" y="223"/>
                    </a:lnTo>
                    <a:lnTo>
                      <a:pt x="1380" y="204"/>
                    </a:lnTo>
                    <a:lnTo>
                      <a:pt x="1660" y="43"/>
                    </a:lnTo>
                    <a:lnTo>
                      <a:pt x="166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4"/>
              <p:cNvSpPr/>
              <p:nvPr/>
            </p:nvSpPr>
            <p:spPr>
              <a:xfrm>
                <a:off x="5793050" y="1757000"/>
                <a:ext cx="4750" cy="7275"/>
              </a:xfrm>
              <a:custGeom>
                <a:rect b="b" l="l" r="r" t="t"/>
                <a:pathLst>
                  <a:path extrusionOk="0" h="291" w="190">
                    <a:moveTo>
                      <a:pt x="189" y="0"/>
                    </a:moveTo>
                    <a:lnTo>
                      <a:pt x="118" y="41"/>
                    </a:lnTo>
                    <a:lnTo>
                      <a:pt x="1" y="257"/>
                    </a:lnTo>
                    <a:lnTo>
                      <a:pt x="1" y="290"/>
                    </a:lnTo>
                    <a:lnTo>
                      <a:pt x="46" y="264"/>
                    </a:lnTo>
                    <a:lnTo>
                      <a:pt x="189"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4"/>
              <p:cNvSpPr/>
              <p:nvPr/>
            </p:nvSpPr>
            <p:spPr>
              <a:xfrm>
                <a:off x="5796000" y="1753525"/>
                <a:ext cx="3675" cy="4500"/>
              </a:xfrm>
              <a:custGeom>
                <a:rect b="b" l="l" r="r" t="t"/>
                <a:pathLst>
                  <a:path extrusionOk="0" h="180" w="147">
                    <a:moveTo>
                      <a:pt x="147" y="0"/>
                    </a:moveTo>
                    <a:lnTo>
                      <a:pt x="76" y="41"/>
                    </a:lnTo>
                    <a:lnTo>
                      <a:pt x="0" y="180"/>
                    </a:lnTo>
                    <a:lnTo>
                      <a:pt x="71" y="139"/>
                    </a:lnTo>
                    <a:lnTo>
                      <a:pt x="147"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4"/>
              <p:cNvSpPr/>
              <p:nvPr/>
            </p:nvSpPr>
            <p:spPr>
              <a:xfrm>
                <a:off x="5793050" y="1758000"/>
                <a:ext cx="2975" cy="5425"/>
              </a:xfrm>
              <a:custGeom>
                <a:rect b="b" l="l" r="r" t="t"/>
                <a:pathLst>
                  <a:path extrusionOk="0" h="217" w="119">
                    <a:moveTo>
                      <a:pt x="118" y="1"/>
                    </a:moveTo>
                    <a:lnTo>
                      <a:pt x="1" y="69"/>
                    </a:lnTo>
                    <a:lnTo>
                      <a:pt x="1" y="217"/>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4"/>
              <p:cNvSpPr/>
              <p:nvPr/>
            </p:nvSpPr>
            <p:spPr>
              <a:xfrm>
                <a:off x="5793050" y="1754525"/>
                <a:ext cx="4850" cy="5225"/>
              </a:xfrm>
              <a:custGeom>
                <a:rect b="b" l="l" r="r" t="t"/>
                <a:pathLst>
                  <a:path extrusionOk="0" h="209" w="194">
                    <a:moveTo>
                      <a:pt x="194" y="1"/>
                    </a:moveTo>
                    <a:lnTo>
                      <a:pt x="1" y="112"/>
                    </a:lnTo>
                    <a:lnTo>
                      <a:pt x="1" y="208"/>
                    </a:lnTo>
                    <a:lnTo>
                      <a:pt x="118" y="140"/>
                    </a:lnTo>
                    <a:lnTo>
                      <a:pt x="19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4"/>
              <p:cNvSpPr/>
              <p:nvPr/>
            </p:nvSpPr>
            <p:spPr>
              <a:xfrm>
                <a:off x="5828325" y="1735750"/>
                <a:ext cx="6225" cy="8150"/>
              </a:xfrm>
              <a:custGeom>
                <a:rect b="b" l="l" r="r" t="t"/>
                <a:pathLst>
                  <a:path extrusionOk="0" h="326" w="249">
                    <a:moveTo>
                      <a:pt x="249" y="1"/>
                    </a:moveTo>
                    <a:lnTo>
                      <a:pt x="144" y="61"/>
                    </a:lnTo>
                    <a:lnTo>
                      <a:pt x="1" y="325"/>
                    </a:lnTo>
                    <a:lnTo>
                      <a:pt x="249" y="182"/>
                    </a:lnTo>
                    <a:lnTo>
                      <a:pt x="24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4"/>
              <p:cNvSpPr/>
              <p:nvPr/>
            </p:nvSpPr>
            <p:spPr>
              <a:xfrm>
                <a:off x="5802950" y="1752275"/>
                <a:ext cx="2950" cy="5425"/>
              </a:xfrm>
              <a:custGeom>
                <a:rect b="b" l="l" r="r" t="t"/>
                <a:pathLst>
                  <a:path extrusionOk="0" h="217" w="118">
                    <a:moveTo>
                      <a:pt x="118" y="1"/>
                    </a:moveTo>
                    <a:lnTo>
                      <a:pt x="1" y="69"/>
                    </a:lnTo>
                    <a:lnTo>
                      <a:pt x="1" y="217"/>
                    </a:lnTo>
                    <a:lnTo>
                      <a:pt x="118"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4"/>
              <p:cNvSpPr/>
              <p:nvPr/>
            </p:nvSpPr>
            <p:spPr>
              <a:xfrm>
                <a:off x="5658100" y="1947725"/>
                <a:ext cx="173925" cy="100750"/>
              </a:xfrm>
              <a:custGeom>
                <a:rect b="b" l="l" r="r" t="t"/>
                <a:pathLst>
                  <a:path extrusionOk="0" h="4030" w="6957">
                    <a:moveTo>
                      <a:pt x="3467" y="0"/>
                    </a:moveTo>
                    <a:lnTo>
                      <a:pt x="0" y="2016"/>
                    </a:lnTo>
                    <a:lnTo>
                      <a:pt x="3489" y="4030"/>
                    </a:lnTo>
                    <a:lnTo>
                      <a:pt x="6956" y="2016"/>
                    </a:lnTo>
                    <a:lnTo>
                      <a:pt x="346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4"/>
              <p:cNvSpPr/>
              <p:nvPr/>
            </p:nvSpPr>
            <p:spPr>
              <a:xfrm>
                <a:off x="5739100" y="1966650"/>
                <a:ext cx="48400" cy="57900"/>
              </a:xfrm>
              <a:custGeom>
                <a:rect b="b" l="l" r="r" t="t"/>
                <a:pathLst>
                  <a:path extrusionOk="0" h="2316" w="1936">
                    <a:moveTo>
                      <a:pt x="1935" y="0"/>
                    </a:moveTo>
                    <a:lnTo>
                      <a:pt x="5" y="1121"/>
                    </a:lnTo>
                    <a:lnTo>
                      <a:pt x="1" y="2316"/>
                    </a:lnTo>
                    <a:lnTo>
                      <a:pt x="1931" y="1195"/>
                    </a:lnTo>
                    <a:lnTo>
                      <a:pt x="1935"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4"/>
              <p:cNvSpPr/>
              <p:nvPr/>
            </p:nvSpPr>
            <p:spPr>
              <a:xfrm>
                <a:off x="5701200" y="1944675"/>
                <a:ext cx="86300" cy="50000"/>
              </a:xfrm>
              <a:custGeom>
                <a:rect b="b" l="l" r="r" t="t"/>
                <a:pathLst>
                  <a:path extrusionOk="0" h="2000" w="3452">
                    <a:moveTo>
                      <a:pt x="1930" y="0"/>
                    </a:moveTo>
                    <a:lnTo>
                      <a:pt x="0" y="1121"/>
                    </a:lnTo>
                    <a:lnTo>
                      <a:pt x="1521" y="2000"/>
                    </a:lnTo>
                    <a:lnTo>
                      <a:pt x="3451" y="879"/>
                    </a:lnTo>
                    <a:lnTo>
                      <a:pt x="1930"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4"/>
              <p:cNvSpPr/>
              <p:nvPr/>
            </p:nvSpPr>
            <p:spPr>
              <a:xfrm>
                <a:off x="5701075" y="1968750"/>
                <a:ext cx="38175" cy="55800"/>
              </a:xfrm>
              <a:custGeom>
                <a:rect b="b" l="l" r="r" t="t"/>
                <a:pathLst>
                  <a:path extrusionOk="0" h="2232" w="1527">
                    <a:moveTo>
                      <a:pt x="772" y="0"/>
                    </a:moveTo>
                    <a:lnTo>
                      <a:pt x="5" y="158"/>
                    </a:lnTo>
                    <a:lnTo>
                      <a:pt x="1" y="1353"/>
                    </a:lnTo>
                    <a:lnTo>
                      <a:pt x="1522" y="2232"/>
                    </a:lnTo>
                    <a:lnTo>
                      <a:pt x="1526" y="1037"/>
                    </a:lnTo>
                    <a:lnTo>
                      <a:pt x="772"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4"/>
              <p:cNvSpPr/>
              <p:nvPr/>
            </p:nvSpPr>
            <p:spPr>
              <a:xfrm>
                <a:off x="5716850" y="1940000"/>
                <a:ext cx="72900" cy="58200"/>
              </a:xfrm>
              <a:custGeom>
                <a:rect b="b" l="l" r="r" t="t"/>
                <a:pathLst>
                  <a:path extrusionOk="0" h="2328" w="2916">
                    <a:moveTo>
                      <a:pt x="2100" y="0"/>
                    </a:moveTo>
                    <a:lnTo>
                      <a:pt x="1" y="1195"/>
                    </a:lnTo>
                    <a:lnTo>
                      <a:pt x="987" y="2328"/>
                    </a:lnTo>
                    <a:lnTo>
                      <a:pt x="2915" y="1207"/>
                    </a:lnTo>
                    <a:lnTo>
                      <a:pt x="2100"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4"/>
              <p:cNvSpPr/>
              <p:nvPr/>
            </p:nvSpPr>
            <p:spPr>
              <a:xfrm>
                <a:off x="5697850" y="1940000"/>
                <a:ext cx="71525" cy="33725"/>
              </a:xfrm>
              <a:custGeom>
                <a:rect b="b" l="l" r="r" t="t"/>
                <a:pathLst>
                  <a:path extrusionOk="0" h="1349" w="2861">
                    <a:moveTo>
                      <a:pt x="2860" y="0"/>
                    </a:moveTo>
                    <a:lnTo>
                      <a:pt x="1969" y="211"/>
                    </a:lnTo>
                    <a:lnTo>
                      <a:pt x="1" y="1349"/>
                    </a:lnTo>
                    <a:lnTo>
                      <a:pt x="762" y="1195"/>
                    </a:lnTo>
                    <a:lnTo>
                      <a:pt x="2860"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4"/>
              <p:cNvSpPr/>
              <p:nvPr/>
            </p:nvSpPr>
            <p:spPr>
              <a:xfrm>
                <a:off x="5766725" y="1995825"/>
                <a:ext cx="500" cy="775"/>
              </a:xfrm>
              <a:custGeom>
                <a:rect b="b" l="l" r="r" t="t"/>
                <a:pathLst>
                  <a:path extrusionOk="0" h="31" w="20">
                    <a:moveTo>
                      <a:pt x="20" y="0"/>
                    </a:moveTo>
                    <a:lnTo>
                      <a:pt x="1" y="31"/>
                    </a:lnTo>
                    <a:lnTo>
                      <a:pt x="20" y="21"/>
                    </a:lnTo>
                    <a:lnTo>
                      <a:pt x="2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4"/>
              <p:cNvSpPr/>
              <p:nvPr/>
            </p:nvSpPr>
            <p:spPr>
              <a:xfrm>
                <a:off x="5764775" y="1997375"/>
                <a:ext cx="2450" cy="3800"/>
              </a:xfrm>
              <a:custGeom>
                <a:rect b="b" l="l" r="r" t="t"/>
                <a:pathLst>
                  <a:path extrusionOk="0" h="152" w="98">
                    <a:moveTo>
                      <a:pt x="98" y="1"/>
                    </a:moveTo>
                    <a:lnTo>
                      <a:pt x="83" y="9"/>
                    </a:lnTo>
                    <a:lnTo>
                      <a:pt x="1" y="152"/>
                    </a:lnTo>
                    <a:lnTo>
                      <a:pt x="98" y="95"/>
                    </a:lnTo>
                    <a:lnTo>
                      <a:pt x="98"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4"/>
              <p:cNvSpPr/>
              <p:nvPr/>
            </p:nvSpPr>
            <p:spPr>
              <a:xfrm>
                <a:off x="5766850" y="1996950"/>
                <a:ext cx="375" cy="675"/>
              </a:xfrm>
              <a:custGeom>
                <a:rect b="b" l="l" r="r" t="t"/>
                <a:pathLst>
                  <a:path extrusionOk="0" h="27" w="15">
                    <a:moveTo>
                      <a:pt x="15" y="0"/>
                    </a:moveTo>
                    <a:lnTo>
                      <a:pt x="0" y="26"/>
                    </a:lnTo>
                    <a:lnTo>
                      <a:pt x="0" y="26"/>
                    </a:lnTo>
                    <a:lnTo>
                      <a:pt x="15" y="18"/>
                    </a:lnTo>
                    <a:lnTo>
                      <a:pt x="15"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4"/>
              <p:cNvSpPr/>
              <p:nvPr/>
            </p:nvSpPr>
            <p:spPr>
              <a:xfrm>
                <a:off x="5763800" y="1997600"/>
                <a:ext cx="3075" cy="4150"/>
              </a:xfrm>
              <a:custGeom>
                <a:rect b="b" l="l" r="r" t="t"/>
                <a:pathLst>
                  <a:path extrusionOk="0" h="166" w="123">
                    <a:moveTo>
                      <a:pt x="122" y="0"/>
                    </a:moveTo>
                    <a:lnTo>
                      <a:pt x="83" y="22"/>
                    </a:lnTo>
                    <a:lnTo>
                      <a:pt x="0" y="166"/>
                    </a:lnTo>
                    <a:lnTo>
                      <a:pt x="0" y="166"/>
                    </a:lnTo>
                    <a:lnTo>
                      <a:pt x="40" y="143"/>
                    </a:lnTo>
                    <a:lnTo>
                      <a:pt x="122"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4"/>
              <p:cNvSpPr/>
              <p:nvPr/>
            </p:nvSpPr>
            <p:spPr>
              <a:xfrm>
                <a:off x="5761225" y="1996575"/>
                <a:ext cx="5525" cy="4275"/>
              </a:xfrm>
              <a:custGeom>
                <a:rect b="b" l="l" r="r" t="t"/>
                <a:pathLst>
                  <a:path extrusionOk="0" h="171" w="221">
                    <a:moveTo>
                      <a:pt x="221" y="1"/>
                    </a:moveTo>
                    <a:lnTo>
                      <a:pt x="0" y="130"/>
                    </a:lnTo>
                    <a:lnTo>
                      <a:pt x="0" y="170"/>
                    </a:lnTo>
                    <a:lnTo>
                      <a:pt x="186" y="63"/>
                    </a:lnTo>
                    <a:lnTo>
                      <a:pt x="221"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4"/>
              <p:cNvSpPr/>
              <p:nvPr/>
            </p:nvSpPr>
            <p:spPr>
              <a:xfrm>
                <a:off x="5765875" y="1996325"/>
                <a:ext cx="1350" cy="1850"/>
              </a:xfrm>
              <a:custGeom>
                <a:rect b="b" l="l" r="r" t="t"/>
                <a:pathLst>
                  <a:path extrusionOk="0" h="74" w="54">
                    <a:moveTo>
                      <a:pt x="54" y="1"/>
                    </a:moveTo>
                    <a:lnTo>
                      <a:pt x="35" y="11"/>
                    </a:lnTo>
                    <a:lnTo>
                      <a:pt x="0" y="73"/>
                    </a:lnTo>
                    <a:lnTo>
                      <a:pt x="39" y="51"/>
                    </a:lnTo>
                    <a:lnTo>
                      <a:pt x="54" y="25"/>
                    </a:lnTo>
                    <a:lnTo>
                      <a:pt x="54"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4"/>
              <p:cNvSpPr/>
              <p:nvPr/>
            </p:nvSpPr>
            <p:spPr>
              <a:xfrm>
                <a:off x="5761225" y="1998150"/>
                <a:ext cx="4675" cy="5100"/>
              </a:xfrm>
              <a:custGeom>
                <a:rect b="b" l="l" r="r" t="t"/>
                <a:pathLst>
                  <a:path extrusionOk="0" h="204" w="187">
                    <a:moveTo>
                      <a:pt x="186" y="0"/>
                    </a:moveTo>
                    <a:lnTo>
                      <a:pt x="0" y="107"/>
                    </a:lnTo>
                    <a:lnTo>
                      <a:pt x="0" y="203"/>
                    </a:lnTo>
                    <a:lnTo>
                      <a:pt x="103" y="144"/>
                    </a:lnTo>
                    <a:lnTo>
                      <a:pt x="186"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4"/>
              <p:cNvSpPr/>
              <p:nvPr/>
            </p:nvSpPr>
            <p:spPr>
              <a:xfrm>
                <a:off x="5763950" y="1991900"/>
                <a:ext cx="3250" cy="2925"/>
              </a:xfrm>
              <a:custGeom>
                <a:rect b="b" l="l" r="r" t="t"/>
                <a:pathLst>
                  <a:path extrusionOk="0" h="117" w="130">
                    <a:moveTo>
                      <a:pt x="129" y="1"/>
                    </a:moveTo>
                    <a:lnTo>
                      <a:pt x="36" y="54"/>
                    </a:lnTo>
                    <a:lnTo>
                      <a:pt x="0" y="117"/>
                    </a:lnTo>
                    <a:lnTo>
                      <a:pt x="129" y="41"/>
                    </a:lnTo>
                    <a:lnTo>
                      <a:pt x="129"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4"/>
              <p:cNvSpPr/>
              <p:nvPr/>
            </p:nvSpPr>
            <p:spPr>
              <a:xfrm>
                <a:off x="5761225" y="1998350"/>
                <a:ext cx="675" cy="1225"/>
              </a:xfrm>
              <a:custGeom>
                <a:rect b="b" l="l" r="r" t="t"/>
                <a:pathLst>
                  <a:path extrusionOk="0" h="49" w="27">
                    <a:moveTo>
                      <a:pt x="27" y="1"/>
                    </a:moveTo>
                    <a:lnTo>
                      <a:pt x="0" y="17"/>
                    </a:lnTo>
                    <a:lnTo>
                      <a:pt x="0" y="49"/>
                    </a:lnTo>
                    <a:lnTo>
                      <a:pt x="2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4"/>
              <p:cNvSpPr/>
              <p:nvPr/>
            </p:nvSpPr>
            <p:spPr>
              <a:xfrm>
                <a:off x="5761225" y="1995325"/>
                <a:ext cx="6000" cy="4500"/>
              </a:xfrm>
              <a:custGeom>
                <a:rect b="b" l="l" r="r" t="t"/>
                <a:pathLst>
                  <a:path extrusionOk="0" h="180" w="240">
                    <a:moveTo>
                      <a:pt x="240" y="0"/>
                    </a:moveTo>
                    <a:lnTo>
                      <a:pt x="27" y="122"/>
                    </a:lnTo>
                    <a:lnTo>
                      <a:pt x="0" y="170"/>
                    </a:lnTo>
                    <a:lnTo>
                      <a:pt x="0" y="180"/>
                    </a:lnTo>
                    <a:lnTo>
                      <a:pt x="221" y="51"/>
                    </a:lnTo>
                    <a:lnTo>
                      <a:pt x="240" y="20"/>
                    </a:lnTo>
                    <a:lnTo>
                      <a:pt x="2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4"/>
              <p:cNvSpPr/>
              <p:nvPr/>
            </p:nvSpPr>
            <p:spPr>
              <a:xfrm>
                <a:off x="5761225" y="1994800"/>
                <a:ext cx="2750" cy="3975"/>
              </a:xfrm>
              <a:custGeom>
                <a:rect b="b" l="l" r="r" t="t"/>
                <a:pathLst>
                  <a:path extrusionOk="0" h="159" w="110">
                    <a:moveTo>
                      <a:pt x="109" y="1"/>
                    </a:moveTo>
                    <a:lnTo>
                      <a:pt x="72" y="22"/>
                    </a:lnTo>
                    <a:lnTo>
                      <a:pt x="0" y="146"/>
                    </a:lnTo>
                    <a:lnTo>
                      <a:pt x="0" y="159"/>
                    </a:lnTo>
                    <a:lnTo>
                      <a:pt x="27" y="143"/>
                    </a:lnTo>
                    <a:lnTo>
                      <a:pt x="109"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4"/>
              <p:cNvSpPr/>
              <p:nvPr/>
            </p:nvSpPr>
            <p:spPr>
              <a:xfrm>
                <a:off x="5763000" y="1993250"/>
                <a:ext cx="1875" cy="2125"/>
              </a:xfrm>
              <a:custGeom>
                <a:rect b="b" l="l" r="r" t="t"/>
                <a:pathLst>
                  <a:path extrusionOk="0" h="85" w="75">
                    <a:moveTo>
                      <a:pt x="74" y="0"/>
                    </a:moveTo>
                    <a:lnTo>
                      <a:pt x="35" y="24"/>
                    </a:lnTo>
                    <a:lnTo>
                      <a:pt x="1" y="84"/>
                    </a:lnTo>
                    <a:lnTo>
                      <a:pt x="38" y="63"/>
                    </a:lnTo>
                    <a:lnTo>
                      <a:pt x="74"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4"/>
              <p:cNvSpPr/>
              <p:nvPr/>
            </p:nvSpPr>
            <p:spPr>
              <a:xfrm>
                <a:off x="5761200" y="1995350"/>
                <a:ext cx="1825" cy="3100"/>
              </a:xfrm>
              <a:custGeom>
                <a:rect b="b" l="l" r="r" t="t"/>
                <a:pathLst>
                  <a:path extrusionOk="0" h="124" w="73">
                    <a:moveTo>
                      <a:pt x="73" y="0"/>
                    </a:moveTo>
                    <a:lnTo>
                      <a:pt x="0" y="43"/>
                    </a:lnTo>
                    <a:lnTo>
                      <a:pt x="1" y="124"/>
                    </a:lnTo>
                    <a:lnTo>
                      <a:pt x="73"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4"/>
              <p:cNvSpPr/>
              <p:nvPr/>
            </p:nvSpPr>
            <p:spPr>
              <a:xfrm>
                <a:off x="5760725" y="1990975"/>
                <a:ext cx="7025" cy="13175"/>
              </a:xfrm>
              <a:custGeom>
                <a:rect b="b" l="l" r="r" t="t"/>
                <a:pathLst>
                  <a:path extrusionOk="0" h="527" w="281">
                    <a:moveTo>
                      <a:pt x="260" y="38"/>
                    </a:moveTo>
                    <a:lnTo>
                      <a:pt x="260" y="174"/>
                    </a:lnTo>
                    <a:lnTo>
                      <a:pt x="260" y="239"/>
                    </a:lnTo>
                    <a:lnTo>
                      <a:pt x="260" y="351"/>
                    </a:lnTo>
                    <a:lnTo>
                      <a:pt x="20" y="489"/>
                    </a:lnTo>
                    <a:lnTo>
                      <a:pt x="20" y="177"/>
                    </a:lnTo>
                    <a:lnTo>
                      <a:pt x="128" y="115"/>
                    </a:lnTo>
                    <a:lnTo>
                      <a:pt x="165" y="93"/>
                    </a:lnTo>
                    <a:lnTo>
                      <a:pt x="260" y="38"/>
                    </a:lnTo>
                    <a:close/>
                    <a:moveTo>
                      <a:pt x="279" y="0"/>
                    </a:moveTo>
                    <a:lnTo>
                      <a:pt x="0" y="161"/>
                    </a:lnTo>
                    <a:lnTo>
                      <a:pt x="0" y="526"/>
                    </a:lnTo>
                    <a:lnTo>
                      <a:pt x="280" y="365"/>
                    </a:lnTo>
                    <a:lnTo>
                      <a:pt x="2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4"/>
              <p:cNvSpPr/>
              <p:nvPr/>
            </p:nvSpPr>
            <p:spPr>
              <a:xfrm>
                <a:off x="5761875" y="1992925"/>
                <a:ext cx="5350" cy="5450"/>
              </a:xfrm>
              <a:custGeom>
                <a:rect b="b" l="l" r="r" t="t"/>
                <a:pathLst>
                  <a:path extrusionOk="0" h="218" w="214">
                    <a:moveTo>
                      <a:pt x="212" y="0"/>
                    </a:moveTo>
                    <a:lnTo>
                      <a:pt x="83" y="76"/>
                    </a:lnTo>
                    <a:lnTo>
                      <a:pt x="1" y="218"/>
                    </a:lnTo>
                    <a:lnTo>
                      <a:pt x="1" y="218"/>
                    </a:lnTo>
                    <a:lnTo>
                      <a:pt x="214" y="96"/>
                    </a:lnTo>
                    <a:lnTo>
                      <a:pt x="21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4"/>
              <p:cNvSpPr/>
              <p:nvPr/>
            </p:nvSpPr>
            <p:spPr>
              <a:xfrm>
                <a:off x="5761200" y="1993825"/>
                <a:ext cx="2700" cy="2600"/>
              </a:xfrm>
              <a:custGeom>
                <a:rect b="b" l="l" r="r" t="t"/>
                <a:pathLst>
                  <a:path extrusionOk="0" h="104" w="108">
                    <a:moveTo>
                      <a:pt x="107" y="1"/>
                    </a:moveTo>
                    <a:lnTo>
                      <a:pt x="0" y="61"/>
                    </a:lnTo>
                    <a:lnTo>
                      <a:pt x="0" y="104"/>
                    </a:lnTo>
                    <a:lnTo>
                      <a:pt x="73" y="61"/>
                    </a:lnTo>
                    <a:lnTo>
                      <a:pt x="107"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4"/>
              <p:cNvSpPr/>
              <p:nvPr/>
            </p:nvSpPr>
            <p:spPr>
              <a:xfrm>
                <a:off x="5753250" y="2004775"/>
                <a:ext cx="375" cy="675"/>
              </a:xfrm>
              <a:custGeom>
                <a:rect b="b" l="l" r="r" t="t"/>
                <a:pathLst>
                  <a:path extrusionOk="0" h="27" w="15">
                    <a:moveTo>
                      <a:pt x="15" y="1"/>
                    </a:moveTo>
                    <a:lnTo>
                      <a:pt x="0" y="27"/>
                    </a:lnTo>
                    <a:lnTo>
                      <a:pt x="15" y="18"/>
                    </a:lnTo>
                    <a:lnTo>
                      <a:pt x="15"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4"/>
              <p:cNvSpPr/>
              <p:nvPr/>
            </p:nvSpPr>
            <p:spPr>
              <a:xfrm>
                <a:off x="5750200" y="2005425"/>
                <a:ext cx="3075" cy="4150"/>
              </a:xfrm>
              <a:custGeom>
                <a:rect b="b" l="l" r="r" t="t"/>
                <a:pathLst>
                  <a:path extrusionOk="0" h="166" w="123">
                    <a:moveTo>
                      <a:pt x="122" y="1"/>
                    </a:moveTo>
                    <a:lnTo>
                      <a:pt x="83" y="22"/>
                    </a:lnTo>
                    <a:lnTo>
                      <a:pt x="1" y="166"/>
                    </a:lnTo>
                    <a:lnTo>
                      <a:pt x="40" y="143"/>
                    </a:lnTo>
                    <a:lnTo>
                      <a:pt x="122"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4"/>
              <p:cNvSpPr/>
              <p:nvPr/>
            </p:nvSpPr>
            <p:spPr>
              <a:xfrm>
                <a:off x="5753175" y="2003700"/>
                <a:ext cx="450" cy="775"/>
              </a:xfrm>
              <a:custGeom>
                <a:rect b="b" l="l" r="r" t="t"/>
                <a:pathLst>
                  <a:path extrusionOk="0" h="31" w="18">
                    <a:moveTo>
                      <a:pt x="18" y="0"/>
                    </a:moveTo>
                    <a:lnTo>
                      <a:pt x="1" y="30"/>
                    </a:lnTo>
                    <a:lnTo>
                      <a:pt x="1" y="30"/>
                    </a:lnTo>
                    <a:lnTo>
                      <a:pt x="18" y="20"/>
                    </a:lnTo>
                    <a:lnTo>
                      <a:pt x="1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4"/>
              <p:cNvSpPr/>
              <p:nvPr/>
            </p:nvSpPr>
            <p:spPr>
              <a:xfrm>
                <a:off x="5747625" y="2005975"/>
                <a:ext cx="4675" cy="5100"/>
              </a:xfrm>
              <a:custGeom>
                <a:rect b="b" l="l" r="r" t="t"/>
                <a:pathLst>
                  <a:path extrusionOk="0" h="204" w="187">
                    <a:moveTo>
                      <a:pt x="186" y="0"/>
                    </a:moveTo>
                    <a:lnTo>
                      <a:pt x="1" y="108"/>
                    </a:lnTo>
                    <a:lnTo>
                      <a:pt x="1" y="203"/>
                    </a:lnTo>
                    <a:lnTo>
                      <a:pt x="104" y="144"/>
                    </a:lnTo>
                    <a:lnTo>
                      <a:pt x="186"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4"/>
              <p:cNvSpPr/>
              <p:nvPr/>
            </p:nvSpPr>
            <p:spPr>
              <a:xfrm>
                <a:off x="5752275" y="2004200"/>
                <a:ext cx="1350" cy="1800"/>
              </a:xfrm>
              <a:custGeom>
                <a:rect b="b" l="l" r="r" t="t"/>
                <a:pathLst>
                  <a:path extrusionOk="0" h="72" w="54">
                    <a:moveTo>
                      <a:pt x="54" y="0"/>
                    </a:moveTo>
                    <a:lnTo>
                      <a:pt x="37" y="10"/>
                    </a:lnTo>
                    <a:lnTo>
                      <a:pt x="0" y="71"/>
                    </a:lnTo>
                    <a:lnTo>
                      <a:pt x="0" y="71"/>
                    </a:lnTo>
                    <a:lnTo>
                      <a:pt x="39" y="50"/>
                    </a:lnTo>
                    <a:lnTo>
                      <a:pt x="54" y="24"/>
                    </a:lnTo>
                    <a:lnTo>
                      <a:pt x="54"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4"/>
              <p:cNvSpPr/>
              <p:nvPr/>
            </p:nvSpPr>
            <p:spPr>
              <a:xfrm>
                <a:off x="5748325" y="2000800"/>
                <a:ext cx="5300" cy="5450"/>
              </a:xfrm>
              <a:custGeom>
                <a:rect b="b" l="l" r="r" t="t"/>
                <a:pathLst>
                  <a:path extrusionOk="0" h="218" w="212">
                    <a:moveTo>
                      <a:pt x="212" y="0"/>
                    </a:moveTo>
                    <a:lnTo>
                      <a:pt x="81" y="74"/>
                    </a:lnTo>
                    <a:lnTo>
                      <a:pt x="0" y="218"/>
                    </a:lnTo>
                    <a:lnTo>
                      <a:pt x="212" y="94"/>
                    </a:lnTo>
                    <a:lnTo>
                      <a:pt x="21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4"/>
              <p:cNvSpPr/>
              <p:nvPr/>
            </p:nvSpPr>
            <p:spPr>
              <a:xfrm>
                <a:off x="5747625" y="2004450"/>
                <a:ext cx="5575" cy="4225"/>
              </a:xfrm>
              <a:custGeom>
                <a:rect b="b" l="l" r="r" t="t"/>
                <a:pathLst>
                  <a:path extrusionOk="0" h="169" w="223">
                    <a:moveTo>
                      <a:pt x="223" y="0"/>
                    </a:moveTo>
                    <a:lnTo>
                      <a:pt x="1" y="128"/>
                    </a:lnTo>
                    <a:lnTo>
                      <a:pt x="1" y="169"/>
                    </a:lnTo>
                    <a:lnTo>
                      <a:pt x="186" y="61"/>
                    </a:lnTo>
                    <a:lnTo>
                      <a:pt x="223"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4"/>
              <p:cNvSpPr/>
              <p:nvPr/>
            </p:nvSpPr>
            <p:spPr>
              <a:xfrm>
                <a:off x="5747625" y="2006225"/>
                <a:ext cx="725" cy="1175"/>
              </a:xfrm>
              <a:custGeom>
                <a:rect b="b" l="l" r="r" t="t"/>
                <a:pathLst>
                  <a:path extrusionOk="0" h="47" w="29">
                    <a:moveTo>
                      <a:pt x="28" y="1"/>
                    </a:moveTo>
                    <a:lnTo>
                      <a:pt x="1" y="16"/>
                    </a:lnTo>
                    <a:lnTo>
                      <a:pt x="1" y="47"/>
                    </a:lnTo>
                    <a:lnTo>
                      <a:pt x="2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4"/>
              <p:cNvSpPr/>
              <p:nvPr/>
            </p:nvSpPr>
            <p:spPr>
              <a:xfrm>
                <a:off x="5747625" y="2003150"/>
                <a:ext cx="6000" cy="4525"/>
              </a:xfrm>
              <a:custGeom>
                <a:rect b="b" l="l" r="r" t="t"/>
                <a:pathLst>
                  <a:path extrusionOk="0" h="181" w="240">
                    <a:moveTo>
                      <a:pt x="240" y="0"/>
                    </a:moveTo>
                    <a:lnTo>
                      <a:pt x="28" y="124"/>
                    </a:lnTo>
                    <a:lnTo>
                      <a:pt x="1" y="170"/>
                    </a:lnTo>
                    <a:lnTo>
                      <a:pt x="1" y="180"/>
                    </a:lnTo>
                    <a:lnTo>
                      <a:pt x="223" y="52"/>
                    </a:lnTo>
                    <a:lnTo>
                      <a:pt x="240" y="22"/>
                    </a:lnTo>
                    <a:lnTo>
                      <a:pt x="2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4"/>
              <p:cNvSpPr/>
              <p:nvPr/>
            </p:nvSpPr>
            <p:spPr>
              <a:xfrm>
                <a:off x="5747625" y="2002625"/>
                <a:ext cx="2750" cy="4025"/>
              </a:xfrm>
              <a:custGeom>
                <a:rect b="b" l="l" r="r" t="t"/>
                <a:pathLst>
                  <a:path extrusionOk="0" h="161" w="110">
                    <a:moveTo>
                      <a:pt x="109" y="1"/>
                    </a:moveTo>
                    <a:lnTo>
                      <a:pt x="72" y="24"/>
                    </a:lnTo>
                    <a:lnTo>
                      <a:pt x="1" y="147"/>
                    </a:lnTo>
                    <a:lnTo>
                      <a:pt x="1" y="160"/>
                    </a:lnTo>
                    <a:lnTo>
                      <a:pt x="28" y="145"/>
                    </a:lnTo>
                    <a:lnTo>
                      <a:pt x="109"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4"/>
              <p:cNvSpPr/>
              <p:nvPr/>
            </p:nvSpPr>
            <p:spPr>
              <a:xfrm>
                <a:off x="5747625" y="2001650"/>
                <a:ext cx="2700" cy="2600"/>
              </a:xfrm>
              <a:custGeom>
                <a:rect b="b" l="l" r="r" t="t"/>
                <a:pathLst>
                  <a:path extrusionOk="0" h="104" w="108">
                    <a:moveTo>
                      <a:pt x="108" y="1"/>
                    </a:moveTo>
                    <a:lnTo>
                      <a:pt x="1" y="63"/>
                    </a:lnTo>
                    <a:lnTo>
                      <a:pt x="1" y="104"/>
                    </a:lnTo>
                    <a:lnTo>
                      <a:pt x="72" y="63"/>
                    </a:lnTo>
                    <a:lnTo>
                      <a:pt x="108"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4"/>
              <p:cNvSpPr/>
              <p:nvPr/>
            </p:nvSpPr>
            <p:spPr>
              <a:xfrm>
                <a:off x="5747125" y="1998825"/>
                <a:ext cx="7025" cy="13200"/>
              </a:xfrm>
              <a:custGeom>
                <a:rect b="b" l="l" r="r" t="t"/>
                <a:pathLst>
                  <a:path extrusionOk="0" h="528" w="281">
                    <a:moveTo>
                      <a:pt x="260" y="38"/>
                    </a:moveTo>
                    <a:lnTo>
                      <a:pt x="260" y="175"/>
                    </a:lnTo>
                    <a:lnTo>
                      <a:pt x="260" y="215"/>
                    </a:lnTo>
                    <a:lnTo>
                      <a:pt x="260" y="240"/>
                    </a:lnTo>
                    <a:lnTo>
                      <a:pt x="260" y="352"/>
                    </a:lnTo>
                    <a:lnTo>
                      <a:pt x="21" y="489"/>
                    </a:lnTo>
                    <a:lnTo>
                      <a:pt x="21" y="394"/>
                    </a:lnTo>
                    <a:lnTo>
                      <a:pt x="21" y="176"/>
                    </a:lnTo>
                    <a:lnTo>
                      <a:pt x="128" y="115"/>
                    </a:lnTo>
                    <a:lnTo>
                      <a:pt x="167" y="92"/>
                    </a:lnTo>
                    <a:lnTo>
                      <a:pt x="260" y="38"/>
                    </a:lnTo>
                    <a:close/>
                    <a:moveTo>
                      <a:pt x="279" y="1"/>
                    </a:moveTo>
                    <a:lnTo>
                      <a:pt x="0" y="162"/>
                    </a:lnTo>
                    <a:lnTo>
                      <a:pt x="0" y="527"/>
                    </a:lnTo>
                    <a:lnTo>
                      <a:pt x="280" y="366"/>
                    </a:lnTo>
                    <a:lnTo>
                      <a:pt x="27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4"/>
              <p:cNvSpPr/>
              <p:nvPr/>
            </p:nvSpPr>
            <p:spPr>
              <a:xfrm>
                <a:off x="5751175" y="2005200"/>
                <a:ext cx="2450" cy="3800"/>
              </a:xfrm>
              <a:custGeom>
                <a:rect b="b" l="l" r="r" t="t"/>
                <a:pathLst>
                  <a:path extrusionOk="0" h="152" w="98">
                    <a:moveTo>
                      <a:pt x="98" y="1"/>
                    </a:moveTo>
                    <a:lnTo>
                      <a:pt x="83" y="10"/>
                    </a:lnTo>
                    <a:lnTo>
                      <a:pt x="1" y="152"/>
                    </a:lnTo>
                    <a:lnTo>
                      <a:pt x="98" y="97"/>
                    </a:lnTo>
                    <a:lnTo>
                      <a:pt x="98"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4"/>
              <p:cNvSpPr/>
              <p:nvPr/>
            </p:nvSpPr>
            <p:spPr>
              <a:xfrm>
                <a:off x="5750350" y="1999775"/>
                <a:ext cx="3275" cy="2875"/>
              </a:xfrm>
              <a:custGeom>
                <a:rect b="b" l="l" r="r" t="t"/>
                <a:pathLst>
                  <a:path extrusionOk="0" h="115" w="131">
                    <a:moveTo>
                      <a:pt x="131" y="0"/>
                    </a:moveTo>
                    <a:lnTo>
                      <a:pt x="37" y="54"/>
                    </a:lnTo>
                    <a:lnTo>
                      <a:pt x="0" y="115"/>
                    </a:lnTo>
                    <a:lnTo>
                      <a:pt x="0" y="115"/>
                    </a:lnTo>
                    <a:lnTo>
                      <a:pt x="131" y="41"/>
                    </a:lnTo>
                    <a:lnTo>
                      <a:pt x="131"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4"/>
              <p:cNvSpPr/>
              <p:nvPr/>
            </p:nvSpPr>
            <p:spPr>
              <a:xfrm>
                <a:off x="5749400" y="2001125"/>
                <a:ext cx="1875" cy="2125"/>
              </a:xfrm>
              <a:custGeom>
                <a:rect b="b" l="l" r="r" t="t"/>
                <a:pathLst>
                  <a:path extrusionOk="0" h="85" w="75">
                    <a:moveTo>
                      <a:pt x="75" y="0"/>
                    </a:moveTo>
                    <a:lnTo>
                      <a:pt x="37" y="22"/>
                    </a:lnTo>
                    <a:lnTo>
                      <a:pt x="1" y="84"/>
                    </a:lnTo>
                    <a:lnTo>
                      <a:pt x="38" y="61"/>
                    </a:lnTo>
                    <a:lnTo>
                      <a:pt x="75"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4"/>
              <p:cNvSpPr/>
              <p:nvPr/>
            </p:nvSpPr>
            <p:spPr>
              <a:xfrm>
                <a:off x="5747625" y="2003225"/>
                <a:ext cx="1800" cy="3100"/>
              </a:xfrm>
              <a:custGeom>
                <a:rect b="b" l="l" r="r" t="t"/>
                <a:pathLst>
                  <a:path extrusionOk="0" h="124" w="72">
                    <a:moveTo>
                      <a:pt x="72" y="0"/>
                    </a:moveTo>
                    <a:lnTo>
                      <a:pt x="1" y="41"/>
                    </a:lnTo>
                    <a:lnTo>
                      <a:pt x="1" y="123"/>
                    </a:lnTo>
                    <a:lnTo>
                      <a:pt x="7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4"/>
              <p:cNvSpPr/>
              <p:nvPr/>
            </p:nvSpPr>
            <p:spPr>
              <a:xfrm>
                <a:off x="5780400" y="1989125"/>
                <a:ext cx="425" cy="625"/>
              </a:xfrm>
              <a:custGeom>
                <a:rect b="b" l="l" r="r" t="t"/>
                <a:pathLst>
                  <a:path extrusionOk="0" h="25" w="17">
                    <a:moveTo>
                      <a:pt x="17" y="0"/>
                    </a:moveTo>
                    <a:lnTo>
                      <a:pt x="1" y="25"/>
                    </a:lnTo>
                    <a:lnTo>
                      <a:pt x="17" y="16"/>
                    </a:lnTo>
                    <a:lnTo>
                      <a:pt x="17"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4"/>
              <p:cNvSpPr/>
              <p:nvPr/>
            </p:nvSpPr>
            <p:spPr>
              <a:xfrm>
                <a:off x="5780325" y="1988000"/>
                <a:ext cx="500" cy="775"/>
              </a:xfrm>
              <a:custGeom>
                <a:rect b="b" l="l" r="r" t="t"/>
                <a:pathLst>
                  <a:path extrusionOk="0" h="31" w="20">
                    <a:moveTo>
                      <a:pt x="20" y="0"/>
                    </a:moveTo>
                    <a:lnTo>
                      <a:pt x="1" y="31"/>
                    </a:lnTo>
                    <a:lnTo>
                      <a:pt x="1" y="31"/>
                    </a:lnTo>
                    <a:lnTo>
                      <a:pt x="20" y="20"/>
                    </a:lnTo>
                    <a:lnTo>
                      <a:pt x="2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4"/>
              <p:cNvSpPr/>
              <p:nvPr/>
            </p:nvSpPr>
            <p:spPr>
              <a:xfrm>
                <a:off x="5774775" y="1988750"/>
                <a:ext cx="5575" cy="4275"/>
              </a:xfrm>
              <a:custGeom>
                <a:rect b="b" l="l" r="r" t="t"/>
                <a:pathLst>
                  <a:path extrusionOk="0" h="171" w="223">
                    <a:moveTo>
                      <a:pt x="223" y="1"/>
                    </a:moveTo>
                    <a:lnTo>
                      <a:pt x="1" y="128"/>
                    </a:lnTo>
                    <a:lnTo>
                      <a:pt x="2" y="170"/>
                    </a:lnTo>
                    <a:lnTo>
                      <a:pt x="188" y="63"/>
                    </a:lnTo>
                    <a:lnTo>
                      <a:pt x="223"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4"/>
              <p:cNvSpPr/>
              <p:nvPr/>
            </p:nvSpPr>
            <p:spPr>
              <a:xfrm>
                <a:off x="5774825" y="1990300"/>
                <a:ext cx="4650" cy="5075"/>
              </a:xfrm>
              <a:custGeom>
                <a:rect b="b" l="l" r="r" t="t"/>
                <a:pathLst>
                  <a:path extrusionOk="0" h="203" w="186">
                    <a:moveTo>
                      <a:pt x="186" y="1"/>
                    </a:moveTo>
                    <a:lnTo>
                      <a:pt x="0" y="108"/>
                    </a:lnTo>
                    <a:lnTo>
                      <a:pt x="0" y="202"/>
                    </a:lnTo>
                    <a:lnTo>
                      <a:pt x="103" y="143"/>
                    </a:lnTo>
                    <a:lnTo>
                      <a:pt x="186"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4"/>
              <p:cNvSpPr/>
              <p:nvPr/>
            </p:nvSpPr>
            <p:spPr>
              <a:xfrm>
                <a:off x="5779450" y="1988500"/>
                <a:ext cx="1375" cy="1825"/>
              </a:xfrm>
              <a:custGeom>
                <a:rect b="b" l="l" r="r" t="t"/>
                <a:pathLst>
                  <a:path extrusionOk="0" h="73" w="55">
                    <a:moveTo>
                      <a:pt x="55" y="0"/>
                    </a:moveTo>
                    <a:lnTo>
                      <a:pt x="36" y="11"/>
                    </a:lnTo>
                    <a:lnTo>
                      <a:pt x="1" y="73"/>
                    </a:lnTo>
                    <a:lnTo>
                      <a:pt x="39" y="50"/>
                    </a:lnTo>
                    <a:lnTo>
                      <a:pt x="55" y="25"/>
                    </a:lnTo>
                    <a:lnTo>
                      <a:pt x="55"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4"/>
              <p:cNvSpPr/>
              <p:nvPr/>
            </p:nvSpPr>
            <p:spPr>
              <a:xfrm>
                <a:off x="5775475" y="1985100"/>
                <a:ext cx="5325" cy="5450"/>
              </a:xfrm>
              <a:custGeom>
                <a:rect b="b" l="l" r="r" t="t"/>
                <a:pathLst>
                  <a:path extrusionOk="0" h="218" w="213">
                    <a:moveTo>
                      <a:pt x="212" y="0"/>
                    </a:moveTo>
                    <a:lnTo>
                      <a:pt x="83" y="74"/>
                    </a:lnTo>
                    <a:lnTo>
                      <a:pt x="0" y="218"/>
                    </a:lnTo>
                    <a:lnTo>
                      <a:pt x="212" y="96"/>
                    </a:lnTo>
                    <a:lnTo>
                      <a:pt x="21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4"/>
              <p:cNvSpPr/>
              <p:nvPr/>
            </p:nvSpPr>
            <p:spPr>
              <a:xfrm>
                <a:off x="5774775" y="1987475"/>
                <a:ext cx="6050" cy="4500"/>
              </a:xfrm>
              <a:custGeom>
                <a:rect b="b" l="l" r="r" t="t"/>
                <a:pathLst>
                  <a:path extrusionOk="0" h="180" w="242">
                    <a:moveTo>
                      <a:pt x="240" y="1"/>
                    </a:moveTo>
                    <a:lnTo>
                      <a:pt x="28" y="123"/>
                    </a:lnTo>
                    <a:lnTo>
                      <a:pt x="1" y="170"/>
                    </a:lnTo>
                    <a:lnTo>
                      <a:pt x="1" y="179"/>
                    </a:lnTo>
                    <a:lnTo>
                      <a:pt x="223" y="52"/>
                    </a:lnTo>
                    <a:lnTo>
                      <a:pt x="242" y="21"/>
                    </a:lnTo>
                    <a:lnTo>
                      <a:pt x="24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4"/>
              <p:cNvSpPr/>
              <p:nvPr/>
            </p:nvSpPr>
            <p:spPr>
              <a:xfrm>
                <a:off x="5774775" y="1990525"/>
                <a:ext cx="725" cy="1225"/>
              </a:xfrm>
              <a:custGeom>
                <a:rect b="b" l="l" r="r" t="t"/>
                <a:pathLst>
                  <a:path extrusionOk="0" h="49" w="29">
                    <a:moveTo>
                      <a:pt x="28" y="1"/>
                    </a:moveTo>
                    <a:lnTo>
                      <a:pt x="1" y="17"/>
                    </a:lnTo>
                    <a:lnTo>
                      <a:pt x="1" y="48"/>
                    </a:lnTo>
                    <a:lnTo>
                      <a:pt x="2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4"/>
              <p:cNvSpPr/>
              <p:nvPr/>
            </p:nvSpPr>
            <p:spPr>
              <a:xfrm>
                <a:off x="5774775" y="1987525"/>
                <a:ext cx="1800" cy="3100"/>
              </a:xfrm>
              <a:custGeom>
                <a:rect b="b" l="l" r="r" t="t"/>
                <a:pathLst>
                  <a:path extrusionOk="0" h="124" w="72">
                    <a:moveTo>
                      <a:pt x="72" y="0"/>
                    </a:moveTo>
                    <a:lnTo>
                      <a:pt x="1" y="41"/>
                    </a:lnTo>
                    <a:lnTo>
                      <a:pt x="1" y="124"/>
                    </a:lnTo>
                    <a:lnTo>
                      <a:pt x="7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4"/>
              <p:cNvSpPr/>
              <p:nvPr/>
            </p:nvSpPr>
            <p:spPr>
              <a:xfrm>
                <a:off x="5774275" y="1983125"/>
                <a:ext cx="7050" cy="13200"/>
              </a:xfrm>
              <a:custGeom>
                <a:rect b="b" l="l" r="r" t="t"/>
                <a:pathLst>
                  <a:path extrusionOk="0" h="528" w="282">
                    <a:moveTo>
                      <a:pt x="262" y="39"/>
                    </a:moveTo>
                    <a:lnTo>
                      <a:pt x="262" y="173"/>
                    </a:lnTo>
                    <a:lnTo>
                      <a:pt x="262" y="239"/>
                    </a:lnTo>
                    <a:lnTo>
                      <a:pt x="262" y="352"/>
                    </a:lnTo>
                    <a:lnTo>
                      <a:pt x="22" y="489"/>
                    </a:lnTo>
                    <a:lnTo>
                      <a:pt x="22" y="176"/>
                    </a:lnTo>
                    <a:lnTo>
                      <a:pt x="130" y="114"/>
                    </a:lnTo>
                    <a:lnTo>
                      <a:pt x="167" y="92"/>
                    </a:lnTo>
                    <a:lnTo>
                      <a:pt x="262" y="39"/>
                    </a:lnTo>
                    <a:close/>
                    <a:moveTo>
                      <a:pt x="280" y="1"/>
                    </a:moveTo>
                    <a:lnTo>
                      <a:pt x="1" y="162"/>
                    </a:lnTo>
                    <a:lnTo>
                      <a:pt x="2" y="527"/>
                    </a:lnTo>
                    <a:lnTo>
                      <a:pt x="282" y="366"/>
                    </a:lnTo>
                    <a:lnTo>
                      <a:pt x="2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4"/>
              <p:cNvSpPr/>
              <p:nvPr/>
            </p:nvSpPr>
            <p:spPr>
              <a:xfrm>
                <a:off x="5777400" y="1989725"/>
                <a:ext cx="3025" cy="4175"/>
              </a:xfrm>
              <a:custGeom>
                <a:rect b="b" l="l" r="r" t="t"/>
                <a:pathLst>
                  <a:path extrusionOk="0" h="167" w="121">
                    <a:moveTo>
                      <a:pt x="121" y="1"/>
                    </a:moveTo>
                    <a:lnTo>
                      <a:pt x="83" y="24"/>
                    </a:lnTo>
                    <a:lnTo>
                      <a:pt x="0" y="166"/>
                    </a:lnTo>
                    <a:lnTo>
                      <a:pt x="38" y="144"/>
                    </a:lnTo>
                    <a:lnTo>
                      <a:pt x="121"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4"/>
              <p:cNvSpPr/>
              <p:nvPr/>
            </p:nvSpPr>
            <p:spPr>
              <a:xfrm>
                <a:off x="5777550" y="1984075"/>
                <a:ext cx="3250" cy="2900"/>
              </a:xfrm>
              <a:custGeom>
                <a:rect b="b" l="l" r="r" t="t"/>
                <a:pathLst>
                  <a:path extrusionOk="0" h="116" w="130">
                    <a:moveTo>
                      <a:pt x="129" y="1"/>
                    </a:moveTo>
                    <a:lnTo>
                      <a:pt x="36" y="54"/>
                    </a:lnTo>
                    <a:lnTo>
                      <a:pt x="0" y="115"/>
                    </a:lnTo>
                    <a:lnTo>
                      <a:pt x="129" y="41"/>
                    </a:lnTo>
                    <a:lnTo>
                      <a:pt x="129"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4"/>
              <p:cNvSpPr/>
              <p:nvPr/>
            </p:nvSpPr>
            <p:spPr>
              <a:xfrm>
                <a:off x="5774775" y="1986950"/>
                <a:ext cx="2775" cy="4000"/>
              </a:xfrm>
              <a:custGeom>
                <a:rect b="b" l="l" r="r" t="t"/>
                <a:pathLst>
                  <a:path extrusionOk="0" h="160" w="111">
                    <a:moveTo>
                      <a:pt x="111" y="0"/>
                    </a:moveTo>
                    <a:lnTo>
                      <a:pt x="72" y="23"/>
                    </a:lnTo>
                    <a:lnTo>
                      <a:pt x="1" y="147"/>
                    </a:lnTo>
                    <a:lnTo>
                      <a:pt x="1" y="160"/>
                    </a:lnTo>
                    <a:lnTo>
                      <a:pt x="28" y="144"/>
                    </a:lnTo>
                    <a:lnTo>
                      <a:pt x="111"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4"/>
              <p:cNvSpPr/>
              <p:nvPr/>
            </p:nvSpPr>
            <p:spPr>
              <a:xfrm>
                <a:off x="5776550" y="1985425"/>
                <a:ext cx="1925" cy="2125"/>
              </a:xfrm>
              <a:custGeom>
                <a:rect b="b" l="l" r="r" t="t"/>
                <a:pathLst>
                  <a:path extrusionOk="0" h="85" w="77">
                    <a:moveTo>
                      <a:pt x="76" y="0"/>
                    </a:moveTo>
                    <a:lnTo>
                      <a:pt x="37" y="22"/>
                    </a:lnTo>
                    <a:lnTo>
                      <a:pt x="1" y="84"/>
                    </a:lnTo>
                    <a:lnTo>
                      <a:pt x="40" y="61"/>
                    </a:lnTo>
                    <a:lnTo>
                      <a:pt x="76" y="0"/>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4"/>
              <p:cNvSpPr/>
              <p:nvPr/>
            </p:nvSpPr>
            <p:spPr>
              <a:xfrm>
                <a:off x="5774775" y="1985950"/>
                <a:ext cx="2725" cy="2600"/>
              </a:xfrm>
              <a:custGeom>
                <a:rect b="b" l="l" r="r" t="t"/>
                <a:pathLst>
                  <a:path extrusionOk="0" h="104" w="109">
                    <a:moveTo>
                      <a:pt x="108" y="1"/>
                    </a:moveTo>
                    <a:lnTo>
                      <a:pt x="1" y="63"/>
                    </a:lnTo>
                    <a:lnTo>
                      <a:pt x="1" y="104"/>
                    </a:lnTo>
                    <a:lnTo>
                      <a:pt x="72" y="63"/>
                    </a:lnTo>
                    <a:lnTo>
                      <a:pt x="108"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4"/>
              <p:cNvSpPr/>
              <p:nvPr/>
            </p:nvSpPr>
            <p:spPr>
              <a:xfrm>
                <a:off x="5778325" y="1989525"/>
                <a:ext cx="2500" cy="3825"/>
              </a:xfrm>
              <a:custGeom>
                <a:rect b="b" l="l" r="r" t="t"/>
                <a:pathLst>
                  <a:path extrusionOk="0" h="153" w="100">
                    <a:moveTo>
                      <a:pt x="100" y="0"/>
                    </a:moveTo>
                    <a:lnTo>
                      <a:pt x="84" y="9"/>
                    </a:lnTo>
                    <a:lnTo>
                      <a:pt x="1" y="152"/>
                    </a:lnTo>
                    <a:lnTo>
                      <a:pt x="1" y="152"/>
                    </a:lnTo>
                    <a:lnTo>
                      <a:pt x="100" y="96"/>
                    </a:lnTo>
                    <a:lnTo>
                      <a:pt x="100"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4"/>
              <p:cNvSpPr/>
              <p:nvPr/>
            </p:nvSpPr>
            <p:spPr>
              <a:xfrm>
                <a:off x="5711875" y="1989125"/>
                <a:ext cx="425" cy="475"/>
              </a:xfrm>
              <a:custGeom>
                <a:rect b="b" l="l" r="r" t="t"/>
                <a:pathLst>
                  <a:path extrusionOk="0" h="19" w="17">
                    <a:moveTo>
                      <a:pt x="17" y="0"/>
                    </a:moveTo>
                    <a:lnTo>
                      <a:pt x="1" y="10"/>
                    </a:lnTo>
                    <a:lnTo>
                      <a:pt x="17" y="19"/>
                    </a:lnTo>
                    <a:lnTo>
                      <a:pt x="17"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4"/>
              <p:cNvSpPr/>
              <p:nvPr/>
            </p:nvSpPr>
            <p:spPr>
              <a:xfrm>
                <a:off x="5707800" y="1981675"/>
                <a:ext cx="2000" cy="1150"/>
              </a:xfrm>
              <a:custGeom>
                <a:rect b="b" l="l" r="r" t="t"/>
                <a:pathLst>
                  <a:path extrusionOk="0" h="46" w="80">
                    <a:moveTo>
                      <a:pt x="39" y="1"/>
                    </a:moveTo>
                    <a:lnTo>
                      <a:pt x="0" y="23"/>
                    </a:lnTo>
                    <a:lnTo>
                      <a:pt x="42" y="46"/>
                    </a:lnTo>
                    <a:lnTo>
                      <a:pt x="80" y="24"/>
                    </a:lnTo>
                    <a:lnTo>
                      <a:pt x="39"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4"/>
              <p:cNvSpPr/>
              <p:nvPr/>
            </p:nvSpPr>
            <p:spPr>
              <a:xfrm>
                <a:off x="5705875" y="1983675"/>
                <a:ext cx="750" cy="850"/>
              </a:xfrm>
              <a:custGeom>
                <a:rect b="b" l="l" r="r" t="t"/>
                <a:pathLst>
                  <a:path extrusionOk="0" h="34" w="30">
                    <a:moveTo>
                      <a:pt x="0" y="1"/>
                    </a:moveTo>
                    <a:lnTo>
                      <a:pt x="0" y="34"/>
                    </a:lnTo>
                    <a:lnTo>
                      <a:pt x="29" y="1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4"/>
              <p:cNvSpPr/>
              <p:nvPr/>
            </p:nvSpPr>
            <p:spPr>
              <a:xfrm>
                <a:off x="5705875" y="1985900"/>
                <a:ext cx="5025" cy="4150"/>
              </a:xfrm>
              <a:custGeom>
                <a:rect b="b" l="l" r="r" t="t"/>
                <a:pathLst>
                  <a:path extrusionOk="0" h="166" w="201">
                    <a:moveTo>
                      <a:pt x="0" y="0"/>
                    </a:moveTo>
                    <a:lnTo>
                      <a:pt x="0" y="102"/>
                    </a:lnTo>
                    <a:lnTo>
                      <a:pt x="110" y="165"/>
                    </a:lnTo>
                    <a:lnTo>
                      <a:pt x="200" y="115"/>
                    </a:lnTo>
                    <a:lnTo>
                      <a:pt x="0"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4"/>
              <p:cNvSpPr/>
              <p:nvPr/>
            </p:nvSpPr>
            <p:spPr>
              <a:xfrm>
                <a:off x="5709675" y="1989375"/>
                <a:ext cx="2625" cy="2800"/>
              </a:xfrm>
              <a:custGeom>
                <a:rect b="b" l="l" r="r" t="t"/>
                <a:pathLst>
                  <a:path extrusionOk="0" h="112" w="105">
                    <a:moveTo>
                      <a:pt x="89" y="0"/>
                    </a:moveTo>
                    <a:lnTo>
                      <a:pt x="0" y="51"/>
                    </a:lnTo>
                    <a:lnTo>
                      <a:pt x="105" y="112"/>
                    </a:lnTo>
                    <a:lnTo>
                      <a:pt x="105" y="9"/>
                    </a:lnTo>
                    <a:lnTo>
                      <a:pt x="89"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4"/>
              <p:cNvSpPr/>
              <p:nvPr/>
            </p:nvSpPr>
            <p:spPr>
              <a:xfrm>
                <a:off x="5705875" y="1982225"/>
                <a:ext cx="3000" cy="1900"/>
              </a:xfrm>
              <a:custGeom>
                <a:rect b="b" l="l" r="r" t="t"/>
                <a:pathLst>
                  <a:path extrusionOk="0" h="76" w="120">
                    <a:moveTo>
                      <a:pt x="77" y="1"/>
                    </a:moveTo>
                    <a:lnTo>
                      <a:pt x="0" y="44"/>
                    </a:lnTo>
                    <a:lnTo>
                      <a:pt x="0" y="59"/>
                    </a:lnTo>
                    <a:lnTo>
                      <a:pt x="29" y="76"/>
                    </a:lnTo>
                    <a:lnTo>
                      <a:pt x="119" y="24"/>
                    </a:lnTo>
                    <a:lnTo>
                      <a:pt x="77"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4"/>
              <p:cNvSpPr/>
              <p:nvPr/>
            </p:nvSpPr>
            <p:spPr>
              <a:xfrm>
                <a:off x="5711825" y="1987950"/>
                <a:ext cx="475" cy="575"/>
              </a:xfrm>
              <a:custGeom>
                <a:rect b="b" l="l" r="r" t="t"/>
                <a:pathLst>
                  <a:path extrusionOk="0" h="23" w="19">
                    <a:moveTo>
                      <a:pt x="19" y="1"/>
                    </a:moveTo>
                    <a:lnTo>
                      <a:pt x="0" y="11"/>
                    </a:lnTo>
                    <a:lnTo>
                      <a:pt x="19" y="22"/>
                    </a:lnTo>
                    <a:lnTo>
                      <a:pt x="1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4"/>
              <p:cNvSpPr/>
              <p:nvPr/>
            </p:nvSpPr>
            <p:spPr>
              <a:xfrm>
                <a:off x="5705875" y="1984100"/>
                <a:ext cx="6425" cy="4125"/>
              </a:xfrm>
              <a:custGeom>
                <a:rect b="b" l="l" r="r" t="t"/>
                <a:pathLst>
                  <a:path extrusionOk="0" h="165" w="257">
                    <a:moveTo>
                      <a:pt x="29" y="1"/>
                    </a:moveTo>
                    <a:lnTo>
                      <a:pt x="0" y="17"/>
                    </a:lnTo>
                    <a:lnTo>
                      <a:pt x="0" y="27"/>
                    </a:lnTo>
                    <a:lnTo>
                      <a:pt x="238" y="165"/>
                    </a:lnTo>
                    <a:lnTo>
                      <a:pt x="257" y="155"/>
                    </a:lnTo>
                    <a:lnTo>
                      <a:pt x="257" y="131"/>
                    </a:lnTo>
                    <a:lnTo>
                      <a:pt x="2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4"/>
              <p:cNvSpPr/>
              <p:nvPr/>
            </p:nvSpPr>
            <p:spPr>
              <a:xfrm>
                <a:off x="5705325" y="1979000"/>
                <a:ext cx="7525" cy="14200"/>
              </a:xfrm>
              <a:custGeom>
                <a:rect b="b" l="l" r="r" t="t"/>
                <a:pathLst>
                  <a:path extrusionOk="0" h="568" w="301">
                    <a:moveTo>
                      <a:pt x="22" y="41"/>
                    </a:moveTo>
                    <a:lnTo>
                      <a:pt x="137" y="108"/>
                    </a:lnTo>
                    <a:lnTo>
                      <a:pt x="179" y="131"/>
                    </a:lnTo>
                    <a:lnTo>
                      <a:pt x="279" y="189"/>
                    </a:lnTo>
                    <a:lnTo>
                      <a:pt x="279" y="335"/>
                    </a:lnTo>
                    <a:lnTo>
                      <a:pt x="279" y="405"/>
                    </a:lnTo>
                    <a:lnTo>
                      <a:pt x="279" y="527"/>
                    </a:lnTo>
                    <a:lnTo>
                      <a:pt x="22" y="378"/>
                    </a:lnTo>
                    <a:lnTo>
                      <a:pt x="22" y="276"/>
                    </a:lnTo>
                    <a:lnTo>
                      <a:pt x="22" y="188"/>
                    </a:lnTo>
                    <a:lnTo>
                      <a:pt x="22" y="85"/>
                    </a:lnTo>
                    <a:lnTo>
                      <a:pt x="22" y="41"/>
                    </a:lnTo>
                    <a:close/>
                    <a:moveTo>
                      <a:pt x="2" y="1"/>
                    </a:moveTo>
                    <a:lnTo>
                      <a:pt x="0" y="393"/>
                    </a:lnTo>
                    <a:lnTo>
                      <a:pt x="301" y="567"/>
                    </a:lnTo>
                    <a:lnTo>
                      <a:pt x="301" y="173"/>
                    </a:lnTo>
                    <a:lnTo>
                      <a:pt x="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4"/>
              <p:cNvSpPr/>
              <p:nvPr/>
            </p:nvSpPr>
            <p:spPr>
              <a:xfrm>
                <a:off x="5708625" y="1988750"/>
                <a:ext cx="3275" cy="1900"/>
              </a:xfrm>
              <a:custGeom>
                <a:rect b="b" l="l" r="r" t="t"/>
                <a:pathLst>
                  <a:path extrusionOk="0" h="76" w="131">
                    <a:moveTo>
                      <a:pt x="90" y="1"/>
                    </a:moveTo>
                    <a:lnTo>
                      <a:pt x="0" y="51"/>
                    </a:lnTo>
                    <a:lnTo>
                      <a:pt x="42" y="76"/>
                    </a:lnTo>
                    <a:lnTo>
                      <a:pt x="131" y="25"/>
                    </a:lnTo>
                    <a:lnTo>
                      <a:pt x="90"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4"/>
              <p:cNvSpPr/>
              <p:nvPr/>
            </p:nvSpPr>
            <p:spPr>
              <a:xfrm>
                <a:off x="5705875" y="1981100"/>
                <a:ext cx="1950" cy="2250"/>
              </a:xfrm>
              <a:custGeom>
                <a:rect b="b" l="l" r="r" t="t"/>
                <a:pathLst>
                  <a:path extrusionOk="0" h="90" w="78">
                    <a:moveTo>
                      <a:pt x="0" y="1"/>
                    </a:moveTo>
                    <a:lnTo>
                      <a:pt x="0" y="89"/>
                    </a:lnTo>
                    <a:lnTo>
                      <a:pt x="77" y="46"/>
                    </a:lnTo>
                    <a:lnTo>
                      <a:pt x="0"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4"/>
              <p:cNvSpPr/>
              <p:nvPr/>
            </p:nvSpPr>
            <p:spPr>
              <a:xfrm>
                <a:off x="5705875" y="1984775"/>
                <a:ext cx="5975" cy="4000"/>
              </a:xfrm>
              <a:custGeom>
                <a:rect b="b" l="l" r="r" t="t"/>
                <a:pathLst>
                  <a:path extrusionOk="0" h="160" w="239">
                    <a:moveTo>
                      <a:pt x="0" y="0"/>
                    </a:moveTo>
                    <a:lnTo>
                      <a:pt x="0" y="45"/>
                    </a:lnTo>
                    <a:lnTo>
                      <a:pt x="200" y="160"/>
                    </a:lnTo>
                    <a:lnTo>
                      <a:pt x="238" y="138"/>
                    </a:lnTo>
                    <a:lnTo>
                      <a:pt x="0"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4"/>
              <p:cNvSpPr/>
              <p:nvPr/>
            </p:nvSpPr>
            <p:spPr>
              <a:xfrm>
                <a:off x="5710875" y="1988200"/>
                <a:ext cx="1425" cy="1200"/>
              </a:xfrm>
              <a:custGeom>
                <a:rect b="b" l="l" r="r" t="t"/>
                <a:pathLst>
                  <a:path extrusionOk="0" h="48" w="57">
                    <a:moveTo>
                      <a:pt x="38" y="1"/>
                    </a:moveTo>
                    <a:lnTo>
                      <a:pt x="0" y="23"/>
                    </a:lnTo>
                    <a:lnTo>
                      <a:pt x="41" y="47"/>
                    </a:lnTo>
                    <a:lnTo>
                      <a:pt x="57" y="37"/>
                    </a:lnTo>
                    <a:lnTo>
                      <a:pt x="57" y="12"/>
                    </a:lnTo>
                    <a:lnTo>
                      <a:pt x="38"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4"/>
              <p:cNvSpPr/>
              <p:nvPr/>
            </p:nvSpPr>
            <p:spPr>
              <a:xfrm>
                <a:off x="5705875" y="1980025"/>
                <a:ext cx="2925" cy="2225"/>
              </a:xfrm>
              <a:custGeom>
                <a:rect b="b" l="l" r="r" t="t"/>
                <a:pathLst>
                  <a:path extrusionOk="0" h="89" w="117">
                    <a:moveTo>
                      <a:pt x="0" y="0"/>
                    </a:moveTo>
                    <a:lnTo>
                      <a:pt x="0" y="44"/>
                    </a:lnTo>
                    <a:lnTo>
                      <a:pt x="77" y="89"/>
                    </a:lnTo>
                    <a:lnTo>
                      <a:pt x="116" y="67"/>
                    </a:lnTo>
                    <a:lnTo>
                      <a:pt x="0"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4"/>
              <p:cNvSpPr/>
              <p:nvPr/>
            </p:nvSpPr>
            <p:spPr>
              <a:xfrm>
                <a:off x="5706600" y="1982800"/>
                <a:ext cx="5750" cy="4600"/>
              </a:xfrm>
              <a:custGeom>
                <a:rect b="b" l="l" r="r" t="t"/>
                <a:pathLst>
                  <a:path extrusionOk="0" h="184" w="230">
                    <a:moveTo>
                      <a:pt x="90" y="1"/>
                    </a:moveTo>
                    <a:lnTo>
                      <a:pt x="0" y="53"/>
                    </a:lnTo>
                    <a:lnTo>
                      <a:pt x="228" y="183"/>
                    </a:lnTo>
                    <a:lnTo>
                      <a:pt x="229" y="82"/>
                    </a:lnTo>
                    <a:lnTo>
                      <a:pt x="90"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4"/>
              <p:cNvSpPr/>
              <p:nvPr/>
            </p:nvSpPr>
            <p:spPr>
              <a:xfrm>
                <a:off x="5708850" y="1982275"/>
                <a:ext cx="3500" cy="2575"/>
              </a:xfrm>
              <a:custGeom>
                <a:rect b="b" l="l" r="r" t="t"/>
                <a:pathLst>
                  <a:path extrusionOk="0" h="103" w="140">
                    <a:moveTo>
                      <a:pt x="38" y="0"/>
                    </a:moveTo>
                    <a:lnTo>
                      <a:pt x="0" y="22"/>
                    </a:lnTo>
                    <a:lnTo>
                      <a:pt x="139" y="103"/>
                    </a:lnTo>
                    <a:lnTo>
                      <a:pt x="139" y="58"/>
                    </a:lnTo>
                    <a:lnTo>
                      <a:pt x="38"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4"/>
              <p:cNvSpPr/>
              <p:nvPr/>
            </p:nvSpPr>
            <p:spPr>
              <a:xfrm>
                <a:off x="5724725" y="1994550"/>
                <a:ext cx="750" cy="850"/>
              </a:xfrm>
              <a:custGeom>
                <a:rect b="b" l="l" r="r" t="t"/>
                <a:pathLst>
                  <a:path extrusionOk="0" h="34" w="30">
                    <a:moveTo>
                      <a:pt x="0" y="1"/>
                    </a:moveTo>
                    <a:lnTo>
                      <a:pt x="0" y="34"/>
                    </a:lnTo>
                    <a:lnTo>
                      <a:pt x="29" y="1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4"/>
              <p:cNvSpPr/>
              <p:nvPr/>
            </p:nvSpPr>
            <p:spPr>
              <a:xfrm>
                <a:off x="5724675" y="1996775"/>
                <a:ext cx="5025" cy="4150"/>
              </a:xfrm>
              <a:custGeom>
                <a:rect b="b" l="l" r="r" t="t"/>
                <a:pathLst>
                  <a:path extrusionOk="0" h="166" w="201">
                    <a:moveTo>
                      <a:pt x="1" y="0"/>
                    </a:moveTo>
                    <a:lnTo>
                      <a:pt x="1" y="102"/>
                    </a:lnTo>
                    <a:lnTo>
                      <a:pt x="112" y="165"/>
                    </a:lnTo>
                    <a:lnTo>
                      <a:pt x="201" y="115"/>
                    </a:lnTo>
                    <a:lnTo>
                      <a:pt x="1"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4"/>
              <p:cNvSpPr/>
              <p:nvPr/>
            </p:nvSpPr>
            <p:spPr>
              <a:xfrm>
                <a:off x="5728500" y="2000250"/>
                <a:ext cx="2650" cy="2800"/>
              </a:xfrm>
              <a:custGeom>
                <a:rect b="b" l="l" r="r" t="t"/>
                <a:pathLst>
                  <a:path extrusionOk="0" h="112" w="106">
                    <a:moveTo>
                      <a:pt x="90" y="0"/>
                    </a:moveTo>
                    <a:lnTo>
                      <a:pt x="0" y="51"/>
                    </a:lnTo>
                    <a:lnTo>
                      <a:pt x="106" y="112"/>
                    </a:lnTo>
                    <a:lnTo>
                      <a:pt x="106" y="9"/>
                    </a:lnTo>
                    <a:lnTo>
                      <a:pt x="90"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4"/>
              <p:cNvSpPr/>
              <p:nvPr/>
            </p:nvSpPr>
            <p:spPr>
              <a:xfrm>
                <a:off x="5724675" y="1995650"/>
                <a:ext cx="6025" cy="4000"/>
              </a:xfrm>
              <a:custGeom>
                <a:rect b="b" l="l" r="r" t="t"/>
                <a:pathLst>
                  <a:path extrusionOk="0" h="160" w="241">
                    <a:moveTo>
                      <a:pt x="2" y="0"/>
                    </a:moveTo>
                    <a:lnTo>
                      <a:pt x="1" y="45"/>
                    </a:lnTo>
                    <a:lnTo>
                      <a:pt x="201" y="160"/>
                    </a:lnTo>
                    <a:lnTo>
                      <a:pt x="240" y="138"/>
                    </a:lnTo>
                    <a:lnTo>
                      <a:pt x="2"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4"/>
              <p:cNvSpPr/>
              <p:nvPr/>
            </p:nvSpPr>
            <p:spPr>
              <a:xfrm>
                <a:off x="5729675" y="1999075"/>
                <a:ext cx="1475" cy="1200"/>
              </a:xfrm>
              <a:custGeom>
                <a:rect b="b" l="l" r="r" t="t"/>
                <a:pathLst>
                  <a:path extrusionOk="0" h="48" w="59">
                    <a:moveTo>
                      <a:pt x="40" y="1"/>
                    </a:moveTo>
                    <a:lnTo>
                      <a:pt x="1" y="23"/>
                    </a:lnTo>
                    <a:lnTo>
                      <a:pt x="43" y="47"/>
                    </a:lnTo>
                    <a:lnTo>
                      <a:pt x="59" y="39"/>
                    </a:lnTo>
                    <a:lnTo>
                      <a:pt x="59" y="12"/>
                    </a:lnTo>
                    <a:lnTo>
                      <a:pt x="40"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4"/>
              <p:cNvSpPr/>
              <p:nvPr/>
            </p:nvSpPr>
            <p:spPr>
              <a:xfrm>
                <a:off x="5730725" y="2000025"/>
                <a:ext cx="425" cy="450"/>
              </a:xfrm>
              <a:custGeom>
                <a:rect b="b" l="l" r="r" t="t"/>
                <a:pathLst>
                  <a:path extrusionOk="0" h="18" w="17">
                    <a:moveTo>
                      <a:pt x="17" y="1"/>
                    </a:moveTo>
                    <a:lnTo>
                      <a:pt x="1" y="9"/>
                    </a:lnTo>
                    <a:lnTo>
                      <a:pt x="17" y="18"/>
                    </a:lnTo>
                    <a:lnTo>
                      <a:pt x="17"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4"/>
              <p:cNvSpPr/>
              <p:nvPr/>
            </p:nvSpPr>
            <p:spPr>
              <a:xfrm>
                <a:off x="5724725" y="1993100"/>
                <a:ext cx="3000" cy="1900"/>
              </a:xfrm>
              <a:custGeom>
                <a:rect b="b" l="l" r="r" t="t"/>
                <a:pathLst>
                  <a:path extrusionOk="0" h="76" w="120">
                    <a:moveTo>
                      <a:pt x="77" y="1"/>
                    </a:moveTo>
                    <a:lnTo>
                      <a:pt x="0" y="44"/>
                    </a:lnTo>
                    <a:lnTo>
                      <a:pt x="0" y="59"/>
                    </a:lnTo>
                    <a:lnTo>
                      <a:pt x="29" y="76"/>
                    </a:lnTo>
                    <a:lnTo>
                      <a:pt x="119" y="24"/>
                    </a:lnTo>
                    <a:lnTo>
                      <a:pt x="77"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4"/>
              <p:cNvSpPr/>
              <p:nvPr/>
            </p:nvSpPr>
            <p:spPr>
              <a:xfrm>
                <a:off x="5730675" y="1998825"/>
                <a:ext cx="475" cy="575"/>
              </a:xfrm>
              <a:custGeom>
                <a:rect b="b" l="l" r="r" t="t"/>
                <a:pathLst>
                  <a:path extrusionOk="0" h="23" w="19">
                    <a:moveTo>
                      <a:pt x="19" y="1"/>
                    </a:moveTo>
                    <a:lnTo>
                      <a:pt x="0" y="11"/>
                    </a:lnTo>
                    <a:lnTo>
                      <a:pt x="19" y="22"/>
                    </a:lnTo>
                    <a:lnTo>
                      <a:pt x="1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4"/>
              <p:cNvSpPr/>
              <p:nvPr/>
            </p:nvSpPr>
            <p:spPr>
              <a:xfrm>
                <a:off x="5724725" y="1994975"/>
                <a:ext cx="6425" cy="4125"/>
              </a:xfrm>
              <a:custGeom>
                <a:rect b="b" l="l" r="r" t="t"/>
                <a:pathLst>
                  <a:path extrusionOk="0" h="165" w="257">
                    <a:moveTo>
                      <a:pt x="29" y="1"/>
                    </a:moveTo>
                    <a:lnTo>
                      <a:pt x="0" y="17"/>
                    </a:lnTo>
                    <a:lnTo>
                      <a:pt x="0" y="27"/>
                    </a:lnTo>
                    <a:lnTo>
                      <a:pt x="238" y="165"/>
                    </a:lnTo>
                    <a:lnTo>
                      <a:pt x="257" y="155"/>
                    </a:lnTo>
                    <a:lnTo>
                      <a:pt x="257" y="132"/>
                    </a:lnTo>
                    <a:lnTo>
                      <a:pt x="2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4"/>
              <p:cNvSpPr/>
              <p:nvPr/>
            </p:nvSpPr>
            <p:spPr>
              <a:xfrm>
                <a:off x="5726650" y="1992550"/>
                <a:ext cx="2000" cy="1150"/>
              </a:xfrm>
              <a:custGeom>
                <a:rect b="b" l="l" r="r" t="t"/>
                <a:pathLst>
                  <a:path extrusionOk="0" h="46" w="80">
                    <a:moveTo>
                      <a:pt x="38" y="1"/>
                    </a:moveTo>
                    <a:lnTo>
                      <a:pt x="0" y="23"/>
                    </a:lnTo>
                    <a:lnTo>
                      <a:pt x="42" y="46"/>
                    </a:lnTo>
                    <a:lnTo>
                      <a:pt x="80" y="24"/>
                    </a:lnTo>
                    <a:lnTo>
                      <a:pt x="38"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4"/>
              <p:cNvSpPr/>
              <p:nvPr/>
            </p:nvSpPr>
            <p:spPr>
              <a:xfrm>
                <a:off x="5725450" y="1993675"/>
                <a:ext cx="5700" cy="4600"/>
              </a:xfrm>
              <a:custGeom>
                <a:rect b="b" l="l" r="r" t="t"/>
                <a:pathLst>
                  <a:path extrusionOk="0" h="184" w="228">
                    <a:moveTo>
                      <a:pt x="90" y="1"/>
                    </a:moveTo>
                    <a:lnTo>
                      <a:pt x="0" y="53"/>
                    </a:lnTo>
                    <a:lnTo>
                      <a:pt x="228" y="184"/>
                    </a:lnTo>
                    <a:lnTo>
                      <a:pt x="228" y="82"/>
                    </a:lnTo>
                    <a:lnTo>
                      <a:pt x="90"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4"/>
              <p:cNvSpPr/>
              <p:nvPr/>
            </p:nvSpPr>
            <p:spPr>
              <a:xfrm>
                <a:off x="5727700" y="1993150"/>
                <a:ext cx="3450" cy="2575"/>
              </a:xfrm>
              <a:custGeom>
                <a:rect b="b" l="l" r="r" t="t"/>
                <a:pathLst>
                  <a:path extrusionOk="0" h="103" w="138">
                    <a:moveTo>
                      <a:pt x="38" y="0"/>
                    </a:moveTo>
                    <a:lnTo>
                      <a:pt x="0" y="22"/>
                    </a:lnTo>
                    <a:lnTo>
                      <a:pt x="138" y="103"/>
                    </a:lnTo>
                    <a:lnTo>
                      <a:pt x="138" y="58"/>
                    </a:lnTo>
                    <a:lnTo>
                      <a:pt x="38"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4"/>
              <p:cNvSpPr/>
              <p:nvPr/>
            </p:nvSpPr>
            <p:spPr>
              <a:xfrm>
                <a:off x="5724150" y="1989875"/>
                <a:ext cx="7550" cy="14200"/>
              </a:xfrm>
              <a:custGeom>
                <a:rect b="b" l="l" r="r" t="t"/>
                <a:pathLst>
                  <a:path extrusionOk="0" h="568" w="302">
                    <a:moveTo>
                      <a:pt x="23" y="41"/>
                    </a:moveTo>
                    <a:lnTo>
                      <a:pt x="138" y="108"/>
                    </a:lnTo>
                    <a:lnTo>
                      <a:pt x="180" y="131"/>
                    </a:lnTo>
                    <a:lnTo>
                      <a:pt x="280" y="189"/>
                    </a:lnTo>
                    <a:lnTo>
                      <a:pt x="280" y="336"/>
                    </a:lnTo>
                    <a:lnTo>
                      <a:pt x="280" y="407"/>
                    </a:lnTo>
                    <a:lnTo>
                      <a:pt x="280" y="527"/>
                    </a:lnTo>
                    <a:lnTo>
                      <a:pt x="23" y="378"/>
                    </a:lnTo>
                    <a:lnTo>
                      <a:pt x="23" y="41"/>
                    </a:lnTo>
                    <a:close/>
                    <a:moveTo>
                      <a:pt x="2" y="1"/>
                    </a:moveTo>
                    <a:lnTo>
                      <a:pt x="0" y="394"/>
                    </a:lnTo>
                    <a:lnTo>
                      <a:pt x="300" y="568"/>
                    </a:lnTo>
                    <a:lnTo>
                      <a:pt x="302" y="173"/>
                    </a:lnTo>
                    <a:lnTo>
                      <a:pt x="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4"/>
              <p:cNvSpPr/>
              <p:nvPr/>
            </p:nvSpPr>
            <p:spPr>
              <a:xfrm>
                <a:off x="5727475" y="1999625"/>
                <a:ext cx="3275" cy="1900"/>
              </a:xfrm>
              <a:custGeom>
                <a:rect b="b" l="l" r="r" t="t"/>
                <a:pathLst>
                  <a:path extrusionOk="0" h="76" w="131">
                    <a:moveTo>
                      <a:pt x="89" y="1"/>
                    </a:moveTo>
                    <a:lnTo>
                      <a:pt x="0" y="51"/>
                    </a:lnTo>
                    <a:lnTo>
                      <a:pt x="41" y="76"/>
                    </a:lnTo>
                    <a:lnTo>
                      <a:pt x="131" y="25"/>
                    </a:lnTo>
                    <a:lnTo>
                      <a:pt x="89" y="1"/>
                    </a:lnTo>
                    <a:close/>
                  </a:path>
                </a:pathLst>
              </a:custGeom>
              <a:solidFill>
                <a:srgbClr val="8FDF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4"/>
              <p:cNvSpPr/>
              <p:nvPr/>
            </p:nvSpPr>
            <p:spPr>
              <a:xfrm>
                <a:off x="5724725" y="1990900"/>
                <a:ext cx="2875" cy="2225"/>
              </a:xfrm>
              <a:custGeom>
                <a:rect b="b" l="l" r="r" t="t"/>
                <a:pathLst>
                  <a:path extrusionOk="0" h="89" w="115">
                    <a:moveTo>
                      <a:pt x="0" y="0"/>
                    </a:moveTo>
                    <a:lnTo>
                      <a:pt x="0" y="44"/>
                    </a:lnTo>
                    <a:lnTo>
                      <a:pt x="77" y="89"/>
                    </a:lnTo>
                    <a:lnTo>
                      <a:pt x="115" y="67"/>
                    </a:lnTo>
                    <a:lnTo>
                      <a:pt x="0" y="0"/>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4"/>
              <p:cNvSpPr/>
              <p:nvPr/>
            </p:nvSpPr>
            <p:spPr>
              <a:xfrm>
                <a:off x="5724725" y="1991975"/>
                <a:ext cx="1950" cy="2250"/>
              </a:xfrm>
              <a:custGeom>
                <a:rect b="b" l="l" r="r" t="t"/>
                <a:pathLst>
                  <a:path extrusionOk="0" h="90" w="78">
                    <a:moveTo>
                      <a:pt x="0" y="1"/>
                    </a:moveTo>
                    <a:lnTo>
                      <a:pt x="0" y="89"/>
                    </a:lnTo>
                    <a:lnTo>
                      <a:pt x="77" y="46"/>
                    </a:lnTo>
                    <a:lnTo>
                      <a:pt x="0" y="1"/>
                    </a:lnTo>
                    <a:close/>
                  </a:path>
                </a:pathLst>
              </a:cu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4"/>
              <p:cNvSpPr/>
              <p:nvPr/>
            </p:nvSpPr>
            <p:spPr>
              <a:xfrm>
                <a:off x="5715000" y="1990900"/>
                <a:ext cx="3500" cy="2925"/>
              </a:xfrm>
              <a:custGeom>
                <a:rect b="b" l="l" r="r" t="t"/>
                <a:pathLst>
                  <a:path extrusionOk="0" h="117" w="140">
                    <a:moveTo>
                      <a:pt x="135" y="34"/>
                    </a:moveTo>
                    <a:lnTo>
                      <a:pt x="140" y="36"/>
                    </a:lnTo>
                    <a:cubicBezTo>
                      <a:pt x="138" y="35"/>
                      <a:pt x="136" y="34"/>
                      <a:pt x="135" y="34"/>
                    </a:cubicBezTo>
                    <a:close/>
                    <a:moveTo>
                      <a:pt x="56" y="1"/>
                    </a:moveTo>
                    <a:cubicBezTo>
                      <a:pt x="24" y="1"/>
                      <a:pt x="2" y="26"/>
                      <a:pt x="2" y="71"/>
                    </a:cubicBezTo>
                    <a:lnTo>
                      <a:pt x="1" y="111"/>
                    </a:lnTo>
                    <a:lnTo>
                      <a:pt x="1" y="111"/>
                    </a:lnTo>
                    <a:cubicBezTo>
                      <a:pt x="4" y="52"/>
                      <a:pt x="35" y="18"/>
                      <a:pt x="79" y="18"/>
                    </a:cubicBezTo>
                    <a:cubicBezTo>
                      <a:pt x="96" y="18"/>
                      <a:pt x="115" y="23"/>
                      <a:pt x="135" y="34"/>
                    </a:cubicBezTo>
                    <a:lnTo>
                      <a:pt x="135" y="34"/>
                    </a:lnTo>
                    <a:lnTo>
                      <a:pt x="101" y="15"/>
                    </a:lnTo>
                    <a:cubicBezTo>
                      <a:pt x="84" y="5"/>
                      <a:pt x="69" y="1"/>
                      <a:pt x="56" y="1"/>
                    </a:cubicBezTo>
                    <a:close/>
                    <a:moveTo>
                      <a:pt x="1" y="111"/>
                    </a:moveTo>
                    <a:lnTo>
                      <a:pt x="1" y="111"/>
                    </a:lnTo>
                    <a:cubicBezTo>
                      <a:pt x="1" y="112"/>
                      <a:pt x="1" y="114"/>
                      <a:pt x="1" y="116"/>
                    </a:cubicBezTo>
                    <a:lnTo>
                      <a:pt x="1" y="11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4"/>
              <p:cNvSpPr/>
              <p:nvPr/>
            </p:nvSpPr>
            <p:spPr>
              <a:xfrm>
                <a:off x="5718475" y="1991800"/>
                <a:ext cx="3525" cy="6050"/>
              </a:xfrm>
              <a:custGeom>
                <a:rect b="b" l="l" r="r" t="t"/>
                <a:pathLst>
                  <a:path extrusionOk="0" h="242" w="141">
                    <a:moveTo>
                      <a:pt x="1" y="0"/>
                    </a:moveTo>
                    <a:lnTo>
                      <a:pt x="1" y="0"/>
                    </a:lnTo>
                    <a:cubicBezTo>
                      <a:pt x="83" y="54"/>
                      <a:pt x="134" y="142"/>
                      <a:pt x="140" y="241"/>
                    </a:cubicBezTo>
                    <a:lnTo>
                      <a:pt x="140" y="195"/>
                    </a:lnTo>
                    <a:cubicBezTo>
                      <a:pt x="136" y="125"/>
                      <a:pt x="99" y="61"/>
                      <a:pt x="41" y="24"/>
                    </a:cubicBezTo>
                    <a:lnTo>
                      <a:pt x="1"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4"/>
              <p:cNvSpPr/>
              <p:nvPr/>
            </p:nvSpPr>
            <p:spPr>
              <a:xfrm>
                <a:off x="5715000" y="1991325"/>
                <a:ext cx="6950" cy="8575"/>
              </a:xfrm>
              <a:custGeom>
                <a:rect b="b" l="l" r="r" t="t"/>
                <a:pathLst>
                  <a:path extrusionOk="0" h="343" w="278">
                    <a:moveTo>
                      <a:pt x="79" y="1"/>
                    </a:moveTo>
                    <a:cubicBezTo>
                      <a:pt x="34" y="1"/>
                      <a:pt x="2" y="37"/>
                      <a:pt x="1" y="99"/>
                    </a:cubicBezTo>
                    <a:lnTo>
                      <a:pt x="1" y="183"/>
                    </a:lnTo>
                    <a:cubicBezTo>
                      <a:pt x="1" y="121"/>
                      <a:pt x="33" y="85"/>
                      <a:pt x="78" y="85"/>
                    </a:cubicBezTo>
                    <a:cubicBezTo>
                      <a:pt x="97" y="85"/>
                      <a:pt x="118" y="91"/>
                      <a:pt x="140" y="103"/>
                    </a:cubicBezTo>
                    <a:cubicBezTo>
                      <a:pt x="217" y="147"/>
                      <a:pt x="278" y="256"/>
                      <a:pt x="278" y="343"/>
                    </a:cubicBezTo>
                    <a:lnTo>
                      <a:pt x="278" y="260"/>
                    </a:lnTo>
                    <a:cubicBezTo>
                      <a:pt x="273" y="161"/>
                      <a:pt x="221" y="73"/>
                      <a:pt x="140" y="19"/>
                    </a:cubicBezTo>
                    <a:cubicBezTo>
                      <a:pt x="118" y="7"/>
                      <a:pt x="98" y="1"/>
                      <a:pt x="79" y="1"/>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4"/>
              <p:cNvSpPr/>
              <p:nvPr/>
            </p:nvSpPr>
            <p:spPr>
              <a:xfrm>
                <a:off x="5714975" y="1993425"/>
                <a:ext cx="7025" cy="21225"/>
              </a:xfrm>
              <a:custGeom>
                <a:rect b="b" l="l" r="r" t="t"/>
                <a:pathLst>
                  <a:path extrusionOk="0" h="849" w="281">
                    <a:moveTo>
                      <a:pt x="79" y="1"/>
                    </a:moveTo>
                    <a:cubicBezTo>
                      <a:pt x="34" y="1"/>
                      <a:pt x="2" y="37"/>
                      <a:pt x="2" y="99"/>
                    </a:cubicBezTo>
                    <a:lnTo>
                      <a:pt x="0" y="689"/>
                    </a:lnTo>
                    <a:lnTo>
                      <a:pt x="277" y="849"/>
                    </a:lnTo>
                    <a:lnTo>
                      <a:pt x="279" y="259"/>
                    </a:lnTo>
                    <a:cubicBezTo>
                      <a:pt x="280" y="172"/>
                      <a:pt x="218" y="63"/>
                      <a:pt x="141" y="19"/>
                    </a:cubicBezTo>
                    <a:cubicBezTo>
                      <a:pt x="119" y="7"/>
                      <a:pt x="98" y="1"/>
                      <a:pt x="79" y="1"/>
                    </a:cubicBez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7" name="Google Shape;1807;p4"/>
            <p:cNvGrpSpPr/>
            <p:nvPr/>
          </p:nvGrpSpPr>
          <p:grpSpPr>
            <a:xfrm rot="-145214">
              <a:off x="1100357" y="2826109"/>
              <a:ext cx="1005203" cy="644708"/>
              <a:chOff x="5220825" y="1189250"/>
              <a:chExt cx="207875" cy="133325"/>
            </a:xfrm>
          </p:grpSpPr>
          <p:sp>
            <p:nvSpPr>
              <p:cNvPr id="1808" name="Google Shape;1808;p4"/>
              <p:cNvSpPr/>
              <p:nvPr/>
            </p:nvSpPr>
            <p:spPr>
              <a:xfrm>
                <a:off x="5220825" y="1202225"/>
                <a:ext cx="207875" cy="120350"/>
              </a:xfrm>
              <a:custGeom>
                <a:rect b="b" l="l" r="r" t="t"/>
                <a:pathLst>
                  <a:path extrusionOk="0" h="4814" w="8315">
                    <a:moveTo>
                      <a:pt x="4200" y="1"/>
                    </a:moveTo>
                    <a:lnTo>
                      <a:pt x="0" y="2228"/>
                    </a:lnTo>
                    <a:lnTo>
                      <a:pt x="4113" y="4814"/>
                    </a:lnTo>
                    <a:lnTo>
                      <a:pt x="8315" y="2378"/>
                    </a:lnTo>
                    <a:lnTo>
                      <a:pt x="420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4"/>
              <p:cNvSpPr/>
              <p:nvPr/>
            </p:nvSpPr>
            <p:spPr>
              <a:xfrm>
                <a:off x="5259175" y="1212925"/>
                <a:ext cx="44075" cy="53475"/>
              </a:xfrm>
              <a:custGeom>
                <a:rect b="b" l="l" r="r" t="t"/>
                <a:pathLst>
                  <a:path extrusionOk="0" h="2139" w="1763">
                    <a:moveTo>
                      <a:pt x="21" y="1"/>
                    </a:moveTo>
                    <a:lnTo>
                      <a:pt x="0" y="1110"/>
                    </a:lnTo>
                    <a:lnTo>
                      <a:pt x="1710" y="2138"/>
                    </a:lnTo>
                    <a:lnTo>
                      <a:pt x="1762" y="948"/>
                    </a:lnTo>
                    <a:lnTo>
                      <a:pt x="21"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4"/>
              <p:cNvSpPr/>
              <p:nvPr/>
            </p:nvSpPr>
            <p:spPr>
              <a:xfrm>
                <a:off x="5301800" y="1229175"/>
                <a:ext cx="38775" cy="66975"/>
              </a:xfrm>
              <a:custGeom>
                <a:rect b="b" l="l" r="r" t="t"/>
                <a:pathLst>
                  <a:path extrusionOk="0" h="2679" w="1551">
                    <a:moveTo>
                      <a:pt x="33" y="0"/>
                    </a:moveTo>
                    <a:lnTo>
                      <a:pt x="1" y="1761"/>
                    </a:lnTo>
                    <a:lnTo>
                      <a:pt x="1520" y="2679"/>
                    </a:lnTo>
                    <a:lnTo>
                      <a:pt x="1551" y="994"/>
                    </a:lnTo>
                    <a:lnTo>
                      <a:pt x="1430" y="525"/>
                    </a:lnTo>
                    <a:lnTo>
                      <a:pt x="33" y="0"/>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4"/>
              <p:cNvSpPr/>
              <p:nvPr/>
            </p:nvSpPr>
            <p:spPr>
              <a:xfrm>
                <a:off x="5298300" y="1236900"/>
                <a:ext cx="23950" cy="3575"/>
              </a:xfrm>
              <a:custGeom>
                <a:rect b="b" l="l" r="r" t="t"/>
                <a:pathLst>
                  <a:path extrusionOk="0" h="143" w="958">
                    <a:moveTo>
                      <a:pt x="861" y="0"/>
                    </a:moveTo>
                    <a:lnTo>
                      <a:pt x="0" y="100"/>
                    </a:lnTo>
                    <a:lnTo>
                      <a:pt x="68" y="142"/>
                    </a:lnTo>
                    <a:lnTo>
                      <a:pt x="957" y="41"/>
                    </a:lnTo>
                    <a:lnTo>
                      <a:pt x="86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4"/>
              <p:cNvSpPr/>
              <p:nvPr/>
            </p:nvSpPr>
            <p:spPr>
              <a:xfrm>
                <a:off x="5319775" y="1206250"/>
                <a:ext cx="72325" cy="56950"/>
              </a:xfrm>
              <a:custGeom>
                <a:rect b="b" l="l" r="r" t="t"/>
                <a:pathLst>
                  <a:path extrusionOk="0" h="2278" w="2893">
                    <a:moveTo>
                      <a:pt x="2121" y="1"/>
                    </a:moveTo>
                    <a:lnTo>
                      <a:pt x="1" y="1225"/>
                    </a:lnTo>
                    <a:lnTo>
                      <a:pt x="756" y="2277"/>
                    </a:lnTo>
                    <a:lnTo>
                      <a:pt x="2892" y="1080"/>
                    </a:lnTo>
                    <a:lnTo>
                      <a:pt x="212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4"/>
              <p:cNvSpPr/>
              <p:nvPr/>
            </p:nvSpPr>
            <p:spPr>
              <a:xfrm>
                <a:off x="5298300" y="1206250"/>
                <a:ext cx="74650" cy="33175"/>
              </a:xfrm>
              <a:custGeom>
                <a:rect b="b" l="l" r="r" t="t"/>
                <a:pathLst>
                  <a:path extrusionOk="0" h="1327" w="2986">
                    <a:moveTo>
                      <a:pt x="2986" y="1"/>
                    </a:moveTo>
                    <a:lnTo>
                      <a:pt x="2161" y="95"/>
                    </a:lnTo>
                    <a:lnTo>
                      <a:pt x="0" y="1326"/>
                    </a:lnTo>
                    <a:lnTo>
                      <a:pt x="860" y="1226"/>
                    </a:lnTo>
                    <a:lnTo>
                      <a:pt x="2986"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4"/>
              <p:cNvSpPr/>
              <p:nvPr/>
            </p:nvSpPr>
            <p:spPr>
              <a:xfrm>
                <a:off x="5318225" y="1236900"/>
                <a:ext cx="20475" cy="26300"/>
              </a:xfrm>
              <a:custGeom>
                <a:rect b="b" l="l" r="r" t="t"/>
                <a:pathLst>
                  <a:path extrusionOk="0" h="1052" w="819">
                    <a:moveTo>
                      <a:pt x="64" y="0"/>
                    </a:moveTo>
                    <a:lnTo>
                      <a:pt x="1" y="7"/>
                    </a:lnTo>
                    <a:lnTo>
                      <a:pt x="769" y="1050"/>
                    </a:lnTo>
                    <a:lnTo>
                      <a:pt x="818" y="1051"/>
                    </a:lnTo>
                    <a:lnTo>
                      <a:pt x="64" y="0"/>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4"/>
              <p:cNvSpPr/>
              <p:nvPr/>
            </p:nvSpPr>
            <p:spPr>
              <a:xfrm>
                <a:off x="5253375" y="1189250"/>
                <a:ext cx="78300" cy="50175"/>
              </a:xfrm>
              <a:custGeom>
                <a:rect b="b" l="l" r="r" t="t"/>
                <a:pathLst>
                  <a:path extrusionOk="0" h="2007" w="3132">
                    <a:moveTo>
                      <a:pt x="699" y="1"/>
                    </a:moveTo>
                    <a:lnTo>
                      <a:pt x="0" y="907"/>
                    </a:lnTo>
                    <a:lnTo>
                      <a:pt x="1804" y="2006"/>
                    </a:lnTo>
                    <a:lnTo>
                      <a:pt x="3131" y="1526"/>
                    </a:lnTo>
                    <a:lnTo>
                      <a:pt x="699" y="1"/>
                    </a:ln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4"/>
              <p:cNvSpPr/>
              <p:nvPr/>
            </p:nvSpPr>
            <p:spPr>
              <a:xfrm>
                <a:off x="5270725" y="1189250"/>
                <a:ext cx="62575" cy="38200"/>
              </a:xfrm>
              <a:custGeom>
                <a:rect b="b" l="l" r="r" t="t"/>
                <a:pathLst>
                  <a:path extrusionOk="0" h="1528" w="2503">
                    <a:moveTo>
                      <a:pt x="1" y="1"/>
                    </a:moveTo>
                    <a:lnTo>
                      <a:pt x="2437" y="1528"/>
                    </a:lnTo>
                    <a:lnTo>
                      <a:pt x="2502" y="1219"/>
                    </a:lnTo>
                    <a:lnTo>
                      <a:pt x="709" y="110"/>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4"/>
              <p:cNvSpPr/>
              <p:nvPr/>
            </p:nvSpPr>
            <p:spPr>
              <a:xfrm>
                <a:off x="5339800" y="1235250"/>
                <a:ext cx="47625" cy="60900"/>
              </a:xfrm>
              <a:custGeom>
                <a:rect b="b" l="l" r="r" t="t"/>
                <a:pathLst>
                  <a:path extrusionOk="0" h="2436" w="1905">
                    <a:moveTo>
                      <a:pt x="1904" y="1"/>
                    </a:moveTo>
                    <a:lnTo>
                      <a:pt x="25" y="1078"/>
                    </a:lnTo>
                    <a:lnTo>
                      <a:pt x="0" y="2436"/>
                    </a:lnTo>
                    <a:lnTo>
                      <a:pt x="1880" y="1306"/>
                    </a:lnTo>
                    <a:lnTo>
                      <a:pt x="1904"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4"/>
              <p:cNvSpPr/>
              <p:nvPr/>
            </p:nvSpPr>
            <p:spPr>
              <a:xfrm>
                <a:off x="5268375" y="1225800"/>
                <a:ext cx="25475" cy="35550"/>
              </a:xfrm>
              <a:custGeom>
                <a:rect b="b" l="l" r="r" t="t"/>
                <a:pathLst>
                  <a:path extrusionOk="0" h="1422" w="1019">
                    <a:moveTo>
                      <a:pt x="15" y="0"/>
                    </a:moveTo>
                    <a:lnTo>
                      <a:pt x="1" y="817"/>
                    </a:lnTo>
                    <a:lnTo>
                      <a:pt x="1004" y="1422"/>
                    </a:lnTo>
                    <a:lnTo>
                      <a:pt x="1019" y="609"/>
                    </a:lnTo>
                    <a:lnTo>
                      <a:pt x="1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4"/>
              <p:cNvSpPr/>
              <p:nvPr/>
            </p:nvSpPr>
            <p:spPr>
              <a:xfrm>
                <a:off x="5270000" y="1241250"/>
                <a:ext cx="22050" cy="14775"/>
              </a:xfrm>
              <a:custGeom>
                <a:rect b="b" l="l" r="r" t="t"/>
                <a:pathLst>
                  <a:path extrusionOk="0" h="591" w="882">
                    <a:moveTo>
                      <a:pt x="1" y="0"/>
                    </a:moveTo>
                    <a:lnTo>
                      <a:pt x="1" y="58"/>
                    </a:lnTo>
                    <a:lnTo>
                      <a:pt x="881" y="590"/>
                    </a:lnTo>
                    <a:lnTo>
                      <a:pt x="881" y="532"/>
                    </a:lnTo>
                    <a:lnTo>
                      <a:pt x="1"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4"/>
              <p:cNvSpPr/>
              <p:nvPr/>
            </p:nvSpPr>
            <p:spPr>
              <a:xfrm>
                <a:off x="5270000" y="1239825"/>
                <a:ext cx="22075" cy="14750"/>
              </a:xfrm>
              <a:custGeom>
                <a:rect b="b" l="l" r="r" t="t"/>
                <a:pathLst>
                  <a:path extrusionOk="0" h="590" w="883">
                    <a:moveTo>
                      <a:pt x="2" y="1"/>
                    </a:moveTo>
                    <a:lnTo>
                      <a:pt x="1" y="57"/>
                    </a:lnTo>
                    <a:lnTo>
                      <a:pt x="881" y="589"/>
                    </a:lnTo>
                    <a:lnTo>
                      <a:pt x="883" y="533"/>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4"/>
              <p:cNvSpPr/>
              <p:nvPr/>
            </p:nvSpPr>
            <p:spPr>
              <a:xfrm>
                <a:off x="5270050" y="1238375"/>
                <a:ext cx="22075" cy="14775"/>
              </a:xfrm>
              <a:custGeom>
                <a:rect b="b" l="l" r="r" t="t"/>
                <a:pathLst>
                  <a:path extrusionOk="0" h="591" w="883">
                    <a:moveTo>
                      <a:pt x="2" y="1"/>
                    </a:moveTo>
                    <a:lnTo>
                      <a:pt x="0" y="59"/>
                    </a:lnTo>
                    <a:lnTo>
                      <a:pt x="881" y="591"/>
                    </a:lnTo>
                    <a:lnTo>
                      <a:pt x="882" y="533"/>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4"/>
              <p:cNvSpPr/>
              <p:nvPr/>
            </p:nvSpPr>
            <p:spPr>
              <a:xfrm>
                <a:off x="5269975" y="1242700"/>
                <a:ext cx="22075" cy="14775"/>
              </a:xfrm>
              <a:custGeom>
                <a:rect b="b" l="l" r="r" t="t"/>
                <a:pathLst>
                  <a:path extrusionOk="0" h="591" w="883">
                    <a:moveTo>
                      <a:pt x="2" y="0"/>
                    </a:moveTo>
                    <a:lnTo>
                      <a:pt x="1" y="57"/>
                    </a:lnTo>
                    <a:lnTo>
                      <a:pt x="881" y="590"/>
                    </a:lnTo>
                    <a:lnTo>
                      <a:pt x="882" y="532"/>
                    </a:lnTo>
                    <a:lnTo>
                      <a:pt x="2"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4"/>
              <p:cNvSpPr/>
              <p:nvPr/>
            </p:nvSpPr>
            <p:spPr>
              <a:xfrm>
                <a:off x="5270075" y="1236925"/>
                <a:ext cx="22075" cy="14775"/>
              </a:xfrm>
              <a:custGeom>
                <a:rect b="b" l="l" r="r" t="t"/>
                <a:pathLst>
                  <a:path extrusionOk="0" h="591" w="883">
                    <a:moveTo>
                      <a:pt x="2" y="1"/>
                    </a:moveTo>
                    <a:lnTo>
                      <a:pt x="1" y="59"/>
                    </a:lnTo>
                    <a:lnTo>
                      <a:pt x="881" y="591"/>
                    </a:lnTo>
                    <a:lnTo>
                      <a:pt x="883" y="533"/>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4"/>
              <p:cNvSpPr/>
              <p:nvPr/>
            </p:nvSpPr>
            <p:spPr>
              <a:xfrm>
                <a:off x="5269900" y="1245550"/>
                <a:ext cx="22075" cy="14900"/>
              </a:xfrm>
              <a:custGeom>
                <a:rect b="b" l="l" r="r" t="t"/>
                <a:pathLst>
                  <a:path extrusionOk="0" h="596" w="883">
                    <a:moveTo>
                      <a:pt x="2" y="1"/>
                    </a:moveTo>
                    <a:lnTo>
                      <a:pt x="1" y="65"/>
                    </a:lnTo>
                    <a:lnTo>
                      <a:pt x="881" y="595"/>
                    </a:lnTo>
                    <a:lnTo>
                      <a:pt x="882" y="533"/>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4"/>
              <p:cNvSpPr/>
              <p:nvPr/>
            </p:nvSpPr>
            <p:spPr>
              <a:xfrm>
                <a:off x="5269950" y="1244100"/>
                <a:ext cx="22050" cy="14775"/>
              </a:xfrm>
              <a:custGeom>
                <a:rect b="b" l="l" r="r" t="t"/>
                <a:pathLst>
                  <a:path extrusionOk="0" h="591" w="882">
                    <a:moveTo>
                      <a:pt x="2" y="1"/>
                    </a:moveTo>
                    <a:lnTo>
                      <a:pt x="0" y="59"/>
                    </a:lnTo>
                    <a:lnTo>
                      <a:pt x="880" y="591"/>
                    </a:lnTo>
                    <a:lnTo>
                      <a:pt x="882" y="534"/>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4"/>
              <p:cNvSpPr/>
              <p:nvPr/>
            </p:nvSpPr>
            <p:spPr>
              <a:xfrm>
                <a:off x="5270200" y="1229750"/>
                <a:ext cx="22050" cy="14775"/>
              </a:xfrm>
              <a:custGeom>
                <a:rect b="b" l="l" r="r" t="t"/>
                <a:pathLst>
                  <a:path extrusionOk="0" h="591" w="882">
                    <a:moveTo>
                      <a:pt x="2" y="1"/>
                    </a:moveTo>
                    <a:lnTo>
                      <a:pt x="0" y="59"/>
                    </a:lnTo>
                    <a:lnTo>
                      <a:pt x="880" y="591"/>
                    </a:lnTo>
                    <a:lnTo>
                      <a:pt x="882" y="533"/>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4"/>
              <p:cNvSpPr/>
              <p:nvPr/>
            </p:nvSpPr>
            <p:spPr>
              <a:xfrm>
                <a:off x="5270200" y="1231200"/>
                <a:ext cx="22025" cy="14775"/>
              </a:xfrm>
              <a:custGeom>
                <a:rect b="b" l="l" r="r" t="t"/>
                <a:pathLst>
                  <a:path extrusionOk="0" h="591" w="881">
                    <a:moveTo>
                      <a:pt x="0" y="1"/>
                    </a:moveTo>
                    <a:lnTo>
                      <a:pt x="0" y="57"/>
                    </a:lnTo>
                    <a:lnTo>
                      <a:pt x="880" y="591"/>
                    </a:lnTo>
                    <a:lnTo>
                      <a:pt x="880" y="533"/>
                    </a:lnTo>
                    <a:lnTo>
                      <a:pt x="0"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4"/>
              <p:cNvSpPr/>
              <p:nvPr/>
            </p:nvSpPr>
            <p:spPr>
              <a:xfrm>
                <a:off x="5270225" y="1228550"/>
                <a:ext cx="22075" cy="14525"/>
              </a:xfrm>
              <a:custGeom>
                <a:rect b="b" l="l" r="r" t="t"/>
                <a:pathLst>
                  <a:path extrusionOk="0" h="581" w="883">
                    <a:moveTo>
                      <a:pt x="2" y="1"/>
                    </a:moveTo>
                    <a:lnTo>
                      <a:pt x="1" y="49"/>
                    </a:lnTo>
                    <a:lnTo>
                      <a:pt x="881" y="581"/>
                    </a:lnTo>
                    <a:lnTo>
                      <a:pt x="882" y="533"/>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4"/>
              <p:cNvSpPr/>
              <p:nvPr/>
            </p:nvSpPr>
            <p:spPr>
              <a:xfrm>
                <a:off x="5270150" y="1232625"/>
                <a:ext cx="22075" cy="14775"/>
              </a:xfrm>
              <a:custGeom>
                <a:rect b="b" l="l" r="r" t="t"/>
                <a:pathLst>
                  <a:path extrusionOk="0" h="591" w="883">
                    <a:moveTo>
                      <a:pt x="2" y="0"/>
                    </a:moveTo>
                    <a:lnTo>
                      <a:pt x="1" y="58"/>
                    </a:lnTo>
                    <a:lnTo>
                      <a:pt x="881" y="590"/>
                    </a:lnTo>
                    <a:lnTo>
                      <a:pt x="882" y="534"/>
                    </a:lnTo>
                    <a:lnTo>
                      <a:pt x="2"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4"/>
              <p:cNvSpPr/>
              <p:nvPr/>
            </p:nvSpPr>
            <p:spPr>
              <a:xfrm>
                <a:off x="5270125" y="1235525"/>
                <a:ext cx="22025" cy="14725"/>
              </a:xfrm>
              <a:custGeom>
                <a:rect b="b" l="l" r="r" t="t"/>
                <a:pathLst>
                  <a:path extrusionOk="0" h="589" w="881">
                    <a:moveTo>
                      <a:pt x="0" y="0"/>
                    </a:moveTo>
                    <a:lnTo>
                      <a:pt x="0" y="57"/>
                    </a:lnTo>
                    <a:lnTo>
                      <a:pt x="881" y="589"/>
                    </a:lnTo>
                    <a:lnTo>
                      <a:pt x="881" y="532"/>
                    </a:lnTo>
                    <a:lnTo>
                      <a:pt x="0"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4"/>
              <p:cNvSpPr/>
              <p:nvPr/>
            </p:nvSpPr>
            <p:spPr>
              <a:xfrm>
                <a:off x="5270125" y="1234075"/>
                <a:ext cx="22050" cy="14775"/>
              </a:xfrm>
              <a:custGeom>
                <a:rect b="b" l="l" r="r" t="t"/>
                <a:pathLst>
                  <a:path extrusionOk="0" h="591" w="882">
                    <a:moveTo>
                      <a:pt x="2" y="0"/>
                    </a:moveTo>
                    <a:lnTo>
                      <a:pt x="0" y="58"/>
                    </a:lnTo>
                    <a:lnTo>
                      <a:pt x="881" y="590"/>
                    </a:lnTo>
                    <a:lnTo>
                      <a:pt x="882" y="532"/>
                    </a:lnTo>
                    <a:lnTo>
                      <a:pt x="2"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4"/>
              <p:cNvSpPr/>
              <p:nvPr/>
            </p:nvSpPr>
            <p:spPr>
              <a:xfrm>
                <a:off x="5314975" y="1254700"/>
                <a:ext cx="11750" cy="33800"/>
              </a:xfrm>
              <a:custGeom>
                <a:rect b="b" l="l" r="r" t="t"/>
                <a:pathLst>
                  <a:path extrusionOk="0" h="1352" w="470">
                    <a:moveTo>
                      <a:pt x="19" y="0"/>
                    </a:moveTo>
                    <a:lnTo>
                      <a:pt x="0" y="1080"/>
                    </a:lnTo>
                    <a:lnTo>
                      <a:pt x="451" y="1352"/>
                    </a:lnTo>
                    <a:lnTo>
                      <a:pt x="470" y="268"/>
                    </a:lnTo>
                    <a:lnTo>
                      <a:pt x="19"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4"/>
              <p:cNvSpPr/>
              <p:nvPr/>
            </p:nvSpPr>
            <p:spPr>
              <a:xfrm>
                <a:off x="5315975" y="1256500"/>
                <a:ext cx="9750" cy="30150"/>
              </a:xfrm>
              <a:custGeom>
                <a:rect b="b" l="l" r="r" t="t"/>
                <a:pathLst>
                  <a:path extrusionOk="0" h="1206" w="390">
                    <a:moveTo>
                      <a:pt x="18" y="1"/>
                    </a:moveTo>
                    <a:lnTo>
                      <a:pt x="17" y="107"/>
                    </a:lnTo>
                    <a:lnTo>
                      <a:pt x="15" y="144"/>
                    </a:lnTo>
                    <a:lnTo>
                      <a:pt x="2" y="906"/>
                    </a:lnTo>
                    <a:lnTo>
                      <a:pt x="2" y="924"/>
                    </a:lnTo>
                    <a:lnTo>
                      <a:pt x="1" y="981"/>
                    </a:lnTo>
                    <a:lnTo>
                      <a:pt x="24" y="994"/>
                    </a:lnTo>
                    <a:lnTo>
                      <a:pt x="59" y="1016"/>
                    </a:lnTo>
                    <a:lnTo>
                      <a:pt x="73" y="1023"/>
                    </a:lnTo>
                    <a:lnTo>
                      <a:pt x="85" y="1030"/>
                    </a:lnTo>
                    <a:lnTo>
                      <a:pt x="372" y="1206"/>
                    </a:lnTo>
                    <a:lnTo>
                      <a:pt x="375" y="1048"/>
                    </a:lnTo>
                    <a:lnTo>
                      <a:pt x="375" y="1032"/>
                    </a:lnTo>
                    <a:lnTo>
                      <a:pt x="376" y="1016"/>
                    </a:lnTo>
                    <a:lnTo>
                      <a:pt x="376" y="969"/>
                    </a:lnTo>
                    <a:lnTo>
                      <a:pt x="389" y="224"/>
                    </a:lnTo>
                    <a:lnTo>
                      <a:pt x="182" y="96"/>
                    </a:lnTo>
                    <a:lnTo>
                      <a:pt x="167" y="88"/>
                    </a:lnTo>
                    <a:lnTo>
                      <a:pt x="131" y="66"/>
                    </a:lnTo>
                    <a:lnTo>
                      <a:pt x="102" y="50"/>
                    </a:lnTo>
                    <a:lnTo>
                      <a:pt x="18"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4"/>
              <p:cNvSpPr/>
              <p:nvPr/>
            </p:nvSpPr>
            <p:spPr>
              <a:xfrm>
                <a:off x="5315425" y="1254700"/>
                <a:ext cx="11300" cy="7400"/>
              </a:xfrm>
              <a:custGeom>
                <a:rect b="b" l="l" r="r" t="t"/>
                <a:pathLst>
                  <a:path extrusionOk="0" h="296" w="452">
                    <a:moveTo>
                      <a:pt x="1" y="0"/>
                    </a:moveTo>
                    <a:lnTo>
                      <a:pt x="40" y="73"/>
                    </a:lnTo>
                    <a:lnTo>
                      <a:pt x="411" y="296"/>
                    </a:lnTo>
                    <a:lnTo>
                      <a:pt x="452" y="268"/>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4"/>
              <p:cNvSpPr/>
              <p:nvPr/>
            </p:nvSpPr>
            <p:spPr>
              <a:xfrm>
                <a:off x="5314975" y="1281000"/>
                <a:ext cx="11300" cy="7500"/>
              </a:xfrm>
              <a:custGeom>
                <a:rect b="b" l="l" r="r" t="t"/>
                <a:pathLst>
                  <a:path extrusionOk="0" h="300" w="452">
                    <a:moveTo>
                      <a:pt x="41" y="1"/>
                    </a:moveTo>
                    <a:lnTo>
                      <a:pt x="0" y="28"/>
                    </a:lnTo>
                    <a:lnTo>
                      <a:pt x="451" y="300"/>
                    </a:lnTo>
                    <a:lnTo>
                      <a:pt x="412" y="226"/>
                    </a:lnTo>
                    <a:lnTo>
                      <a:pt x="4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4"/>
              <p:cNvSpPr/>
              <p:nvPr/>
            </p:nvSpPr>
            <p:spPr>
              <a:xfrm>
                <a:off x="5315975" y="1280750"/>
                <a:ext cx="9300" cy="5900"/>
              </a:xfrm>
              <a:custGeom>
                <a:rect b="b" l="l" r="r" t="t"/>
                <a:pathLst>
                  <a:path extrusionOk="0" h="236" w="372">
                    <a:moveTo>
                      <a:pt x="12" y="1"/>
                    </a:moveTo>
                    <a:lnTo>
                      <a:pt x="1" y="11"/>
                    </a:lnTo>
                    <a:lnTo>
                      <a:pt x="372" y="236"/>
                    </a:lnTo>
                    <a:lnTo>
                      <a:pt x="372" y="218"/>
                    </a:lnTo>
                    <a:lnTo>
                      <a:pt x="12"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4"/>
              <p:cNvSpPr/>
              <p:nvPr/>
            </p:nvSpPr>
            <p:spPr>
              <a:xfrm>
                <a:off x="5315975" y="1256500"/>
                <a:ext cx="750" cy="24525"/>
              </a:xfrm>
              <a:custGeom>
                <a:rect b="b" l="l" r="r" t="t"/>
                <a:pathLst>
                  <a:path extrusionOk="0" h="981" w="30">
                    <a:moveTo>
                      <a:pt x="18" y="1"/>
                    </a:moveTo>
                    <a:lnTo>
                      <a:pt x="1" y="981"/>
                    </a:lnTo>
                    <a:lnTo>
                      <a:pt x="1" y="981"/>
                    </a:lnTo>
                    <a:lnTo>
                      <a:pt x="12" y="971"/>
                    </a:lnTo>
                    <a:lnTo>
                      <a:pt x="30" y="8"/>
                    </a:lnTo>
                    <a:lnTo>
                      <a:pt x="18"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4"/>
              <p:cNvSpPr/>
              <p:nvPr/>
            </p:nvSpPr>
            <p:spPr>
              <a:xfrm>
                <a:off x="5326250" y="1261100"/>
                <a:ext cx="875" cy="27400"/>
              </a:xfrm>
              <a:custGeom>
                <a:rect b="b" l="l" r="r" t="t"/>
                <a:pathLst>
                  <a:path extrusionOk="0" h="1096" w="35">
                    <a:moveTo>
                      <a:pt x="35" y="1"/>
                    </a:moveTo>
                    <a:lnTo>
                      <a:pt x="19" y="12"/>
                    </a:lnTo>
                    <a:lnTo>
                      <a:pt x="0" y="1096"/>
                    </a:lnTo>
                    <a:lnTo>
                      <a:pt x="16" y="1084"/>
                    </a:lnTo>
                    <a:lnTo>
                      <a:pt x="3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4"/>
              <p:cNvSpPr/>
              <p:nvPr/>
            </p:nvSpPr>
            <p:spPr>
              <a:xfrm>
                <a:off x="5315425" y="1254400"/>
                <a:ext cx="11700" cy="7025"/>
              </a:xfrm>
              <a:custGeom>
                <a:rect b="b" l="l" r="r" t="t"/>
                <a:pathLst>
                  <a:path extrusionOk="0" h="281" w="468">
                    <a:moveTo>
                      <a:pt x="17" y="1"/>
                    </a:moveTo>
                    <a:lnTo>
                      <a:pt x="1" y="12"/>
                    </a:lnTo>
                    <a:lnTo>
                      <a:pt x="452" y="280"/>
                    </a:lnTo>
                    <a:lnTo>
                      <a:pt x="468" y="269"/>
                    </a:lnTo>
                    <a:lnTo>
                      <a:pt x="17"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4"/>
              <p:cNvSpPr/>
              <p:nvPr/>
            </p:nvSpPr>
            <p:spPr>
              <a:xfrm>
                <a:off x="5330925" y="1262925"/>
                <a:ext cx="5450" cy="9600"/>
              </a:xfrm>
              <a:custGeom>
                <a:rect b="b" l="l" r="r" t="t"/>
                <a:pathLst>
                  <a:path extrusionOk="0" h="384" w="218">
                    <a:moveTo>
                      <a:pt x="4" y="0"/>
                    </a:moveTo>
                    <a:lnTo>
                      <a:pt x="0" y="250"/>
                    </a:lnTo>
                    <a:lnTo>
                      <a:pt x="213" y="383"/>
                    </a:lnTo>
                    <a:lnTo>
                      <a:pt x="218" y="131"/>
                    </a:lnTo>
                    <a:lnTo>
                      <a:pt x="4"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4"/>
              <p:cNvSpPr/>
              <p:nvPr/>
            </p:nvSpPr>
            <p:spPr>
              <a:xfrm>
                <a:off x="5331650" y="1264225"/>
                <a:ext cx="3975" cy="6950"/>
              </a:xfrm>
              <a:custGeom>
                <a:rect b="b" l="l" r="r" t="t"/>
                <a:pathLst>
                  <a:path extrusionOk="0" h="278" w="159">
                    <a:moveTo>
                      <a:pt x="3" y="1"/>
                    </a:moveTo>
                    <a:lnTo>
                      <a:pt x="3" y="73"/>
                    </a:lnTo>
                    <a:lnTo>
                      <a:pt x="2" y="99"/>
                    </a:lnTo>
                    <a:lnTo>
                      <a:pt x="2" y="131"/>
                    </a:lnTo>
                    <a:lnTo>
                      <a:pt x="2" y="143"/>
                    </a:lnTo>
                    <a:lnTo>
                      <a:pt x="0" y="182"/>
                    </a:lnTo>
                    <a:lnTo>
                      <a:pt x="18" y="192"/>
                    </a:lnTo>
                    <a:lnTo>
                      <a:pt x="44" y="209"/>
                    </a:lnTo>
                    <a:lnTo>
                      <a:pt x="54" y="215"/>
                    </a:lnTo>
                    <a:lnTo>
                      <a:pt x="62" y="221"/>
                    </a:lnTo>
                    <a:lnTo>
                      <a:pt x="155" y="277"/>
                    </a:lnTo>
                    <a:lnTo>
                      <a:pt x="157" y="169"/>
                    </a:lnTo>
                    <a:lnTo>
                      <a:pt x="157" y="159"/>
                    </a:lnTo>
                    <a:lnTo>
                      <a:pt x="157" y="147"/>
                    </a:lnTo>
                    <a:lnTo>
                      <a:pt x="158" y="115"/>
                    </a:lnTo>
                    <a:lnTo>
                      <a:pt x="158" y="95"/>
                    </a:lnTo>
                    <a:lnTo>
                      <a:pt x="125" y="74"/>
                    </a:lnTo>
                    <a:lnTo>
                      <a:pt x="115" y="69"/>
                    </a:lnTo>
                    <a:lnTo>
                      <a:pt x="87" y="53"/>
                    </a:lnTo>
                    <a:lnTo>
                      <a:pt x="65" y="38"/>
                    </a:lnTo>
                    <a:lnTo>
                      <a:pt x="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4"/>
              <p:cNvSpPr/>
              <p:nvPr/>
            </p:nvSpPr>
            <p:spPr>
              <a:xfrm>
                <a:off x="5331675" y="1265925"/>
                <a:ext cx="3100" cy="1875"/>
              </a:xfrm>
              <a:custGeom>
                <a:rect b="b" l="l" r="r" t="t"/>
                <a:pathLst>
                  <a:path extrusionOk="0" h="75" w="124">
                    <a:moveTo>
                      <a:pt x="114" y="1"/>
                    </a:moveTo>
                    <a:lnTo>
                      <a:pt x="1" y="63"/>
                    </a:lnTo>
                    <a:lnTo>
                      <a:pt x="1" y="75"/>
                    </a:lnTo>
                    <a:lnTo>
                      <a:pt x="124" y="6"/>
                    </a:lnTo>
                    <a:lnTo>
                      <a:pt x="11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4"/>
              <p:cNvSpPr/>
              <p:nvPr/>
            </p:nvSpPr>
            <p:spPr>
              <a:xfrm>
                <a:off x="5331675" y="1265525"/>
                <a:ext cx="2850" cy="2000"/>
              </a:xfrm>
              <a:custGeom>
                <a:rect b="b" l="l" r="r" t="t"/>
                <a:pathLst>
                  <a:path extrusionOk="0" h="80" w="114">
                    <a:moveTo>
                      <a:pt x="86" y="1"/>
                    </a:moveTo>
                    <a:lnTo>
                      <a:pt x="1" y="47"/>
                    </a:lnTo>
                    <a:lnTo>
                      <a:pt x="1" y="79"/>
                    </a:lnTo>
                    <a:lnTo>
                      <a:pt x="114" y="17"/>
                    </a:lnTo>
                    <a:lnTo>
                      <a:pt x="8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4"/>
              <p:cNvSpPr/>
              <p:nvPr/>
            </p:nvSpPr>
            <p:spPr>
              <a:xfrm>
                <a:off x="5331675" y="1265175"/>
                <a:ext cx="2175" cy="1550"/>
              </a:xfrm>
              <a:custGeom>
                <a:rect b="b" l="l" r="r" t="t"/>
                <a:pathLst>
                  <a:path extrusionOk="0" h="62" w="87">
                    <a:moveTo>
                      <a:pt x="64" y="0"/>
                    </a:moveTo>
                    <a:lnTo>
                      <a:pt x="2" y="35"/>
                    </a:lnTo>
                    <a:lnTo>
                      <a:pt x="1" y="61"/>
                    </a:lnTo>
                    <a:lnTo>
                      <a:pt x="86" y="15"/>
                    </a:lnTo>
                    <a:lnTo>
                      <a:pt x="64" y="0"/>
                    </a:lnTo>
                    <a:close/>
                    <a:moveTo>
                      <a:pt x="1" y="61"/>
                    </a:moveTo>
                    <a:lnTo>
                      <a:pt x="1" y="61"/>
                    </a:lnTo>
                    <a:lnTo>
                      <a:pt x="1" y="6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4"/>
              <p:cNvSpPr/>
              <p:nvPr/>
            </p:nvSpPr>
            <p:spPr>
              <a:xfrm>
                <a:off x="5331725" y="1264225"/>
                <a:ext cx="1575" cy="1850"/>
              </a:xfrm>
              <a:custGeom>
                <a:rect b="b" l="l" r="r" t="t"/>
                <a:pathLst>
                  <a:path extrusionOk="0" h="74" w="63">
                    <a:moveTo>
                      <a:pt x="0" y="1"/>
                    </a:moveTo>
                    <a:lnTo>
                      <a:pt x="0" y="73"/>
                    </a:lnTo>
                    <a:lnTo>
                      <a:pt x="62" y="38"/>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4"/>
              <p:cNvSpPr/>
              <p:nvPr/>
            </p:nvSpPr>
            <p:spPr>
              <a:xfrm>
                <a:off x="5332075" y="1267100"/>
                <a:ext cx="3550" cy="2375"/>
              </a:xfrm>
              <a:custGeom>
                <a:rect b="b" l="l" r="r" t="t"/>
                <a:pathLst>
                  <a:path extrusionOk="0" h="95" w="142">
                    <a:moveTo>
                      <a:pt x="141" y="0"/>
                    </a:moveTo>
                    <a:lnTo>
                      <a:pt x="1" y="77"/>
                    </a:lnTo>
                    <a:lnTo>
                      <a:pt x="27" y="94"/>
                    </a:lnTo>
                    <a:lnTo>
                      <a:pt x="140" y="32"/>
                    </a:lnTo>
                    <a:lnTo>
                      <a:pt x="14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4"/>
              <p:cNvSpPr/>
              <p:nvPr/>
            </p:nvSpPr>
            <p:spPr>
              <a:xfrm>
                <a:off x="5331650" y="1266075"/>
                <a:ext cx="3975" cy="2950"/>
              </a:xfrm>
              <a:custGeom>
                <a:rect b="b" l="l" r="r" t="t"/>
                <a:pathLst>
                  <a:path extrusionOk="0" h="118" w="159">
                    <a:moveTo>
                      <a:pt x="125" y="0"/>
                    </a:moveTo>
                    <a:lnTo>
                      <a:pt x="2" y="69"/>
                    </a:lnTo>
                    <a:lnTo>
                      <a:pt x="0" y="108"/>
                    </a:lnTo>
                    <a:lnTo>
                      <a:pt x="18" y="118"/>
                    </a:lnTo>
                    <a:lnTo>
                      <a:pt x="158" y="41"/>
                    </a:lnTo>
                    <a:lnTo>
                      <a:pt x="158" y="21"/>
                    </a:lnTo>
                    <a:lnTo>
                      <a:pt x="12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4"/>
              <p:cNvSpPr/>
              <p:nvPr/>
            </p:nvSpPr>
            <p:spPr>
              <a:xfrm>
                <a:off x="5333200" y="1268425"/>
                <a:ext cx="2375" cy="2750"/>
              </a:xfrm>
              <a:custGeom>
                <a:rect b="b" l="l" r="r" t="t"/>
                <a:pathLst>
                  <a:path extrusionOk="0" h="110" w="95">
                    <a:moveTo>
                      <a:pt x="95" y="1"/>
                    </a:moveTo>
                    <a:lnTo>
                      <a:pt x="0" y="53"/>
                    </a:lnTo>
                    <a:lnTo>
                      <a:pt x="93" y="109"/>
                    </a:lnTo>
                    <a:lnTo>
                      <a:pt x="9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4"/>
              <p:cNvSpPr/>
              <p:nvPr/>
            </p:nvSpPr>
            <p:spPr>
              <a:xfrm>
                <a:off x="5332975" y="1268175"/>
                <a:ext cx="2600" cy="1575"/>
              </a:xfrm>
              <a:custGeom>
                <a:rect b="b" l="l" r="r" t="t"/>
                <a:pathLst>
                  <a:path extrusionOk="0" h="63" w="104">
                    <a:moveTo>
                      <a:pt x="104" y="1"/>
                    </a:moveTo>
                    <a:lnTo>
                      <a:pt x="1" y="57"/>
                    </a:lnTo>
                    <a:lnTo>
                      <a:pt x="9" y="63"/>
                    </a:lnTo>
                    <a:lnTo>
                      <a:pt x="104" y="11"/>
                    </a:lnTo>
                    <a:lnTo>
                      <a:pt x="10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4"/>
              <p:cNvSpPr/>
              <p:nvPr/>
            </p:nvSpPr>
            <p:spPr>
              <a:xfrm>
                <a:off x="5332725" y="1267875"/>
                <a:ext cx="2850" cy="1750"/>
              </a:xfrm>
              <a:custGeom>
                <a:rect b="b" l="l" r="r" t="t"/>
                <a:pathLst>
                  <a:path extrusionOk="0" h="70" w="114">
                    <a:moveTo>
                      <a:pt x="114" y="1"/>
                    </a:moveTo>
                    <a:lnTo>
                      <a:pt x="1" y="63"/>
                    </a:lnTo>
                    <a:lnTo>
                      <a:pt x="11" y="69"/>
                    </a:lnTo>
                    <a:lnTo>
                      <a:pt x="114" y="13"/>
                    </a:lnTo>
                    <a:lnTo>
                      <a:pt x="11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4"/>
              <p:cNvSpPr/>
              <p:nvPr/>
            </p:nvSpPr>
            <p:spPr>
              <a:xfrm>
                <a:off x="5331025" y="1262925"/>
                <a:ext cx="5350" cy="3675"/>
              </a:xfrm>
              <a:custGeom>
                <a:rect b="b" l="l" r="r" t="t"/>
                <a:pathLst>
                  <a:path extrusionOk="0" h="147" w="214">
                    <a:moveTo>
                      <a:pt x="0" y="0"/>
                    </a:moveTo>
                    <a:lnTo>
                      <a:pt x="28" y="53"/>
                    </a:lnTo>
                    <a:lnTo>
                      <a:pt x="183" y="147"/>
                    </a:lnTo>
                    <a:lnTo>
                      <a:pt x="214" y="131"/>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4"/>
              <p:cNvSpPr/>
              <p:nvPr/>
            </p:nvSpPr>
            <p:spPr>
              <a:xfrm>
                <a:off x="5330925" y="1268750"/>
                <a:ext cx="5350" cy="3775"/>
              </a:xfrm>
              <a:custGeom>
                <a:rect b="b" l="l" r="r" t="t"/>
                <a:pathLst>
                  <a:path extrusionOk="0" h="151" w="214">
                    <a:moveTo>
                      <a:pt x="29" y="1"/>
                    </a:moveTo>
                    <a:lnTo>
                      <a:pt x="0" y="17"/>
                    </a:lnTo>
                    <a:lnTo>
                      <a:pt x="213" y="150"/>
                    </a:lnTo>
                    <a:lnTo>
                      <a:pt x="184" y="96"/>
                    </a:lnTo>
                    <a:lnTo>
                      <a:pt x="29"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4"/>
              <p:cNvSpPr/>
              <p:nvPr/>
            </p:nvSpPr>
            <p:spPr>
              <a:xfrm>
                <a:off x="5331650" y="1268575"/>
                <a:ext cx="3900" cy="2600"/>
              </a:xfrm>
              <a:custGeom>
                <a:rect b="b" l="l" r="r" t="t"/>
                <a:pathLst>
                  <a:path extrusionOk="0" h="104" w="156">
                    <a:moveTo>
                      <a:pt x="9" y="1"/>
                    </a:moveTo>
                    <a:lnTo>
                      <a:pt x="0" y="8"/>
                    </a:lnTo>
                    <a:lnTo>
                      <a:pt x="155" y="103"/>
                    </a:lnTo>
                    <a:lnTo>
                      <a:pt x="155" y="92"/>
                    </a:lnTo>
                    <a:lnTo>
                      <a:pt x="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4"/>
              <p:cNvSpPr/>
              <p:nvPr/>
            </p:nvSpPr>
            <p:spPr>
              <a:xfrm>
                <a:off x="5331650" y="1264225"/>
                <a:ext cx="300" cy="4550"/>
              </a:xfrm>
              <a:custGeom>
                <a:rect b="b" l="l" r="r" t="t"/>
                <a:pathLst>
                  <a:path extrusionOk="0" h="182" w="12">
                    <a:moveTo>
                      <a:pt x="3" y="1"/>
                    </a:moveTo>
                    <a:lnTo>
                      <a:pt x="0" y="182"/>
                    </a:lnTo>
                    <a:lnTo>
                      <a:pt x="9" y="175"/>
                    </a:lnTo>
                    <a:lnTo>
                      <a:pt x="12" y="6"/>
                    </a:lnTo>
                    <a:lnTo>
                      <a:pt x="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4"/>
              <p:cNvSpPr/>
              <p:nvPr/>
            </p:nvSpPr>
            <p:spPr>
              <a:xfrm>
                <a:off x="5336250" y="1266000"/>
                <a:ext cx="425" cy="6525"/>
              </a:xfrm>
              <a:custGeom>
                <a:rect b="b" l="l" r="r" t="t"/>
                <a:pathLst>
                  <a:path extrusionOk="0" h="261" w="17">
                    <a:moveTo>
                      <a:pt x="16" y="1"/>
                    </a:moveTo>
                    <a:lnTo>
                      <a:pt x="5" y="8"/>
                    </a:lnTo>
                    <a:lnTo>
                      <a:pt x="0" y="260"/>
                    </a:lnTo>
                    <a:lnTo>
                      <a:pt x="12" y="253"/>
                    </a:lnTo>
                    <a:lnTo>
                      <a:pt x="1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4"/>
              <p:cNvSpPr/>
              <p:nvPr/>
            </p:nvSpPr>
            <p:spPr>
              <a:xfrm>
                <a:off x="5331025" y="1262750"/>
                <a:ext cx="5650" cy="3450"/>
              </a:xfrm>
              <a:custGeom>
                <a:rect b="b" l="l" r="r" t="t"/>
                <a:pathLst>
                  <a:path extrusionOk="0" h="138" w="226">
                    <a:moveTo>
                      <a:pt x="11" y="0"/>
                    </a:moveTo>
                    <a:lnTo>
                      <a:pt x="0" y="7"/>
                    </a:lnTo>
                    <a:lnTo>
                      <a:pt x="214" y="138"/>
                    </a:lnTo>
                    <a:lnTo>
                      <a:pt x="225" y="131"/>
                    </a:lnTo>
                    <a:lnTo>
                      <a:pt x="11"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4"/>
              <p:cNvSpPr/>
              <p:nvPr/>
            </p:nvSpPr>
            <p:spPr>
              <a:xfrm>
                <a:off x="5330725" y="1272750"/>
                <a:ext cx="5475" cy="9600"/>
              </a:xfrm>
              <a:custGeom>
                <a:rect b="b" l="l" r="r" t="t"/>
                <a:pathLst>
                  <a:path extrusionOk="0" h="384" w="219">
                    <a:moveTo>
                      <a:pt x="5" y="0"/>
                    </a:moveTo>
                    <a:lnTo>
                      <a:pt x="1" y="250"/>
                    </a:lnTo>
                    <a:lnTo>
                      <a:pt x="214" y="383"/>
                    </a:lnTo>
                    <a:lnTo>
                      <a:pt x="218" y="131"/>
                    </a:lnTo>
                    <a:lnTo>
                      <a:pt x="5"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4"/>
              <p:cNvSpPr/>
              <p:nvPr/>
            </p:nvSpPr>
            <p:spPr>
              <a:xfrm>
                <a:off x="5331450" y="1274050"/>
                <a:ext cx="3975" cy="6950"/>
              </a:xfrm>
              <a:custGeom>
                <a:rect b="b" l="l" r="r" t="t"/>
                <a:pathLst>
                  <a:path extrusionOk="0" h="278" w="159">
                    <a:moveTo>
                      <a:pt x="5" y="0"/>
                    </a:moveTo>
                    <a:lnTo>
                      <a:pt x="4" y="73"/>
                    </a:lnTo>
                    <a:lnTo>
                      <a:pt x="2" y="99"/>
                    </a:lnTo>
                    <a:lnTo>
                      <a:pt x="2" y="130"/>
                    </a:lnTo>
                    <a:lnTo>
                      <a:pt x="2" y="143"/>
                    </a:lnTo>
                    <a:lnTo>
                      <a:pt x="1" y="182"/>
                    </a:lnTo>
                    <a:lnTo>
                      <a:pt x="18" y="192"/>
                    </a:lnTo>
                    <a:lnTo>
                      <a:pt x="44" y="209"/>
                    </a:lnTo>
                    <a:lnTo>
                      <a:pt x="55" y="215"/>
                    </a:lnTo>
                    <a:lnTo>
                      <a:pt x="63" y="221"/>
                    </a:lnTo>
                    <a:lnTo>
                      <a:pt x="156" y="277"/>
                    </a:lnTo>
                    <a:lnTo>
                      <a:pt x="157" y="169"/>
                    </a:lnTo>
                    <a:lnTo>
                      <a:pt x="157" y="159"/>
                    </a:lnTo>
                    <a:lnTo>
                      <a:pt x="159" y="147"/>
                    </a:lnTo>
                    <a:lnTo>
                      <a:pt x="159" y="115"/>
                    </a:lnTo>
                    <a:lnTo>
                      <a:pt x="159" y="95"/>
                    </a:lnTo>
                    <a:lnTo>
                      <a:pt x="126" y="74"/>
                    </a:lnTo>
                    <a:lnTo>
                      <a:pt x="115" y="69"/>
                    </a:lnTo>
                    <a:lnTo>
                      <a:pt x="88" y="51"/>
                    </a:lnTo>
                    <a:lnTo>
                      <a:pt x="66" y="38"/>
                    </a:lnTo>
                    <a:lnTo>
                      <a:pt x="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4"/>
              <p:cNvSpPr/>
              <p:nvPr/>
            </p:nvSpPr>
            <p:spPr>
              <a:xfrm>
                <a:off x="5331500" y="1275750"/>
                <a:ext cx="3100" cy="1875"/>
              </a:xfrm>
              <a:custGeom>
                <a:rect b="b" l="l" r="r" t="t"/>
                <a:pathLst>
                  <a:path extrusionOk="0" h="75" w="124">
                    <a:moveTo>
                      <a:pt x="113" y="1"/>
                    </a:moveTo>
                    <a:lnTo>
                      <a:pt x="0" y="62"/>
                    </a:lnTo>
                    <a:lnTo>
                      <a:pt x="0" y="75"/>
                    </a:lnTo>
                    <a:lnTo>
                      <a:pt x="124" y="6"/>
                    </a:lnTo>
                    <a:lnTo>
                      <a:pt x="11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4"/>
              <p:cNvSpPr/>
              <p:nvPr/>
            </p:nvSpPr>
            <p:spPr>
              <a:xfrm>
                <a:off x="5331500" y="1275325"/>
                <a:ext cx="2850" cy="1975"/>
              </a:xfrm>
              <a:custGeom>
                <a:rect b="b" l="l" r="r" t="t"/>
                <a:pathLst>
                  <a:path extrusionOk="0" h="79" w="114">
                    <a:moveTo>
                      <a:pt x="86" y="0"/>
                    </a:moveTo>
                    <a:lnTo>
                      <a:pt x="0" y="48"/>
                    </a:lnTo>
                    <a:lnTo>
                      <a:pt x="0" y="79"/>
                    </a:lnTo>
                    <a:lnTo>
                      <a:pt x="113" y="18"/>
                    </a:lnTo>
                    <a:lnTo>
                      <a:pt x="8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4"/>
              <p:cNvSpPr/>
              <p:nvPr/>
            </p:nvSpPr>
            <p:spPr>
              <a:xfrm>
                <a:off x="5331500" y="1275000"/>
                <a:ext cx="2150" cy="1550"/>
              </a:xfrm>
              <a:custGeom>
                <a:rect b="b" l="l" r="r" t="t"/>
                <a:pathLst>
                  <a:path extrusionOk="0" h="62" w="86">
                    <a:moveTo>
                      <a:pt x="64" y="0"/>
                    </a:moveTo>
                    <a:lnTo>
                      <a:pt x="2" y="35"/>
                    </a:lnTo>
                    <a:lnTo>
                      <a:pt x="0" y="61"/>
                    </a:lnTo>
                    <a:lnTo>
                      <a:pt x="86" y="13"/>
                    </a:lnTo>
                    <a:lnTo>
                      <a:pt x="6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4"/>
              <p:cNvSpPr/>
              <p:nvPr/>
            </p:nvSpPr>
            <p:spPr>
              <a:xfrm>
                <a:off x="5331525" y="1274050"/>
                <a:ext cx="1600" cy="1825"/>
              </a:xfrm>
              <a:custGeom>
                <a:rect b="b" l="l" r="r" t="t"/>
                <a:pathLst>
                  <a:path extrusionOk="0" h="73" w="64">
                    <a:moveTo>
                      <a:pt x="2" y="0"/>
                    </a:moveTo>
                    <a:lnTo>
                      <a:pt x="1" y="73"/>
                    </a:lnTo>
                    <a:lnTo>
                      <a:pt x="63" y="38"/>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4"/>
              <p:cNvSpPr/>
              <p:nvPr/>
            </p:nvSpPr>
            <p:spPr>
              <a:xfrm>
                <a:off x="5331900" y="1276925"/>
                <a:ext cx="3525" cy="2375"/>
              </a:xfrm>
              <a:custGeom>
                <a:rect b="b" l="l" r="r" t="t"/>
                <a:pathLst>
                  <a:path extrusionOk="0" h="95" w="141">
                    <a:moveTo>
                      <a:pt x="141" y="0"/>
                    </a:moveTo>
                    <a:lnTo>
                      <a:pt x="0" y="77"/>
                    </a:lnTo>
                    <a:lnTo>
                      <a:pt x="26" y="94"/>
                    </a:lnTo>
                    <a:lnTo>
                      <a:pt x="141" y="32"/>
                    </a:lnTo>
                    <a:lnTo>
                      <a:pt x="14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4"/>
              <p:cNvSpPr/>
              <p:nvPr/>
            </p:nvSpPr>
            <p:spPr>
              <a:xfrm>
                <a:off x="5331450" y="1275900"/>
                <a:ext cx="3975" cy="2950"/>
              </a:xfrm>
              <a:custGeom>
                <a:rect b="b" l="l" r="r" t="t"/>
                <a:pathLst>
                  <a:path extrusionOk="0" h="118" w="159">
                    <a:moveTo>
                      <a:pt x="126" y="0"/>
                    </a:moveTo>
                    <a:lnTo>
                      <a:pt x="2" y="69"/>
                    </a:lnTo>
                    <a:lnTo>
                      <a:pt x="1" y="108"/>
                    </a:lnTo>
                    <a:lnTo>
                      <a:pt x="18" y="118"/>
                    </a:lnTo>
                    <a:lnTo>
                      <a:pt x="159" y="41"/>
                    </a:lnTo>
                    <a:lnTo>
                      <a:pt x="159" y="21"/>
                    </a:lnTo>
                    <a:lnTo>
                      <a:pt x="12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4"/>
              <p:cNvSpPr/>
              <p:nvPr/>
            </p:nvSpPr>
            <p:spPr>
              <a:xfrm>
                <a:off x="5333025" y="1278250"/>
                <a:ext cx="2375" cy="2750"/>
              </a:xfrm>
              <a:custGeom>
                <a:rect b="b" l="l" r="r" t="t"/>
                <a:pathLst>
                  <a:path extrusionOk="0" h="110" w="95">
                    <a:moveTo>
                      <a:pt x="94" y="1"/>
                    </a:moveTo>
                    <a:lnTo>
                      <a:pt x="0" y="53"/>
                    </a:lnTo>
                    <a:lnTo>
                      <a:pt x="93" y="109"/>
                    </a:lnTo>
                    <a:lnTo>
                      <a:pt x="9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4"/>
              <p:cNvSpPr/>
              <p:nvPr/>
            </p:nvSpPr>
            <p:spPr>
              <a:xfrm>
                <a:off x="5332800" y="1278000"/>
                <a:ext cx="2600" cy="1575"/>
              </a:xfrm>
              <a:custGeom>
                <a:rect b="b" l="l" r="r" t="t"/>
                <a:pathLst>
                  <a:path extrusionOk="0" h="63" w="104">
                    <a:moveTo>
                      <a:pt x="103" y="1"/>
                    </a:moveTo>
                    <a:lnTo>
                      <a:pt x="1" y="57"/>
                    </a:lnTo>
                    <a:lnTo>
                      <a:pt x="9" y="63"/>
                    </a:lnTo>
                    <a:lnTo>
                      <a:pt x="103" y="11"/>
                    </a:lnTo>
                    <a:lnTo>
                      <a:pt x="10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4"/>
              <p:cNvSpPr/>
              <p:nvPr/>
            </p:nvSpPr>
            <p:spPr>
              <a:xfrm>
                <a:off x="5332550" y="1277700"/>
                <a:ext cx="2875" cy="1750"/>
              </a:xfrm>
              <a:custGeom>
                <a:rect b="b" l="l" r="r" t="t"/>
                <a:pathLst>
                  <a:path extrusionOk="0" h="70" w="115">
                    <a:moveTo>
                      <a:pt x="115" y="1"/>
                    </a:moveTo>
                    <a:lnTo>
                      <a:pt x="0" y="63"/>
                    </a:lnTo>
                    <a:lnTo>
                      <a:pt x="11" y="69"/>
                    </a:lnTo>
                    <a:lnTo>
                      <a:pt x="113" y="13"/>
                    </a:lnTo>
                    <a:lnTo>
                      <a:pt x="11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4"/>
              <p:cNvSpPr/>
              <p:nvPr/>
            </p:nvSpPr>
            <p:spPr>
              <a:xfrm>
                <a:off x="5330850" y="1272750"/>
                <a:ext cx="5350" cy="3675"/>
              </a:xfrm>
              <a:custGeom>
                <a:rect b="b" l="l" r="r" t="t"/>
                <a:pathLst>
                  <a:path extrusionOk="0" h="147" w="214">
                    <a:moveTo>
                      <a:pt x="0" y="0"/>
                    </a:moveTo>
                    <a:lnTo>
                      <a:pt x="29" y="52"/>
                    </a:lnTo>
                    <a:lnTo>
                      <a:pt x="183" y="147"/>
                    </a:lnTo>
                    <a:lnTo>
                      <a:pt x="213" y="131"/>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4"/>
              <p:cNvSpPr/>
              <p:nvPr/>
            </p:nvSpPr>
            <p:spPr>
              <a:xfrm>
                <a:off x="5330725" y="1278575"/>
                <a:ext cx="5375" cy="3775"/>
              </a:xfrm>
              <a:custGeom>
                <a:rect b="b" l="l" r="r" t="t"/>
                <a:pathLst>
                  <a:path extrusionOk="0" h="151" w="215">
                    <a:moveTo>
                      <a:pt x="30" y="1"/>
                    </a:moveTo>
                    <a:lnTo>
                      <a:pt x="1" y="17"/>
                    </a:lnTo>
                    <a:lnTo>
                      <a:pt x="214" y="150"/>
                    </a:lnTo>
                    <a:lnTo>
                      <a:pt x="185" y="96"/>
                    </a:lnTo>
                    <a:lnTo>
                      <a:pt x="3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4"/>
              <p:cNvSpPr/>
              <p:nvPr/>
            </p:nvSpPr>
            <p:spPr>
              <a:xfrm>
                <a:off x="5331450" y="1278400"/>
                <a:ext cx="3925" cy="2600"/>
              </a:xfrm>
              <a:custGeom>
                <a:rect b="b" l="l" r="r" t="t"/>
                <a:pathLst>
                  <a:path extrusionOk="0" h="104" w="157">
                    <a:moveTo>
                      <a:pt x="10" y="1"/>
                    </a:moveTo>
                    <a:lnTo>
                      <a:pt x="1" y="8"/>
                    </a:lnTo>
                    <a:lnTo>
                      <a:pt x="156" y="103"/>
                    </a:lnTo>
                    <a:lnTo>
                      <a:pt x="156" y="92"/>
                    </a:lnTo>
                    <a:lnTo>
                      <a:pt x="1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4"/>
              <p:cNvSpPr/>
              <p:nvPr/>
            </p:nvSpPr>
            <p:spPr>
              <a:xfrm>
                <a:off x="5331450" y="1274050"/>
                <a:ext cx="325" cy="4550"/>
              </a:xfrm>
              <a:custGeom>
                <a:rect b="b" l="l" r="r" t="t"/>
                <a:pathLst>
                  <a:path extrusionOk="0" h="182" w="13">
                    <a:moveTo>
                      <a:pt x="5" y="0"/>
                    </a:moveTo>
                    <a:lnTo>
                      <a:pt x="1" y="182"/>
                    </a:lnTo>
                    <a:lnTo>
                      <a:pt x="10" y="175"/>
                    </a:lnTo>
                    <a:lnTo>
                      <a:pt x="12" y="5"/>
                    </a:lnTo>
                    <a:lnTo>
                      <a:pt x="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4"/>
              <p:cNvSpPr/>
              <p:nvPr/>
            </p:nvSpPr>
            <p:spPr>
              <a:xfrm>
                <a:off x="5336075" y="1275825"/>
                <a:ext cx="400" cy="6525"/>
              </a:xfrm>
              <a:custGeom>
                <a:rect b="b" l="l" r="r" t="t"/>
                <a:pathLst>
                  <a:path extrusionOk="0" h="261" w="16">
                    <a:moveTo>
                      <a:pt x="16" y="1"/>
                    </a:moveTo>
                    <a:lnTo>
                      <a:pt x="4" y="8"/>
                    </a:lnTo>
                    <a:lnTo>
                      <a:pt x="0" y="260"/>
                    </a:lnTo>
                    <a:lnTo>
                      <a:pt x="12" y="253"/>
                    </a:lnTo>
                    <a:lnTo>
                      <a:pt x="16"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4"/>
              <p:cNvSpPr/>
              <p:nvPr/>
            </p:nvSpPr>
            <p:spPr>
              <a:xfrm>
                <a:off x="5330850" y="1272575"/>
                <a:ext cx="5625" cy="3450"/>
              </a:xfrm>
              <a:custGeom>
                <a:rect b="b" l="l" r="r" t="t"/>
                <a:pathLst>
                  <a:path extrusionOk="0" h="138" w="225">
                    <a:moveTo>
                      <a:pt x="12" y="0"/>
                    </a:moveTo>
                    <a:lnTo>
                      <a:pt x="0" y="7"/>
                    </a:lnTo>
                    <a:lnTo>
                      <a:pt x="213" y="138"/>
                    </a:lnTo>
                    <a:lnTo>
                      <a:pt x="225" y="131"/>
                    </a:lnTo>
                    <a:lnTo>
                      <a:pt x="12"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4"/>
              <p:cNvSpPr/>
              <p:nvPr/>
            </p:nvSpPr>
            <p:spPr>
              <a:xfrm>
                <a:off x="5305950" y="1247775"/>
                <a:ext cx="5475" cy="9600"/>
              </a:xfrm>
              <a:custGeom>
                <a:rect b="b" l="l" r="r" t="t"/>
                <a:pathLst>
                  <a:path extrusionOk="0" h="384" w="219">
                    <a:moveTo>
                      <a:pt x="4" y="0"/>
                    </a:moveTo>
                    <a:lnTo>
                      <a:pt x="0" y="250"/>
                    </a:lnTo>
                    <a:lnTo>
                      <a:pt x="213" y="383"/>
                    </a:lnTo>
                    <a:lnTo>
                      <a:pt x="219" y="131"/>
                    </a:lnTo>
                    <a:lnTo>
                      <a:pt x="4"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4"/>
              <p:cNvSpPr/>
              <p:nvPr/>
            </p:nvSpPr>
            <p:spPr>
              <a:xfrm>
                <a:off x="5306700" y="1249075"/>
                <a:ext cx="3975" cy="6950"/>
              </a:xfrm>
              <a:custGeom>
                <a:rect b="b" l="l" r="r" t="t"/>
                <a:pathLst>
                  <a:path extrusionOk="0" h="278" w="159">
                    <a:moveTo>
                      <a:pt x="3" y="0"/>
                    </a:moveTo>
                    <a:lnTo>
                      <a:pt x="2" y="73"/>
                    </a:lnTo>
                    <a:lnTo>
                      <a:pt x="2" y="99"/>
                    </a:lnTo>
                    <a:lnTo>
                      <a:pt x="2" y="129"/>
                    </a:lnTo>
                    <a:lnTo>
                      <a:pt x="0" y="143"/>
                    </a:lnTo>
                    <a:lnTo>
                      <a:pt x="0" y="182"/>
                    </a:lnTo>
                    <a:lnTo>
                      <a:pt x="18" y="192"/>
                    </a:lnTo>
                    <a:lnTo>
                      <a:pt x="44" y="209"/>
                    </a:lnTo>
                    <a:lnTo>
                      <a:pt x="54" y="215"/>
                    </a:lnTo>
                    <a:lnTo>
                      <a:pt x="63" y="221"/>
                    </a:lnTo>
                    <a:lnTo>
                      <a:pt x="156" y="277"/>
                    </a:lnTo>
                    <a:lnTo>
                      <a:pt x="157" y="169"/>
                    </a:lnTo>
                    <a:lnTo>
                      <a:pt x="157" y="158"/>
                    </a:lnTo>
                    <a:lnTo>
                      <a:pt x="157" y="147"/>
                    </a:lnTo>
                    <a:lnTo>
                      <a:pt x="159" y="115"/>
                    </a:lnTo>
                    <a:lnTo>
                      <a:pt x="159" y="95"/>
                    </a:lnTo>
                    <a:lnTo>
                      <a:pt x="125" y="74"/>
                    </a:lnTo>
                    <a:lnTo>
                      <a:pt x="114" y="69"/>
                    </a:lnTo>
                    <a:lnTo>
                      <a:pt x="87" y="51"/>
                    </a:lnTo>
                    <a:lnTo>
                      <a:pt x="66" y="38"/>
                    </a:lnTo>
                    <a:lnTo>
                      <a:pt x="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4"/>
              <p:cNvSpPr/>
              <p:nvPr/>
            </p:nvSpPr>
            <p:spPr>
              <a:xfrm>
                <a:off x="5306700" y="1250775"/>
                <a:ext cx="3150" cy="1875"/>
              </a:xfrm>
              <a:custGeom>
                <a:rect b="b" l="l" r="r" t="t"/>
                <a:pathLst>
                  <a:path extrusionOk="0" h="75" w="126">
                    <a:moveTo>
                      <a:pt x="114" y="1"/>
                    </a:moveTo>
                    <a:lnTo>
                      <a:pt x="2" y="61"/>
                    </a:lnTo>
                    <a:lnTo>
                      <a:pt x="0" y="75"/>
                    </a:lnTo>
                    <a:lnTo>
                      <a:pt x="125" y="6"/>
                    </a:lnTo>
                    <a:lnTo>
                      <a:pt x="114" y="1"/>
                    </a:lnTo>
                    <a:close/>
                    <a:moveTo>
                      <a:pt x="0" y="75"/>
                    </a:moveTo>
                    <a:lnTo>
                      <a:pt x="0" y="75"/>
                    </a:lnTo>
                    <a:lnTo>
                      <a:pt x="0" y="75"/>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4"/>
              <p:cNvSpPr/>
              <p:nvPr/>
            </p:nvSpPr>
            <p:spPr>
              <a:xfrm>
                <a:off x="5306725" y="1250350"/>
                <a:ext cx="2825" cy="1975"/>
              </a:xfrm>
              <a:custGeom>
                <a:rect b="b" l="l" r="r" t="t"/>
                <a:pathLst>
                  <a:path extrusionOk="0" h="79" w="113">
                    <a:moveTo>
                      <a:pt x="86" y="0"/>
                    </a:moveTo>
                    <a:lnTo>
                      <a:pt x="1" y="48"/>
                    </a:lnTo>
                    <a:lnTo>
                      <a:pt x="1" y="78"/>
                    </a:lnTo>
                    <a:lnTo>
                      <a:pt x="113" y="18"/>
                    </a:lnTo>
                    <a:lnTo>
                      <a:pt x="8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4"/>
              <p:cNvSpPr/>
              <p:nvPr/>
            </p:nvSpPr>
            <p:spPr>
              <a:xfrm>
                <a:off x="5306725" y="1250025"/>
                <a:ext cx="2175" cy="1550"/>
              </a:xfrm>
              <a:custGeom>
                <a:rect b="b" l="l" r="r" t="t"/>
                <a:pathLst>
                  <a:path extrusionOk="0" h="62" w="87">
                    <a:moveTo>
                      <a:pt x="65" y="0"/>
                    </a:moveTo>
                    <a:lnTo>
                      <a:pt x="1" y="35"/>
                    </a:lnTo>
                    <a:lnTo>
                      <a:pt x="1" y="61"/>
                    </a:lnTo>
                    <a:lnTo>
                      <a:pt x="86" y="13"/>
                    </a:lnTo>
                    <a:lnTo>
                      <a:pt x="6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4"/>
              <p:cNvSpPr/>
              <p:nvPr/>
            </p:nvSpPr>
            <p:spPr>
              <a:xfrm>
                <a:off x="5306725" y="1249075"/>
                <a:ext cx="1625" cy="1825"/>
              </a:xfrm>
              <a:custGeom>
                <a:rect b="b" l="l" r="r" t="t"/>
                <a:pathLst>
                  <a:path extrusionOk="0" h="73" w="65">
                    <a:moveTo>
                      <a:pt x="2" y="0"/>
                    </a:moveTo>
                    <a:lnTo>
                      <a:pt x="1" y="73"/>
                    </a:lnTo>
                    <a:lnTo>
                      <a:pt x="65" y="38"/>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4"/>
              <p:cNvSpPr/>
              <p:nvPr/>
            </p:nvSpPr>
            <p:spPr>
              <a:xfrm>
                <a:off x="5307125" y="1251925"/>
                <a:ext cx="3550" cy="2400"/>
              </a:xfrm>
              <a:custGeom>
                <a:rect b="b" l="l" r="r" t="t"/>
                <a:pathLst>
                  <a:path extrusionOk="0" h="96" w="142">
                    <a:moveTo>
                      <a:pt x="142" y="1"/>
                    </a:moveTo>
                    <a:lnTo>
                      <a:pt x="1" y="78"/>
                    </a:lnTo>
                    <a:lnTo>
                      <a:pt x="27" y="95"/>
                    </a:lnTo>
                    <a:lnTo>
                      <a:pt x="140" y="33"/>
                    </a:lnTo>
                    <a:lnTo>
                      <a:pt x="14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4"/>
              <p:cNvSpPr/>
              <p:nvPr/>
            </p:nvSpPr>
            <p:spPr>
              <a:xfrm>
                <a:off x="5306700" y="1250925"/>
                <a:ext cx="3975" cy="2950"/>
              </a:xfrm>
              <a:custGeom>
                <a:rect b="b" l="l" r="r" t="t"/>
                <a:pathLst>
                  <a:path extrusionOk="0" h="118" w="159">
                    <a:moveTo>
                      <a:pt x="125" y="0"/>
                    </a:moveTo>
                    <a:lnTo>
                      <a:pt x="0" y="69"/>
                    </a:lnTo>
                    <a:lnTo>
                      <a:pt x="0" y="108"/>
                    </a:lnTo>
                    <a:lnTo>
                      <a:pt x="18" y="118"/>
                    </a:lnTo>
                    <a:lnTo>
                      <a:pt x="159" y="41"/>
                    </a:lnTo>
                    <a:lnTo>
                      <a:pt x="159" y="21"/>
                    </a:lnTo>
                    <a:lnTo>
                      <a:pt x="12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4"/>
              <p:cNvSpPr/>
              <p:nvPr/>
            </p:nvSpPr>
            <p:spPr>
              <a:xfrm>
                <a:off x="5308250" y="1253275"/>
                <a:ext cx="2400" cy="2750"/>
              </a:xfrm>
              <a:custGeom>
                <a:rect b="b" l="l" r="r" t="t"/>
                <a:pathLst>
                  <a:path extrusionOk="0" h="110" w="96">
                    <a:moveTo>
                      <a:pt x="95" y="1"/>
                    </a:moveTo>
                    <a:lnTo>
                      <a:pt x="1" y="53"/>
                    </a:lnTo>
                    <a:lnTo>
                      <a:pt x="94" y="109"/>
                    </a:lnTo>
                    <a:lnTo>
                      <a:pt x="9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4"/>
              <p:cNvSpPr/>
              <p:nvPr/>
            </p:nvSpPr>
            <p:spPr>
              <a:xfrm>
                <a:off x="5308050" y="1253025"/>
                <a:ext cx="2600" cy="1575"/>
              </a:xfrm>
              <a:custGeom>
                <a:rect b="b" l="l" r="r" t="t"/>
                <a:pathLst>
                  <a:path extrusionOk="0" h="63" w="104">
                    <a:moveTo>
                      <a:pt x="103" y="0"/>
                    </a:moveTo>
                    <a:lnTo>
                      <a:pt x="0" y="57"/>
                    </a:lnTo>
                    <a:lnTo>
                      <a:pt x="9" y="63"/>
                    </a:lnTo>
                    <a:lnTo>
                      <a:pt x="103" y="11"/>
                    </a:lnTo>
                    <a:lnTo>
                      <a:pt x="10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4"/>
              <p:cNvSpPr/>
              <p:nvPr/>
            </p:nvSpPr>
            <p:spPr>
              <a:xfrm>
                <a:off x="5307775" y="1252725"/>
                <a:ext cx="2875" cy="1750"/>
              </a:xfrm>
              <a:custGeom>
                <a:rect b="b" l="l" r="r" t="t"/>
                <a:pathLst>
                  <a:path extrusionOk="0" h="70" w="115">
                    <a:moveTo>
                      <a:pt x="114" y="1"/>
                    </a:moveTo>
                    <a:lnTo>
                      <a:pt x="1" y="63"/>
                    </a:lnTo>
                    <a:lnTo>
                      <a:pt x="11" y="69"/>
                    </a:lnTo>
                    <a:lnTo>
                      <a:pt x="114" y="12"/>
                    </a:lnTo>
                    <a:lnTo>
                      <a:pt x="11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4"/>
              <p:cNvSpPr/>
              <p:nvPr/>
            </p:nvSpPr>
            <p:spPr>
              <a:xfrm>
                <a:off x="5306050" y="1247775"/>
                <a:ext cx="5375" cy="3675"/>
              </a:xfrm>
              <a:custGeom>
                <a:rect b="b" l="l" r="r" t="t"/>
                <a:pathLst>
                  <a:path extrusionOk="0" h="147" w="215">
                    <a:moveTo>
                      <a:pt x="0" y="0"/>
                    </a:moveTo>
                    <a:lnTo>
                      <a:pt x="29" y="52"/>
                    </a:lnTo>
                    <a:lnTo>
                      <a:pt x="185" y="147"/>
                    </a:lnTo>
                    <a:lnTo>
                      <a:pt x="215" y="131"/>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4"/>
              <p:cNvSpPr/>
              <p:nvPr/>
            </p:nvSpPr>
            <p:spPr>
              <a:xfrm>
                <a:off x="5305950" y="1253600"/>
                <a:ext cx="5350" cy="3775"/>
              </a:xfrm>
              <a:custGeom>
                <a:rect b="b" l="l" r="r" t="t"/>
                <a:pathLst>
                  <a:path extrusionOk="0" h="151" w="214">
                    <a:moveTo>
                      <a:pt x="30" y="1"/>
                    </a:moveTo>
                    <a:lnTo>
                      <a:pt x="0" y="17"/>
                    </a:lnTo>
                    <a:lnTo>
                      <a:pt x="213" y="150"/>
                    </a:lnTo>
                    <a:lnTo>
                      <a:pt x="186" y="96"/>
                    </a:lnTo>
                    <a:lnTo>
                      <a:pt x="3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4"/>
              <p:cNvSpPr/>
              <p:nvPr/>
            </p:nvSpPr>
            <p:spPr>
              <a:xfrm>
                <a:off x="5306700" y="1253425"/>
                <a:ext cx="3900" cy="2600"/>
              </a:xfrm>
              <a:custGeom>
                <a:rect b="b" l="l" r="r" t="t"/>
                <a:pathLst>
                  <a:path extrusionOk="0" h="104" w="156">
                    <a:moveTo>
                      <a:pt x="9" y="0"/>
                    </a:moveTo>
                    <a:lnTo>
                      <a:pt x="0" y="8"/>
                    </a:lnTo>
                    <a:lnTo>
                      <a:pt x="156" y="103"/>
                    </a:lnTo>
                    <a:lnTo>
                      <a:pt x="156" y="92"/>
                    </a:lnTo>
                    <a:lnTo>
                      <a:pt x="9"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4"/>
              <p:cNvSpPr/>
              <p:nvPr/>
            </p:nvSpPr>
            <p:spPr>
              <a:xfrm>
                <a:off x="5306700" y="1249075"/>
                <a:ext cx="325" cy="4550"/>
              </a:xfrm>
              <a:custGeom>
                <a:rect b="b" l="l" r="r" t="t"/>
                <a:pathLst>
                  <a:path extrusionOk="0" h="182" w="13">
                    <a:moveTo>
                      <a:pt x="3" y="0"/>
                    </a:moveTo>
                    <a:lnTo>
                      <a:pt x="0" y="182"/>
                    </a:lnTo>
                    <a:lnTo>
                      <a:pt x="9" y="174"/>
                    </a:lnTo>
                    <a:lnTo>
                      <a:pt x="12" y="6"/>
                    </a:lnTo>
                    <a:lnTo>
                      <a:pt x="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4"/>
              <p:cNvSpPr/>
              <p:nvPr/>
            </p:nvSpPr>
            <p:spPr>
              <a:xfrm>
                <a:off x="5311275" y="1250850"/>
                <a:ext cx="450" cy="6525"/>
              </a:xfrm>
              <a:custGeom>
                <a:rect b="b" l="l" r="r" t="t"/>
                <a:pathLst>
                  <a:path extrusionOk="0" h="261" w="18">
                    <a:moveTo>
                      <a:pt x="18" y="0"/>
                    </a:moveTo>
                    <a:lnTo>
                      <a:pt x="6" y="8"/>
                    </a:lnTo>
                    <a:lnTo>
                      <a:pt x="0" y="260"/>
                    </a:lnTo>
                    <a:lnTo>
                      <a:pt x="12" y="253"/>
                    </a:lnTo>
                    <a:lnTo>
                      <a:pt x="18"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4"/>
              <p:cNvSpPr/>
              <p:nvPr/>
            </p:nvSpPr>
            <p:spPr>
              <a:xfrm>
                <a:off x="5306050" y="1247575"/>
                <a:ext cx="5675" cy="3475"/>
              </a:xfrm>
              <a:custGeom>
                <a:rect b="b" l="l" r="r" t="t"/>
                <a:pathLst>
                  <a:path extrusionOk="0" h="139" w="227">
                    <a:moveTo>
                      <a:pt x="12" y="1"/>
                    </a:moveTo>
                    <a:lnTo>
                      <a:pt x="0" y="8"/>
                    </a:lnTo>
                    <a:lnTo>
                      <a:pt x="215" y="139"/>
                    </a:lnTo>
                    <a:lnTo>
                      <a:pt x="227" y="131"/>
                    </a:lnTo>
                    <a:lnTo>
                      <a:pt x="12"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4"/>
              <p:cNvSpPr/>
              <p:nvPr/>
            </p:nvSpPr>
            <p:spPr>
              <a:xfrm>
                <a:off x="5305750" y="1257600"/>
                <a:ext cx="5500" cy="9550"/>
              </a:xfrm>
              <a:custGeom>
                <a:rect b="b" l="l" r="r" t="t"/>
                <a:pathLst>
                  <a:path extrusionOk="0" h="382" w="220">
                    <a:moveTo>
                      <a:pt x="7" y="0"/>
                    </a:moveTo>
                    <a:lnTo>
                      <a:pt x="1" y="250"/>
                    </a:lnTo>
                    <a:lnTo>
                      <a:pt x="215" y="382"/>
                    </a:lnTo>
                    <a:lnTo>
                      <a:pt x="220" y="131"/>
                    </a:lnTo>
                    <a:lnTo>
                      <a:pt x="7"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4"/>
              <p:cNvSpPr/>
              <p:nvPr/>
            </p:nvSpPr>
            <p:spPr>
              <a:xfrm>
                <a:off x="5306525" y="1258900"/>
                <a:ext cx="3975" cy="6950"/>
              </a:xfrm>
              <a:custGeom>
                <a:rect b="b" l="l" r="r" t="t"/>
                <a:pathLst>
                  <a:path extrusionOk="0" h="278" w="159">
                    <a:moveTo>
                      <a:pt x="3" y="0"/>
                    </a:moveTo>
                    <a:lnTo>
                      <a:pt x="2" y="73"/>
                    </a:lnTo>
                    <a:lnTo>
                      <a:pt x="2" y="99"/>
                    </a:lnTo>
                    <a:lnTo>
                      <a:pt x="2" y="129"/>
                    </a:lnTo>
                    <a:lnTo>
                      <a:pt x="2" y="142"/>
                    </a:lnTo>
                    <a:lnTo>
                      <a:pt x="0" y="182"/>
                    </a:lnTo>
                    <a:lnTo>
                      <a:pt x="18" y="192"/>
                    </a:lnTo>
                    <a:lnTo>
                      <a:pt x="44" y="208"/>
                    </a:lnTo>
                    <a:lnTo>
                      <a:pt x="54" y="215"/>
                    </a:lnTo>
                    <a:lnTo>
                      <a:pt x="63" y="221"/>
                    </a:lnTo>
                    <a:lnTo>
                      <a:pt x="155" y="277"/>
                    </a:lnTo>
                    <a:lnTo>
                      <a:pt x="157" y="169"/>
                    </a:lnTo>
                    <a:lnTo>
                      <a:pt x="157" y="158"/>
                    </a:lnTo>
                    <a:lnTo>
                      <a:pt x="157" y="147"/>
                    </a:lnTo>
                    <a:lnTo>
                      <a:pt x="158" y="115"/>
                    </a:lnTo>
                    <a:lnTo>
                      <a:pt x="158" y="95"/>
                    </a:lnTo>
                    <a:lnTo>
                      <a:pt x="125" y="74"/>
                    </a:lnTo>
                    <a:lnTo>
                      <a:pt x="115" y="67"/>
                    </a:lnTo>
                    <a:lnTo>
                      <a:pt x="87" y="51"/>
                    </a:lnTo>
                    <a:lnTo>
                      <a:pt x="65" y="38"/>
                    </a:lnTo>
                    <a:lnTo>
                      <a:pt x="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4"/>
              <p:cNvSpPr/>
              <p:nvPr/>
            </p:nvSpPr>
            <p:spPr>
              <a:xfrm>
                <a:off x="5306550" y="1260575"/>
                <a:ext cx="3100" cy="1900"/>
              </a:xfrm>
              <a:custGeom>
                <a:rect b="b" l="l" r="r" t="t"/>
                <a:pathLst>
                  <a:path extrusionOk="0" h="76" w="124">
                    <a:moveTo>
                      <a:pt x="114" y="0"/>
                    </a:moveTo>
                    <a:lnTo>
                      <a:pt x="1" y="62"/>
                    </a:lnTo>
                    <a:lnTo>
                      <a:pt x="1" y="75"/>
                    </a:lnTo>
                    <a:lnTo>
                      <a:pt x="124" y="7"/>
                    </a:lnTo>
                    <a:lnTo>
                      <a:pt x="11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4"/>
              <p:cNvSpPr/>
              <p:nvPr/>
            </p:nvSpPr>
            <p:spPr>
              <a:xfrm>
                <a:off x="5306550" y="1260175"/>
                <a:ext cx="2850" cy="1975"/>
              </a:xfrm>
              <a:custGeom>
                <a:rect b="b" l="l" r="r" t="t"/>
                <a:pathLst>
                  <a:path extrusionOk="0" h="79" w="114">
                    <a:moveTo>
                      <a:pt x="86" y="0"/>
                    </a:moveTo>
                    <a:lnTo>
                      <a:pt x="1" y="48"/>
                    </a:lnTo>
                    <a:lnTo>
                      <a:pt x="1" y="78"/>
                    </a:lnTo>
                    <a:lnTo>
                      <a:pt x="114" y="16"/>
                    </a:lnTo>
                    <a:lnTo>
                      <a:pt x="8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4"/>
              <p:cNvSpPr/>
              <p:nvPr/>
            </p:nvSpPr>
            <p:spPr>
              <a:xfrm>
                <a:off x="5306550" y="1259850"/>
                <a:ext cx="2175" cy="1525"/>
              </a:xfrm>
              <a:custGeom>
                <a:rect b="b" l="l" r="r" t="t"/>
                <a:pathLst>
                  <a:path extrusionOk="0" h="61" w="87">
                    <a:moveTo>
                      <a:pt x="64" y="0"/>
                    </a:moveTo>
                    <a:lnTo>
                      <a:pt x="1" y="35"/>
                    </a:lnTo>
                    <a:lnTo>
                      <a:pt x="1" y="61"/>
                    </a:lnTo>
                    <a:lnTo>
                      <a:pt x="86" y="13"/>
                    </a:lnTo>
                    <a:lnTo>
                      <a:pt x="6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4"/>
              <p:cNvSpPr/>
              <p:nvPr/>
            </p:nvSpPr>
            <p:spPr>
              <a:xfrm>
                <a:off x="5306550" y="1258900"/>
                <a:ext cx="1625" cy="1825"/>
              </a:xfrm>
              <a:custGeom>
                <a:rect b="b" l="l" r="r" t="t"/>
                <a:pathLst>
                  <a:path extrusionOk="0" h="73" w="65">
                    <a:moveTo>
                      <a:pt x="2" y="0"/>
                    </a:moveTo>
                    <a:lnTo>
                      <a:pt x="1" y="73"/>
                    </a:lnTo>
                    <a:lnTo>
                      <a:pt x="64" y="38"/>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4"/>
              <p:cNvSpPr/>
              <p:nvPr/>
            </p:nvSpPr>
            <p:spPr>
              <a:xfrm>
                <a:off x="5306950" y="1261750"/>
                <a:ext cx="3550" cy="2350"/>
              </a:xfrm>
              <a:custGeom>
                <a:rect b="b" l="l" r="r" t="t"/>
                <a:pathLst>
                  <a:path extrusionOk="0" h="94" w="142">
                    <a:moveTo>
                      <a:pt x="141" y="1"/>
                    </a:moveTo>
                    <a:lnTo>
                      <a:pt x="1" y="78"/>
                    </a:lnTo>
                    <a:lnTo>
                      <a:pt x="27" y="94"/>
                    </a:lnTo>
                    <a:lnTo>
                      <a:pt x="140" y="33"/>
                    </a:lnTo>
                    <a:lnTo>
                      <a:pt x="14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4"/>
              <p:cNvSpPr/>
              <p:nvPr/>
            </p:nvSpPr>
            <p:spPr>
              <a:xfrm>
                <a:off x="5306525" y="1260750"/>
                <a:ext cx="3975" cy="2950"/>
              </a:xfrm>
              <a:custGeom>
                <a:rect b="b" l="l" r="r" t="t"/>
                <a:pathLst>
                  <a:path extrusionOk="0" h="118" w="159">
                    <a:moveTo>
                      <a:pt x="125" y="0"/>
                    </a:moveTo>
                    <a:lnTo>
                      <a:pt x="2" y="68"/>
                    </a:lnTo>
                    <a:lnTo>
                      <a:pt x="0" y="108"/>
                    </a:lnTo>
                    <a:lnTo>
                      <a:pt x="18" y="118"/>
                    </a:lnTo>
                    <a:lnTo>
                      <a:pt x="158" y="41"/>
                    </a:lnTo>
                    <a:lnTo>
                      <a:pt x="158" y="21"/>
                    </a:lnTo>
                    <a:lnTo>
                      <a:pt x="12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4"/>
              <p:cNvSpPr/>
              <p:nvPr/>
            </p:nvSpPr>
            <p:spPr>
              <a:xfrm>
                <a:off x="5308075" y="1263100"/>
                <a:ext cx="2375" cy="2750"/>
              </a:xfrm>
              <a:custGeom>
                <a:rect b="b" l="l" r="r" t="t"/>
                <a:pathLst>
                  <a:path extrusionOk="0" h="110" w="95">
                    <a:moveTo>
                      <a:pt x="95" y="1"/>
                    </a:moveTo>
                    <a:lnTo>
                      <a:pt x="1" y="53"/>
                    </a:lnTo>
                    <a:lnTo>
                      <a:pt x="93" y="109"/>
                    </a:lnTo>
                    <a:lnTo>
                      <a:pt x="9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4"/>
              <p:cNvSpPr/>
              <p:nvPr/>
            </p:nvSpPr>
            <p:spPr>
              <a:xfrm>
                <a:off x="5307850" y="1262850"/>
                <a:ext cx="2600" cy="1575"/>
              </a:xfrm>
              <a:custGeom>
                <a:rect b="b" l="l" r="r" t="t"/>
                <a:pathLst>
                  <a:path extrusionOk="0" h="63" w="104">
                    <a:moveTo>
                      <a:pt x="104" y="0"/>
                    </a:moveTo>
                    <a:lnTo>
                      <a:pt x="1" y="57"/>
                    </a:lnTo>
                    <a:lnTo>
                      <a:pt x="10" y="63"/>
                    </a:lnTo>
                    <a:lnTo>
                      <a:pt x="104" y="11"/>
                    </a:lnTo>
                    <a:lnTo>
                      <a:pt x="10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4"/>
              <p:cNvSpPr/>
              <p:nvPr/>
            </p:nvSpPr>
            <p:spPr>
              <a:xfrm>
                <a:off x="5307600" y="1262550"/>
                <a:ext cx="2850" cy="1725"/>
              </a:xfrm>
              <a:custGeom>
                <a:rect b="b" l="l" r="r" t="t"/>
                <a:pathLst>
                  <a:path extrusionOk="0" h="69" w="114">
                    <a:moveTo>
                      <a:pt x="114" y="1"/>
                    </a:moveTo>
                    <a:lnTo>
                      <a:pt x="1" y="62"/>
                    </a:lnTo>
                    <a:lnTo>
                      <a:pt x="11" y="69"/>
                    </a:lnTo>
                    <a:lnTo>
                      <a:pt x="114" y="12"/>
                    </a:lnTo>
                    <a:lnTo>
                      <a:pt x="11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4"/>
              <p:cNvSpPr/>
              <p:nvPr/>
            </p:nvSpPr>
            <p:spPr>
              <a:xfrm>
                <a:off x="5305900" y="1257600"/>
                <a:ext cx="5350" cy="3675"/>
              </a:xfrm>
              <a:custGeom>
                <a:rect b="b" l="l" r="r" t="t"/>
                <a:pathLst>
                  <a:path extrusionOk="0" h="147" w="214">
                    <a:moveTo>
                      <a:pt x="1" y="0"/>
                    </a:moveTo>
                    <a:lnTo>
                      <a:pt x="28" y="52"/>
                    </a:lnTo>
                    <a:lnTo>
                      <a:pt x="183" y="147"/>
                    </a:lnTo>
                    <a:lnTo>
                      <a:pt x="214" y="131"/>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4"/>
              <p:cNvSpPr/>
              <p:nvPr/>
            </p:nvSpPr>
            <p:spPr>
              <a:xfrm>
                <a:off x="5305750" y="1263425"/>
                <a:ext cx="5400" cy="3725"/>
              </a:xfrm>
              <a:custGeom>
                <a:rect b="b" l="l" r="r" t="t"/>
                <a:pathLst>
                  <a:path extrusionOk="0" h="149" w="216">
                    <a:moveTo>
                      <a:pt x="31" y="1"/>
                    </a:moveTo>
                    <a:lnTo>
                      <a:pt x="1" y="17"/>
                    </a:lnTo>
                    <a:lnTo>
                      <a:pt x="215" y="149"/>
                    </a:lnTo>
                    <a:lnTo>
                      <a:pt x="186" y="96"/>
                    </a:lnTo>
                    <a:lnTo>
                      <a:pt x="3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4"/>
              <p:cNvSpPr/>
              <p:nvPr/>
            </p:nvSpPr>
            <p:spPr>
              <a:xfrm>
                <a:off x="5306525" y="1263250"/>
                <a:ext cx="3900" cy="2600"/>
              </a:xfrm>
              <a:custGeom>
                <a:rect b="b" l="l" r="r" t="t"/>
                <a:pathLst>
                  <a:path extrusionOk="0" h="104" w="156">
                    <a:moveTo>
                      <a:pt x="9" y="0"/>
                    </a:moveTo>
                    <a:lnTo>
                      <a:pt x="0" y="8"/>
                    </a:lnTo>
                    <a:lnTo>
                      <a:pt x="155" y="103"/>
                    </a:lnTo>
                    <a:lnTo>
                      <a:pt x="155" y="92"/>
                    </a:lnTo>
                    <a:lnTo>
                      <a:pt x="9"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4"/>
              <p:cNvSpPr/>
              <p:nvPr/>
            </p:nvSpPr>
            <p:spPr>
              <a:xfrm>
                <a:off x="5306525" y="1258900"/>
                <a:ext cx="300" cy="4550"/>
              </a:xfrm>
              <a:custGeom>
                <a:rect b="b" l="l" r="r" t="t"/>
                <a:pathLst>
                  <a:path extrusionOk="0" h="182" w="12">
                    <a:moveTo>
                      <a:pt x="3" y="0"/>
                    </a:moveTo>
                    <a:lnTo>
                      <a:pt x="0" y="182"/>
                    </a:lnTo>
                    <a:lnTo>
                      <a:pt x="9" y="174"/>
                    </a:lnTo>
                    <a:lnTo>
                      <a:pt x="12" y="5"/>
                    </a:lnTo>
                    <a:lnTo>
                      <a:pt x="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4"/>
              <p:cNvSpPr/>
              <p:nvPr/>
            </p:nvSpPr>
            <p:spPr>
              <a:xfrm>
                <a:off x="5311125" y="1260675"/>
                <a:ext cx="425" cy="6475"/>
              </a:xfrm>
              <a:custGeom>
                <a:rect b="b" l="l" r="r" t="t"/>
                <a:pathLst>
                  <a:path extrusionOk="0" h="259" w="17">
                    <a:moveTo>
                      <a:pt x="16" y="0"/>
                    </a:moveTo>
                    <a:lnTo>
                      <a:pt x="5" y="8"/>
                    </a:lnTo>
                    <a:lnTo>
                      <a:pt x="0" y="259"/>
                    </a:lnTo>
                    <a:lnTo>
                      <a:pt x="12" y="253"/>
                    </a:lnTo>
                    <a:lnTo>
                      <a:pt x="16"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4"/>
              <p:cNvSpPr/>
              <p:nvPr/>
            </p:nvSpPr>
            <p:spPr>
              <a:xfrm>
                <a:off x="5305900" y="1257375"/>
                <a:ext cx="5650" cy="3500"/>
              </a:xfrm>
              <a:custGeom>
                <a:rect b="b" l="l" r="r" t="t"/>
                <a:pathLst>
                  <a:path extrusionOk="0" h="140" w="226">
                    <a:moveTo>
                      <a:pt x="11" y="0"/>
                    </a:moveTo>
                    <a:lnTo>
                      <a:pt x="1" y="9"/>
                    </a:lnTo>
                    <a:lnTo>
                      <a:pt x="214" y="140"/>
                    </a:lnTo>
                    <a:lnTo>
                      <a:pt x="225" y="132"/>
                    </a:lnTo>
                    <a:lnTo>
                      <a:pt x="11"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4"/>
              <p:cNvSpPr/>
              <p:nvPr/>
            </p:nvSpPr>
            <p:spPr>
              <a:xfrm>
                <a:off x="5348325" y="1263325"/>
                <a:ext cx="5550" cy="9400"/>
              </a:xfrm>
              <a:custGeom>
                <a:rect b="b" l="l" r="r" t="t"/>
                <a:pathLst>
                  <a:path extrusionOk="0" h="376" w="222">
                    <a:moveTo>
                      <a:pt x="222" y="0"/>
                    </a:moveTo>
                    <a:lnTo>
                      <a:pt x="4" y="124"/>
                    </a:lnTo>
                    <a:lnTo>
                      <a:pt x="0" y="376"/>
                    </a:lnTo>
                    <a:lnTo>
                      <a:pt x="218" y="251"/>
                    </a:lnTo>
                    <a:lnTo>
                      <a:pt x="222"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4"/>
              <p:cNvSpPr/>
              <p:nvPr/>
            </p:nvSpPr>
            <p:spPr>
              <a:xfrm>
                <a:off x="5349075" y="1264625"/>
                <a:ext cx="4050" cy="6800"/>
              </a:xfrm>
              <a:custGeom>
                <a:rect b="b" l="l" r="r" t="t"/>
                <a:pathLst>
                  <a:path extrusionOk="0" h="272" w="162">
                    <a:moveTo>
                      <a:pt x="162" y="0"/>
                    </a:moveTo>
                    <a:lnTo>
                      <a:pt x="98" y="35"/>
                    </a:lnTo>
                    <a:lnTo>
                      <a:pt x="76" y="48"/>
                    </a:lnTo>
                    <a:lnTo>
                      <a:pt x="48" y="64"/>
                    </a:lnTo>
                    <a:lnTo>
                      <a:pt x="37" y="70"/>
                    </a:lnTo>
                    <a:lnTo>
                      <a:pt x="3" y="89"/>
                    </a:lnTo>
                    <a:lnTo>
                      <a:pt x="3" y="109"/>
                    </a:lnTo>
                    <a:lnTo>
                      <a:pt x="2" y="141"/>
                    </a:lnTo>
                    <a:lnTo>
                      <a:pt x="2" y="153"/>
                    </a:lnTo>
                    <a:lnTo>
                      <a:pt x="2" y="163"/>
                    </a:lnTo>
                    <a:lnTo>
                      <a:pt x="1" y="272"/>
                    </a:lnTo>
                    <a:lnTo>
                      <a:pt x="95" y="218"/>
                    </a:lnTo>
                    <a:lnTo>
                      <a:pt x="104" y="212"/>
                    </a:lnTo>
                    <a:lnTo>
                      <a:pt x="114" y="206"/>
                    </a:lnTo>
                    <a:lnTo>
                      <a:pt x="141" y="192"/>
                    </a:lnTo>
                    <a:lnTo>
                      <a:pt x="159" y="182"/>
                    </a:lnTo>
                    <a:lnTo>
                      <a:pt x="159" y="143"/>
                    </a:lnTo>
                    <a:lnTo>
                      <a:pt x="159" y="130"/>
                    </a:lnTo>
                    <a:lnTo>
                      <a:pt x="160" y="99"/>
                    </a:lnTo>
                    <a:lnTo>
                      <a:pt x="160" y="73"/>
                    </a:lnTo>
                    <a:lnTo>
                      <a:pt x="16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4"/>
              <p:cNvSpPr/>
              <p:nvPr/>
            </p:nvSpPr>
            <p:spPr>
              <a:xfrm>
                <a:off x="5349975" y="1266225"/>
                <a:ext cx="3075" cy="1975"/>
              </a:xfrm>
              <a:custGeom>
                <a:rect b="b" l="l" r="r" t="t"/>
                <a:pathLst>
                  <a:path extrusionOk="0" h="79" w="123">
                    <a:moveTo>
                      <a:pt x="12" y="0"/>
                    </a:moveTo>
                    <a:lnTo>
                      <a:pt x="1" y="6"/>
                    </a:lnTo>
                    <a:lnTo>
                      <a:pt x="123" y="79"/>
                    </a:lnTo>
                    <a:lnTo>
                      <a:pt x="123" y="66"/>
                    </a:lnTo>
                    <a:lnTo>
                      <a:pt x="1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4"/>
              <p:cNvSpPr/>
              <p:nvPr/>
            </p:nvSpPr>
            <p:spPr>
              <a:xfrm>
                <a:off x="5350275" y="1265825"/>
                <a:ext cx="2825" cy="2050"/>
              </a:xfrm>
              <a:custGeom>
                <a:rect b="b" l="l" r="r" t="t"/>
                <a:pathLst>
                  <a:path extrusionOk="0" h="82" w="113">
                    <a:moveTo>
                      <a:pt x="28" y="0"/>
                    </a:moveTo>
                    <a:lnTo>
                      <a:pt x="0" y="16"/>
                    </a:lnTo>
                    <a:lnTo>
                      <a:pt x="111" y="82"/>
                    </a:lnTo>
                    <a:lnTo>
                      <a:pt x="112" y="51"/>
                    </a:lnTo>
                    <a:lnTo>
                      <a:pt x="28"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4"/>
              <p:cNvSpPr/>
              <p:nvPr/>
            </p:nvSpPr>
            <p:spPr>
              <a:xfrm>
                <a:off x="5350950" y="1265500"/>
                <a:ext cx="2150" cy="1625"/>
              </a:xfrm>
              <a:custGeom>
                <a:rect b="b" l="l" r="r" t="t"/>
                <a:pathLst>
                  <a:path extrusionOk="0" h="65" w="86">
                    <a:moveTo>
                      <a:pt x="23" y="0"/>
                    </a:moveTo>
                    <a:lnTo>
                      <a:pt x="1" y="13"/>
                    </a:lnTo>
                    <a:lnTo>
                      <a:pt x="85" y="64"/>
                    </a:lnTo>
                    <a:lnTo>
                      <a:pt x="85" y="38"/>
                    </a:lnTo>
                    <a:lnTo>
                      <a:pt x="2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4"/>
              <p:cNvSpPr/>
              <p:nvPr/>
            </p:nvSpPr>
            <p:spPr>
              <a:xfrm>
                <a:off x="5351500" y="1264625"/>
                <a:ext cx="1625" cy="1825"/>
              </a:xfrm>
              <a:custGeom>
                <a:rect b="b" l="l" r="r" t="t"/>
                <a:pathLst>
                  <a:path extrusionOk="0" h="73" w="65">
                    <a:moveTo>
                      <a:pt x="65" y="0"/>
                    </a:moveTo>
                    <a:lnTo>
                      <a:pt x="1" y="35"/>
                    </a:lnTo>
                    <a:lnTo>
                      <a:pt x="63" y="73"/>
                    </a:lnTo>
                    <a:lnTo>
                      <a:pt x="6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4"/>
              <p:cNvSpPr/>
              <p:nvPr/>
            </p:nvSpPr>
            <p:spPr>
              <a:xfrm>
                <a:off x="5349125" y="1267350"/>
                <a:ext cx="3500" cy="2450"/>
              </a:xfrm>
              <a:custGeom>
                <a:rect b="b" l="l" r="r" t="t"/>
                <a:pathLst>
                  <a:path extrusionOk="0" h="98" w="140">
                    <a:moveTo>
                      <a:pt x="1" y="0"/>
                    </a:moveTo>
                    <a:lnTo>
                      <a:pt x="0" y="32"/>
                    </a:lnTo>
                    <a:lnTo>
                      <a:pt x="112" y="97"/>
                    </a:lnTo>
                    <a:lnTo>
                      <a:pt x="139" y="83"/>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4"/>
              <p:cNvSpPr/>
              <p:nvPr/>
            </p:nvSpPr>
            <p:spPr>
              <a:xfrm>
                <a:off x="5349150" y="1266375"/>
                <a:ext cx="3900" cy="3050"/>
              </a:xfrm>
              <a:custGeom>
                <a:rect b="b" l="l" r="r" t="t"/>
                <a:pathLst>
                  <a:path extrusionOk="0" h="122" w="156">
                    <a:moveTo>
                      <a:pt x="34" y="0"/>
                    </a:moveTo>
                    <a:lnTo>
                      <a:pt x="0" y="19"/>
                    </a:lnTo>
                    <a:lnTo>
                      <a:pt x="0" y="39"/>
                    </a:lnTo>
                    <a:lnTo>
                      <a:pt x="138" y="122"/>
                    </a:lnTo>
                    <a:lnTo>
                      <a:pt x="156" y="112"/>
                    </a:lnTo>
                    <a:lnTo>
                      <a:pt x="156" y="73"/>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4"/>
              <p:cNvSpPr/>
              <p:nvPr/>
            </p:nvSpPr>
            <p:spPr>
              <a:xfrm>
                <a:off x="5349075" y="1268675"/>
                <a:ext cx="2375" cy="2750"/>
              </a:xfrm>
              <a:custGeom>
                <a:rect b="b" l="l" r="r" t="t"/>
                <a:pathLst>
                  <a:path extrusionOk="0" h="110" w="95">
                    <a:moveTo>
                      <a:pt x="2" y="1"/>
                    </a:moveTo>
                    <a:lnTo>
                      <a:pt x="1" y="110"/>
                    </a:lnTo>
                    <a:lnTo>
                      <a:pt x="95" y="56"/>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4"/>
              <p:cNvSpPr/>
              <p:nvPr/>
            </p:nvSpPr>
            <p:spPr>
              <a:xfrm>
                <a:off x="5349125" y="1268425"/>
                <a:ext cx="2550" cy="1650"/>
              </a:xfrm>
              <a:custGeom>
                <a:rect b="b" l="l" r="r" t="t"/>
                <a:pathLst>
                  <a:path extrusionOk="0" h="66" w="102">
                    <a:moveTo>
                      <a:pt x="0" y="1"/>
                    </a:moveTo>
                    <a:lnTo>
                      <a:pt x="0" y="11"/>
                    </a:lnTo>
                    <a:lnTo>
                      <a:pt x="93" y="66"/>
                    </a:lnTo>
                    <a:lnTo>
                      <a:pt x="102" y="60"/>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4"/>
              <p:cNvSpPr/>
              <p:nvPr/>
            </p:nvSpPr>
            <p:spPr>
              <a:xfrm>
                <a:off x="5349125" y="1268150"/>
                <a:ext cx="2800" cy="1800"/>
              </a:xfrm>
              <a:custGeom>
                <a:rect b="b" l="l" r="r" t="t"/>
                <a:pathLst>
                  <a:path extrusionOk="0" h="72" w="112">
                    <a:moveTo>
                      <a:pt x="0" y="0"/>
                    </a:moveTo>
                    <a:lnTo>
                      <a:pt x="0" y="12"/>
                    </a:lnTo>
                    <a:lnTo>
                      <a:pt x="102" y="71"/>
                    </a:lnTo>
                    <a:lnTo>
                      <a:pt x="112" y="65"/>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4"/>
              <p:cNvSpPr/>
              <p:nvPr/>
            </p:nvSpPr>
            <p:spPr>
              <a:xfrm>
                <a:off x="5348425" y="1263325"/>
                <a:ext cx="5450" cy="3525"/>
              </a:xfrm>
              <a:custGeom>
                <a:rect b="b" l="l" r="r" t="t"/>
                <a:pathLst>
                  <a:path extrusionOk="0" h="141" w="218">
                    <a:moveTo>
                      <a:pt x="218" y="0"/>
                    </a:moveTo>
                    <a:lnTo>
                      <a:pt x="0" y="124"/>
                    </a:lnTo>
                    <a:lnTo>
                      <a:pt x="29" y="141"/>
                    </a:lnTo>
                    <a:lnTo>
                      <a:pt x="188" y="52"/>
                    </a:lnTo>
                    <a:lnTo>
                      <a:pt x="218"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4"/>
              <p:cNvSpPr/>
              <p:nvPr/>
            </p:nvSpPr>
            <p:spPr>
              <a:xfrm>
                <a:off x="5348325" y="1269150"/>
                <a:ext cx="5450" cy="3575"/>
              </a:xfrm>
              <a:custGeom>
                <a:rect b="b" l="l" r="r" t="t"/>
                <a:pathLst>
                  <a:path extrusionOk="0" h="143" w="218">
                    <a:moveTo>
                      <a:pt x="189" y="1"/>
                    </a:moveTo>
                    <a:lnTo>
                      <a:pt x="31" y="91"/>
                    </a:lnTo>
                    <a:lnTo>
                      <a:pt x="0" y="143"/>
                    </a:lnTo>
                    <a:lnTo>
                      <a:pt x="218" y="18"/>
                    </a:lnTo>
                    <a:lnTo>
                      <a:pt x="189"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4"/>
              <p:cNvSpPr/>
              <p:nvPr/>
            </p:nvSpPr>
            <p:spPr>
              <a:xfrm>
                <a:off x="5349075" y="1268975"/>
                <a:ext cx="3975" cy="2450"/>
              </a:xfrm>
              <a:custGeom>
                <a:rect b="b" l="l" r="r" t="t"/>
                <a:pathLst>
                  <a:path extrusionOk="0" h="98" w="159">
                    <a:moveTo>
                      <a:pt x="150" y="0"/>
                    </a:moveTo>
                    <a:lnTo>
                      <a:pt x="1" y="86"/>
                    </a:lnTo>
                    <a:lnTo>
                      <a:pt x="1" y="98"/>
                    </a:lnTo>
                    <a:lnTo>
                      <a:pt x="159" y="8"/>
                    </a:lnTo>
                    <a:lnTo>
                      <a:pt x="15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4"/>
              <p:cNvSpPr/>
              <p:nvPr/>
            </p:nvSpPr>
            <p:spPr>
              <a:xfrm>
                <a:off x="5352800" y="1264625"/>
                <a:ext cx="325" cy="4550"/>
              </a:xfrm>
              <a:custGeom>
                <a:rect b="b" l="l" r="r" t="t"/>
                <a:pathLst>
                  <a:path extrusionOk="0" h="182" w="13">
                    <a:moveTo>
                      <a:pt x="13" y="0"/>
                    </a:moveTo>
                    <a:lnTo>
                      <a:pt x="4" y="5"/>
                    </a:lnTo>
                    <a:lnTo>
                      <a:pt x="1" y="174"/>
                    </a:lnTo>
                    <a:lnTo>
                      <a:pt x="10" y="182"/>
                    </a:lnTo>
                    <a:lnTo>
                      <a:pt x="1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4"/>
              <p:cNvSpPr/>
              <p:nvPr/>
            </p:nvSpPr>
            <p:spPr>
              <a:xfrm>
                <a:off x="5348025" y="1266225"/>
                <a:ext cx="425" cy="6500"/>
              </a:xfrm>
              <a:custGeom>
                <a:rect b="b" l="l" r="r" t="t"/>
                <a:pathLst>
                  <a:path extrusionOk="0" h="260" w="17">
                    <a:moveTo>
                      <a:pt x="5" y="0"/>
                    </a:moveTo>
                    <a:lnTo>
                      <a:pt x="1" y="253"/>
                    </a:lnTo>
                    <a:lnTo>
                      <a:pt x="12" y="260"/>
                    </a:lnTo>
                    <a:lnTo>
                      <a:pt x="16" y="8"/>
                    </a:lnTo>
                    <a:lnTo>
                      <a:pt x="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4"/>
              <p:cNvSpPr/>
              <p:nvPr/>
            </p:nvSpPr>
            <p:spPr>
              <a:xfrm>
                <a:off x="5348125" y="1263150"/>
                <a:ext cx="5750" cy="3275"/>
              </a:xfrm>
              <a:custGeom>
                <a:rect b="b" l="l" r="r" t="t"/>
                <a:pathLst>
                  <a:path extrusionOk="0" h="131" w="230">
                    <a:moveTo>
                      <a:pt x="218" y="0"/>
                    </a:moveTo>
                    <a:lnTo>
                      <a:pt x="1" y="123"/>
                    </a:lnTo>
                    <a:lnTo>
                      <a:pt x="12" y="131"/>
                    </a:lnTo>
                    <a:lnTo>
                      <a:pt x="230" y="7"/>
                    </a:lnTo>
                    <a:lnTo>
                      <a:pt x="218"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4"/>
              <p:cNvSpPr/>
              <p:nvPr/>
            </p:nvSpPr>
            <p:spPr>
              <a:xfrm>
                <a:off x="5348125" y="1273150"/>
                <a:ext cx="5575" cy="9400"/>
              </a:xfrm>
              <a:custGeom>
                <a:rect b="b" l="l" r="r" t="t"/>
                <a:pathLst>
                  <a:path extrusionOk="0" h="376" w="223">
                    <a:moveTo>
                      <a:pt x="223" y="0"/>
                    </a:moveTo>
                    <a:lnTo>
                      <a:pt x="5" y="124"/>
                    </a:lnTo>
                    <a:lnTo>
                      <a:pt x="1" y="376"/>
                    </a:lnTo>
                    <a:lnTo>
                      <a:pt x="218" y="251"/>
                    </a:lnTo>
                    <a:lnTo>
                      <a:pt x="223"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4"/>
              <p:cNvSpPr/>
              <p:nvPr/>
            </p:nvSpPr>
            <p:spPr>
              <a:xfrm>
                <a:off x="5348900" y="1274450"/>
                <a:ext cx="4050" cy="6800"/>
              </a:xfrm>
              <a:custGeom>
                <a:rect b="b" l="l" r="r" t="t"/>
                <a:pathLst>
                  <a:path extrusionOk="0" h="272" w="162">
                    <a:moveTo>
                      <a:pt x="161" y="0"/>
                    </a:moveTo>
                    <a:lnTo>
                      <a:pt x="98" y="35"/>
                    </a:lnTo>
                    <a:lnTo>
                      <a:pt x="76" y="48"/>
                    </a:lnTo>
                    <a:lnTo>
                      <a:pt x="48" y="64"/>
                    </a:lnTo>
                    <a:lnTo>
                      <a:pt x="38" y="70"/>
                    </a:lnTo>
                    <a:lnTo>
                      <a:pt x="3" y="89"/>
                    </a:lnTo>
                    <a:lnTo>
                      <a:pt x="3" y="109"/>
                    </a:lnTo>
                    <a:lnTo>
                      <a:pt x="2" y="141"/>
                    </a:lnTo>
                    <a:lnTo>
                      <a:pt x="2" y="153"/>
                    </a:lnTo>
                    <a:lnTo>
                      <a:pt x="2" y="163"/>
                    </a:lnTo>
                    <a:lnTo>
                      <a:pt x="0" y="272"/>
                    </a:lnTo>
                    <a:lnTo>
                      <a:pt x="95" y="218"/>
                    </a:lnTo>
                    <a:lnTo>
                      <a:pt x="103" y="212"/>
                    </a:lnTo>
                    <a:lnTo>
                      <a:pt x="113" y="206"/>
                    </a:lnTo>
                    <a:lnTo>
                      <a:pt x="141" y="190"/>
                    </a:lnTo>
                    <a:lnTo>
                      <a:pt x="158" y="182"/>
                    </a:lnTo>
                    <a:lnTo>
                      <a:pt x="158" y="143"/>
                    </a:lnTo>
                    <a:lnTo>
                      <a:pt x="158" y="130"/>
                    </a:lnTo>
                    <a:lnTo>
                      <a:pt x="160" y="98"/>
                    </a:lnTo>
                    <a:lnTo>
                      <a:pt x="160" y="73"/>
                    </a:lnTo>
                    <a:lnTo>
                      <a:pt x="16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4"/>
              <p:cNvSpPr/>
              <p:nvPr/>
            </p:nvSpPr>
            <p:spPr>
              <a:xfrm>
                <a:off x="5349850" y="1276050"/>
                <a:ext cx="3025" cy="1975"/>
              </a:xfrm>
              <a:custGeom>
                <a:rect b="b" l="l" r="r" t="t"/>
                <a:pathLst>
                  <a:path extrusionOk="0" h="79" w="121">
                    <a:moveTo>
                      <a:pt x="10" y="0"/>
                    </a:moveTo>
                    <a:lnTo>
                      <a:pt x="0" y="6"/>
                    </a:lnTo>
                    <a:lnTo>
                      <a:pt x="120" y="79"/>
                    </a:lnTo>
                    <a:lnTo>
                      <a:pt x="120" y="66"/>
                    </a:lnTo>
                    <a:lnTo>
                      <a:pt x="1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4"/>
              <p:cNvSpPr/>
              <p:nvPr/>
            </p:nvSpPr>
            <p:spPr>
              <a:xfrm>
                <a:off x="5350100" y="1275650"/>
                <a:ext cx="2800" cy="2050"/>
              </a:xfrm>
              <a:custGeom>
                <a:rect b="b" l="l" r="r" t="t"/>
                <a:pathLst>
                  <a:path extrusionOk="0" h="82" w="112">
                    <a:moveTo>
                      <a:pt x="28" y="0"/>
                    </a:moveTo>
                    <a:lnTo>
                      <a:pt x="0" y="16"/>
                    </a:lnTo>
                    <a:lnTo>
                      <a:pt x="110" y="82"/>
                    </a:lnTo>
                    <a:lnTo>
                      <a:pt x="112" y="50"/>
                    </a:lnTo>
                    <a:lnTo>
                      <a:pt x="28"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4"/>
              <p:cNvSpPr/>
              <p:nvPr/>
            </p:nvSpPr>
            <p:spPr>
              <a:xfrm>
                <a:off x="5350775" y="1275325"/>
                <a:ext cx="2125" cy="1575"/>
              </a:xfrm>
              <a:custGeom>
                <a:rect b="b" l="l" r="r" t="t"/>
                <a:pathLst>
                  <a:path extrusionOk="0" h="63" w="85">
                    <a:moveTo>
                      <a:pt x="23" y="0"/>
                    </a:moveTo>
                    <a:lnTo>
                      <a:pt x="1" y="13"/>
                    </a:lnTo>
                    <a:lnTo>
                      <a:pt x="85" y="63"/>
                    </a:lnTo>
                    <a:lnTo>
                      <a:pt x="85" y="38"/>
                    </a:lnTo>
                    <a:lnTo>
                      <a:pt x="23"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4"/>
              <p:cNvSpPr/>
              <p:nvPr/>
            </p:nvSpPr>
            <p:spPr>
              <a:xfrm>
                <a:off x="5351325" y="1274450"/>
                <a:ext cx="1625" cy="1825"/>
              </a:xfrm>
              <a:custGeom>
                <a:rect b="b" l="l" r="r" t="t"/>
                <a:pathLst>
                  <a:path extrusionOk="0" h="73" w="65">
                    <a:moveTo>
                      <a:pt x="64" y="0"/>
                    </a:moveTo>
                    <a:lnTo>
                      <a:pt x="1" y="35"/>
                    </a:lnTo>
                    <a:lnTo>
                      <a:pt x="63" y="73"/>
                    </a:lnTo>
                    <a:lnTo>
                      <a:pt x="6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4"/>
              <p:cNvSpPr/>
              <p:nvPr/>
            </p:nvSpPr>
            <p:spPr>
              <a:xfrm>
                <a:off x="5348925" y="1277175"/>
                <a:ext cx="3500" cy="2450"/>
              </a:xfrm>
              <a:custGeom>
                <a:rect b="b" l="l" r="r" t="t"/>
                <a:pathLst>
                  <a:path extrusionOk="0" h="98" w="140">
                    <a:moveTo>
                      <a:pt x="2" y="0"/>
                    </a:moveTo>
                    <a:lnTo>
                      <a:pt x="1" y="32"/>
                    </a:lnTo>
                    <a:lnTo>
                      <a:pt x="112" y="97"/>
                    </a:lnTo>
                    <a:lnTo>
                      <a:pt x="140" y="81"/>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4"/>
              <p:cNvSpPr/>
              <p:nvPr/>
            </p:nvSpPr>
            <p:spPr>
              <a:xfrm>
                <a:off x="5348975" y="1276200"/>
                <a:ext cx="3900" cy="3025"/>
              </a:xfrm>
              <a:custGeom>
                <a:rect b="b" l="l" r="r" t="t"/>
                <a:pathLst>
                  <a:path extrusionOk="0" h="121" w="156">
                    <a:moveTo>
                      <a:pt x="35" y="0"/>
                    </a:moveTo>
                    <a:lnTo>
                      <a:pt x="0" y="19"/>
                    </a:lnTo>
                    <a:lnTo>
                      <a:pt x="0" y="39"/>
                    </a:lnTo>
                    <a:lnTo>
                      <a:pt x="138" y="120"/>
                    </a:lnTo>
                    <a:lnTo>
                      <a:pt x="155" y="112"/>
                    </a:lnTo>
                    <a:lnTo>
                      <a:pt x="155" y="73"/>
                    </a:lnTo>
                    <a:lnTo>
                      <a:pt x="3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4"/>
              <p:cNvSpPr/>
              <p:nvPr/>
            </p:nvSpPr>
            <p:spPr>
              <a:xfrm>
                <a:off x="5348900" y="1278500"/>
                <a:ext cx="2375" cy="2750"/>
              </a:xfrm>
              <a:custGeom>
                <a:rect b="b" l="l" r="r" t="t"/>
                <a:pathLst>
                  <a:path extrusionOk="0" h="110" w="95">
                    <a:moveTo>
                      <a:pt x="2" y="1"/>
                    </a:moveTo>
                    <a:lnTo>
                      <a:pt x="0" y="110"/>
                    </a:lnTo>
                    <a:lnTo>
                      <a:pt x="95" y="56"/>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4"/>
              <p:cNvSpPr/>
              <p:nvPr/>
            </p:nvSpPr>
            <p:spPr>
              <a:xfrm>
                <a:off x="5348925" y="1278250"/>
                <a:ext cx="2575" cy="1650"/>
              </a:xfrm>
              <a:custGeom>
                <a:rect b="b" l="l" r="r" t="t"/>
                <a:pathLst>
                  <a:path extrusionOk="0" h="66" w="103">
                    <a:moveTo>
                      <a:pt x="1" y="1"/>
                    </a:moveTo>
                    <a:lnTo>
                      <a:pt x="1" y="11"/>
                    </a:lnTo>
                    <a:lnTo>
                      <a:pt x="94" y="66"/>
                    </a:lnTo>
                    <a:lnTo>
                      <a:pt x="102" y="60"/>
                    </a:lnTo>
                    <a:lnTo>
                      <a:pt x="1"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4"/>
              <p:cNvSpPr/>
              <p:nvPr/>
            </p:nvSpPr>
            <p:spPr>
              <a:xfrm>
                <a:off x="5348925" y="1277975"/>
                <a:ext cx="2825" cy="1800"/>
              </a:xfrm>
              <a:custGeom>
                <a:rect b="b" l="l" r="r" t="t"/>
                <a:pathLst>
                  <a:path extrusionOk="0" h="72" w="113">
                    <a:moveTo>
                      <a:pt x="1" y="0"/>
                    </a:moveTo>
                    <a:lnTo>
                      <a:pt x="1" y="12"/>
                    </a:lnTo>
                    <a:lnTo>
                      <a:pt x="102" y="71"/>
                    </a:lnTo>
                    <a:lnTo>
                      <a:pt x="112" y="65"/>
                    </a:lnTo>
                    <a:lnTo>
                      <a:pt x="1"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4"/>
              <p:cNvSpPr/>
              <p:nvPr/>
            </p:nvSpPr>
            <p:spPr>
              <a:xfrm>
                <a:off x="5348250" y="1273150"/>
                <a:ext cx="5450" cy="3525"/>
              </a:xfrm>
              <a:custGeom>
                <a:rect b="b" l="l" r="r" t="t"/>
                <a:pathLst>
                  <a:path extrusionOk="0" h="141" w="218">
                    <a:moveTo>
                      <a:pt x="218" y="0"/>
                    </a:moveTo>
                    <a:lnTo>
                      <a:pt x="0" y="124"/>
                    </a:lnTo>
                    <a:lnTo>
                      <a:pt x="29" y="141"/>
                    </a:lnTo>
                    <a:lnTo>
                      <a:pt x="187" y="52"/>
                    </a:lnTo>
                    <a:lnTo>
                      <a:pt x="218"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4"/>
              <p:cNvSpPr/>
              <p:nvPr/>
            </p:nvSpPr>
            <p:spPr>
              <a:xfrm>
                <a:off x="5348125" y="1278975"/>
                <a:ext cx="5475" cy="3575"/>
              </a:xfrm>
              <a:custGeom>
                <a:rect b="b" l="l" r="r" t="t"/>
                <a:pathLst>
                  <a:path extrusionOk="0" h="143" w="219">
                    <a:moveTo>
                      <a:pt x="189" y="1"/>
                    </a:moveTo>
                    <a:lnTo>
                      <a:pt x="31" y="91"/>
                    </a:lnTo>
                    <a:lnTo>
                      <a:pt x="1" y="143"/>
                    </a:lnTo>
                    <a:lnTo>
                      <a:pt x="218" y="18"/>
                    </a:lnTo>
                    <a:lnTo>
                      <a:pt x="189"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4"/>
              <p:cNvSpPr/>
              <p:nvPr/>
            </p:nvSpPr>
            <p:spPr>
              <a:xfrm>
                <a:off x="5348900" y="1278800"/>
                <a:ext cx="3975" cy="2450"/>
              </a:xfrm>
              <a:custGeom>
                <a:rect b="b" l="l" r="r" t="t"/>
                <a:pathLst>
                  <a:path extrusionOk="0" h="98" w="159">
                    <a:moveTo>
                      <a:pt x="150" y="0"/>
                    </a:moveTo>
                    <a:lnTo>
                      <a:pt x="0" y="86"/>
                    </a:lnTo>
                    <a:lnTo>
                      <a:pt x="0" y="98"/>
                    </a:lnTo>
                    <a:lnTo>
                      <a:pt x="158" y="8"/>
                    </a:lnTo>
                    <a:lnTo>
                      <a:pt x="15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4"/>
              <p:cNvSpPr/>
              <p:nvPr/>
            </p:nvSpPr>
            <p:spPr>
              <a:xfrm>
                <a:off x="5352625" y="1274450"/>
                <a:ext cx="325" cy="4550"/>
              </a:xfrm>
              <a:custGeom>
                <a:rect b="b" l="l" r="r" t="t"/>
                <a:pathLst>
                  <a:path extrusionOk="0" h="182" w="13">
                    <a:moveTo>
                      <a:pt x="12" y="0"/>
                    </a:moveTo>
                    <a:lnTo>
                      <a:pt x="4" y="5"/>
                    </a:lnTo>
                    <a:lnTo>
                      <a:pt x="1" y="174"/>
                    </a:lnTo>
                    <a:lnTo>
                      <a:pt x="9" y="182"/>
                    </a:lnTo>
                    <a:lnTo>
                      <a:pt x="1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4"/>
              <p:cNvSpPr/>
              <p:nvPr/>
            </p:nvSpPr>
            <p:spPr>
              <a:xfrm>
                <a:off x="5347850" y="1276050"/>
                <a:ext cx="425" cy="6500"/>
              </a:xfrm>
              <a:custGeom>
                <a:rect b="b" l="l" r="r" t="t"/>
                <a:pathLst>
                  <a:path extrusionOk="0" h="260" w="17">
                    <a:moveTo>
                      <a:pt x="5" y="0"/>
                    </a:moveTo>
                    <a:lnTo>
                      <a:pt x="0" y="253"/>
                    </a:lnTo>
                    <a:lnTo>
                      <a:pt x="12" y="260"/>
                    </a:lnTo>
                    <a:lnTo>
                      <a:pt x="16" y="8"/>
                    </a:lnTo>
                    <a:lnTo>
                      <a:pt x="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4"/>
              <p:cNvSpPr/>
              <p:nvPr/>
            </p:nvSpPr>
            <p:spPr>
              <a:xfrm>
                <a:off x="5347950" y="1272950"/>
                <a:ext cx="5750" cy="3300"/>
              </a:xfrm>
              <a:custGeom>
                <a:rect b="b" l="l" r="r" t="t"/>
                <a:pathLst>
                  <a:path extrusionOk="0" h="132" w="230">
                    <a:moveTo>
                      <a:pt x="218" y="1"/>
                    </a:moveTo>
                    <a:lnTo>
                      <a:pt x="1" y="124"/>
                    </a:lnTo>
                    <a:lnTo>
                      <a:pt x="12" y="132"/>
                    </a:lnTo>
                    <a:lnTo>
                      <a:pt x="230" y="8"/>
                    </a:lnTo>
                    <a:lnTo>
                      <a:pt x="218"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4"/>
              <p:cNvSpPr/>
              <p:nvPr/>
            </p:nvSpPr>
            <p:spPr>
              <a:xfrm>
                <a:off x="5373775" y="1249075"/>
                <a:ext cx="5600" cy="9400"/>
              </a:xfrm>
              <a:custGeom>
                <a:rect b="b" l="l" r="r" t="t"/>
                <a:pathLst>
                  <a:path extrusionOk="0" h="376" w="224">
                    <a:moveTo>
                      <a:pt x="223" y="0"/>
                    </a:moveTo>
                    <a:lnTo>
                      <a:pt x="6" y="124"/>
                    </a:lnTo>
                    <a:lnTo>
                      <a:pt x="0" y="376"/>
                    </a:lnTo>
                    <a:lnTo>
                      <a:pt x="219" y="251"/>
                    </a:lnTo>
                    <a:lnTo>
                      <a:pt x="223"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4"/>
              <p:cNvSpPr/>
              <p:nvPr/>
            </p:nvSpPr>
            <p:spPr>
              <a:xfrm>
                <a:off x="5374550" y="1250375"/>
                <a:ext cx="4050" cy="6800"/>
              </a:xfrm>
              <a:custGeom>
                <a:rect b="b" l="l" r="r" t="t"/>
                <a:pathLst>
                  <a:path extrusionOk="0" h="272" w="162">
                    <a:moveTo>
                      <a:pt x="162" y="1"/>
                    </a:moveTo>
                    <a:lnTo>
                      <a:pt x="98" y="35"/>
                    </a:lnTo>
                    <a:lnTo>
                      <a:pt x="76" y="48"/>
                    </a:lnTo>
                    <a:lnTo>
                      <a:pt x="49" y="64"/>
                    </a:lnTo>
                    <a:lnTo>
                      <a:pt x="37" y="70"/>
                    </a:lnTo>
                    <a:lnTo>
                      <a:pt x="4" y="89"/>
                    </a:lnTo>
                    <a:lnTo>
                      <a:pt x="4" y="109"/>
                    </a:lnTo>
                    <a:lnTo>
                      <a:pt x="2" y="141"/>
                    </a:lnTo>
                    <a:lnTo>
                      <a:pt x="2" y="153"/>
                    </a:lnTo>
                    <a:lnTo>
                      <a:pt x="2" y="163"/>
                    </a:lnTo>
                    <a:lnTo>
                      <a:pt x="1" y="272"/>
                    </a:lnTo>
                    <a:lnTo>
                      <a:pt x="94" y="218"/>
                    </a:lnTo>
                    <a:lnTo>
                      <a:pt x="104" y="212"/>
                    </a:lnTo>
                    <a:lnTo>
                      <a:pt x="114" y="207"/>
                    </a:lnTo>
                    <a:lnTo>
                      <a:pt x="142" y="192"/>
                    </a:lnTo>
                    <a:lnTo>
                      <a:pt x="158" y="182"/>
                    </a:lnTo>
                    <a:lnTo>
                      <a:pt x="159" y="143"/>
                    </a:lnTo>
                    <a:lnTo>
                      <a:pt x="159" y="130"/>
                    </a:lnTo>
                    <a:lnTo>
                      <a:pt x="159" y="98"/>
                    </a:lnTo>
                    <a:lnTo>
                      <a:pt x="161" y="73"/>
                    </a:lnTo>
                    <a:lnTo>
                      <a:pt x="16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4"/>
              <p:cNvSpPr/>
              <p:nvPr/>
            </p:nvSpPr>
            <p:spPr>
              <a:xfrm>
                <a:off x="5375475" y="1251975"/>
                <a:ext cx="3075" cy="1975"/>
              </a:xfrm>
              <a:custGeom>
                <a:rect b="b" l="l" r="r" t="t"/>
                <a:pathLst>
                  <a:path extrusionOk="0" h="79" w="123">
                    <a:moveTo>
                      <a:pt x="12" y="0"/>
                    </a:moveTo>
                    <a:lnTo>
                      <a:pt x="0" y="6"/>
                    </a:lnTo>
                    <a:lnTo>
                      <a:pt x="122" y="79"/>
                    </a:lnTo>
                    <a:lnTo>
                      <a:pt x="122" y="66"/>
                    </a:lnTo>
                    <a:lnTo>
                      <a:pt x="1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4"/>
              <p:cNvSpPr/>
              <p:nvPr/>
            </p:nvSpPr>
            <p:spPr>
              <a:xfrm>
                <a:off x="5375750" y="1251575"/>
                <a:ext cx="2800" cy="2050"/>
              </a:xfrm>
              <a:custGeom>
                <a:rect b="b" l="l" r="r" t="t"/>
                <a:pathLst>
                  <a:path extrusionOk="0" h="82" w="112">
                    <a:moveTo>
                      <a:pt x="28" y="0"/>
                    </a:moveTo>
                    <a:lnTo>
                      <a:pt x="1" y="16"/>
                    </a:lnTo>
                    <a:lnTo>
                      <a:pt x="111" y="82"/>
                    </a:lnTo>
                    <a:lnTo>
                      <a:pt x="111" y="50"/>
                    </a:lnTo>
                    <a:lnTo>
                      <a:pt x="28"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4"/>
              <p:cNvSpPr/>
              <p:nvPr/>
            </p:nvSpPr>
            <p:spPr>
              <a:xfrm>
                <a:off x="5376450" y="1251250"/>
                <a:ext cx="2125" cy="1575"/>
              </a:xfrm>
              <a:custGeom>
                <a:rect b="b" l="l" r="r" t="t"/>
                <a:pathLst>
                  <a:path extrusionOk="0" h="63" w="85">
                    <a:moveTo>
                      <a:pt x="22" y="0"/>
                    </a:moveTo>
                    <a:lnTo>
                      <a:pt x="0" y="13"/>
                    </a:lnTo>
                    <a:lnTo>
                      <a:pt x="83" y="63"/>
                    </a:lnTo>
                    <a:lnTo>
                      <a:pt x="85" y="38"/>
                    </a:lnTo>
                    <a:lnTo>
                      <a:pt x="2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4"/>
              <p:cNvSpPr/>
              <p:nvPr/>
            </p:nvSpPr>
            <p:spPr>
              <a:xfrm>
                <a:off x="5377000" y="1250375"/>
                <a:ext cx="1600" cy="1850"/>
              </a:xfrm>
              <a:custGeom>
                <a:rect b="b" l="l" r="r" t="t"/>
                <a:pathLst>
                  <a:path extrusionOk="0" h="74" w="64">
                    <a:moveTo>
                      <a:pt x="64" y="1"/>
                    </a:moveTo>
                    <a:lnTo>
                      <a:pt x="0" y="35"/>
                    </a:lnTo>
                    <a:lnTo>
                      <a:pt x="63" y="73"/>
                    </a:lnTo>
                    <a:lnTo>
                      <a:pt x="64"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4"/>
              <p:cNvSpPr/>
              <p:nvPr/>
            </p:nvSpPr>
            <p:spPr>
              <a:xfrm>
                <a:off x="5374600" y="1253100"/>
                <a:ext cx="3500" cy="2450"/>
              </a:xfrm>
              <a:custGeom>
                <a:rect b="b" l="l" r="r" t="t"/>
                <a:pathLst>
                  <a:path extrusionOk="0" h="98" w="140">
                    <a:moveTo>
                      <a:pt x="2" y="0"/>
                    </a:moveTo>
                    <a:lnTo>
                      <a:pt x="0" y="32"/>
                    </a:lnTo>
                    <a:lnTo>
                      <a:pt x="112" y="98"/>
                    </a:lnTo>
                    <a:lnTo>
                      <a:pt x="140" y="83"/>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4"/>
              <p:cNvSpPr/>
              <p:nvPr/>
            </p:nvSpPr>
            <p:spPr>
              <a:xfrm>
                <a:off x="5374625" y="1252125"/>
                <a:ext cx="3925" cy="3075"/>
              </a:xfrm>
              <a:custGeom>
                <a:rect b="b" l="l" r="r" t="t"/>
                <a:pathLst>
                  <a:path extrusionOk="0" h="123" w="157">
                    <a:moveTo>
                      <a:pt x="34" y="0"/>
                    </a:moveTo>
                    <a:lnTo>
                      <a:pt x="1" y="19"/>
                    </a:lnTo>
                    <a:lnTo>
                      <a:pt x="1" y="39"/>
                    </a:lnTo>
                    <a:lnTo>
                      <a:pt x="139" y="122"/>
                    </a:lnTo>
                    <a:lnTo>
                      <a:pt x="155" y="112"/>
                    </a:lnTo>
                    <a:lnTo>
                      <a:pt x="156" y="73"/>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4"/>
              <p:cNvSpPr/>
              <p:nvPr/>
            </p:nvSpPr>
            <p:spPr>
              <a:xfrm>
                <a:off x="5374550" y="1254450"/>
                <a:ext cx="2350" cy="2725"/>
              </a:xfrm>
              <a:custGeom>
                <a:rect b="b" l="l" r="r" t="t"/>
                <a:pathLst>
                  <a:path extrusionOk="0" h="109" w="94">
                    <a:moveTo>
                      <a:pt x="2" y="0"/>
                    </a:moveTo>
                    <a:lnTo>
                      <a:pt x="1" y="109"/>
                    </a:lnTo>
                    <a:lnTo>
                      <a:pt x="94" y="55"/>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4"/>
              <p:cNvSpPr/>
              <p:nvPr/>
            </p:nvSpPr>
            <p:spPr>
              <a:xfrm>
                <a:off x="5374600" y="1254175"/>
                <a:ext cx="2550" cy="1675"/>
              </a:xfrm>
              <a:custGeom>
                <a:rect b="b" l="l" r="r" t="t"/>
                <a:pathLst>
                  <a:path extrusionOk="0" h="67" w="102">
                    <a:moveTo>
                      <a:pt x="0" y="1"/>
                    </a:moveTo>
                    <a:lnTo>
                      <a:pt x="0" y="11"/>
                    </a:lnTo>
                    <a:lnTo>
                      <a:pt x="92" y="66"/>
                    </a:lnTo>
                    <a:lnTo>
                      <a:pt x="102" y="60"/>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4"/>
              <p:cNvSpPr/>
              <p:nvPr/>
            </p:nvSpPr>
            <p:spPr>
              <a:xfrm>
                <a:off x="5374600" y="1253900"/>
                <a:ext cx="2825" cy="1800"/>
              </a:xfrm>
              <a:custGeom>
                <a:rect b="b" l="l" r="r" t="t"/>
                <a:pathLst>
                  <a:path extrusionOk="0" h="72" w="113">
                    <a:moveTo>
                      <a:pt x="0" y="0"/>
                    </a:moveTo>
                    <a:lnTo>
                      <a:pt x="0" y="12"/>
                    </a:lnTo>
                    <a:lnTo>
                      <a:pt x="102" y="71"/>
                    </a:lnTo>
                    <a:lnTo>
                      <a:pt x="112" y="66"/>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4"/>
              <p:cNvSpPr/>
              <p:nvPr/>
            </p:nvSpPr>
            <p:spPr>
              <a:xfrm>
                <a:off x="5373900" y="1249075"/>
                <a:ext cx="5475" cy="3550"/>
              </a:xfrm>
              <a:custGeom>
                <a:rect b="b" l="l" r="r" t="t"/>
                <a:pathLst>
                  <a:path extrusionOk="0" h="142" w="219">
                    <a:moveTo>
                      <a:pt x="218" y="0"/>
                    </a:moveTo>
                    <a:lnTo>
                      <a:pt x="1" y="124"/>
                    </a:lnTo>
                    <a:lnTo>
                      <a:pt x="30" y="141"/>
                    </a:lnTo>
                    <a:lnTo>
                      <a:pt x="188" y="53"/>
                    </a:lnTo>
                    <a:lnTo>
                      <a:pt x="218"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4"/>
              <p:cNvSpPr/>
              <p:nvPr/>
            </p:nvSpPr>
            <p:spPr>
              <a:xfrm>
                <a:off x="5373775" y="1254900"/>
                <a:ext cx="5500" cy="3575"/>
              </a:xfrm>
              <a:custGeom>
                <a:rect b="b" l="l" r="r" t="t"/>
                <a:pathLst>
                  <a:path extrusionOk="0" h="143" w="220">
                    <a:moveTo>
                      <a:pt x="189" y="1"/>
                    </a:moveTo>
                    <a:lnTo>
                      <a:pt x="32" y="91"/>
                    </a:lnTo>
                    <a:lnTo>
                      <a:pt x="0" y="143"/>
                    </a:lnTo>
                    <a:lnTo>
                      <a:pt x="219" y="18"/>
                    </a:lnTo>
                    <a:lnTo>
                      <a:pt x="189"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4"/>
              <p:cNvSpPr/>
              <p:nvPr/>
            </p:nvSpPr>
            <p:spPr>
              <a:xfrm>
                <a:off x="5374550" y="1254725"/>
                <a:ext cx="3950" cy="2450"/>
              </a:xfrm>
              <a:custGeom>
                <a:rect b="b" l="l" r="r" t="t"/>
                <a:pathLst>
                  <a:path extrusionOk="0" h="98" w="158">
                    <a:moveTo>
                      <a:pt x="150" y="1"/>
                    </a:moveTo>
                    <a:lnTo>
                      <a:pt x="1" y="86"/>
                    </a:lnTo>
                    <a:lnTo>
                      <a:pt x="1" y="98"/>
                    </a:lnTo>
                    <a:lnTo>
                      <a:pt x="158" y="8"/>
                    </a:lnTo>
                    <a:lnTo>
                      <a:pt x="15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4"/>
              <p:cNvSpPr/>
              <p:nvPr/>
            </p:nvSpPr>
            <p:spPr>
              <a:xfrm>
                <a:off x="5378300" y="1250375"/>
                <a:ext cx="300" cy="4550"/>
              </a:xfrm>
              <a:custGeom>
                <a:rect b="b" l="l" r="r" t="t"/>
                <a:pathLst>
                  <a:path extrusionOk="0" h="182" w="12">
                    <a:moveTo>
                      <a:pt x="12" y="1"/>
                    </a:moveTo>
                    <a:lnTo>
                      <a:pt x="3" y="5"/>
                    </a:lnTo>
                    <a:lnTo>
                      <a:pt x="0" y="175"/>
                    </a:lnTo>
                    <a:lnTo>
                      <a:pt x="8" y="182"/>
                    </a:lnTo>
                    <a:lnTo>
                      <a:pt x="1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4"/>
              <p:cNvSpPr/>
              <p:nvPr/>
            </p:nvSpPr>
            <p:spPr>
              <a:xfrm>
                <a:off x="5373500" y="1251975"/>
                <a:ext cx="425" cy="6500"/>
              </a:xfrm>
              <a:custGeom>
                <a:rect b="b" l="l" r="r" t="t"/>
                <a:pathLst>
                  <a:path extrusionOk="0" h="260" w="17">
                    <a:moveTo>
                      <a:pt x="5" y="0"/>
                    </a:moveTo>
                    <a:lnTo>
                      <a:pt x="1" y="253"/>
                    </a:lnTo>
                    <a:lnTo>
                      <a:pt x="11" y="260"/>
                    </a:lnTo>
                    <a:lnTo>
                      <a:pt x="17" y="8"/>
                    </a:lnTo>
                    <a:lnTo>
                      <a:pt x="5"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4"/>
              <p:cNvSpPr/>
              <p:nvPr/>
            </p:nvSpPr>
            <p:spPr>
              <a:xfrm>
                <a:off x="5373625" y="1248900"/>
                <a:ext cx="5750" cy="3275"/>
              </a:xfrm>
              <a:custGeom>
                <a:rect b="b" l="l" r="r" t="t"/>
                <a:pathLst>
                  <a:path extrusionOk="0" h="131" w="230">
                    <a:moveTo>
                      <a:pt x="218" y="0"/>
                    </a:moveTo>
                    <a:lnTo>
                      <a:pt x="0" y="123"/>
                    </a:lnTo>
                    <a:lnTo>
                      <a:pt x="12" y="131"/>
                    </a:lnTo>
                    <a:lnTo>
                      <a:pt x="229" y="7"/>
                    </a:lnTo>
                    <a:lnTo>
                      <a:pt x="218"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4"/>
              <p:cNvSpPr/>
              <p:nvPr/>
            </p:nvSpPr>
            <p:spPr>
              <a:xfrm>
                <a:off x="5373625" y="1258900"/>
                <a:ext cx="5575" cy="9375"/>
              </a:xfrm>
              <a:custGeom>
                <a:rect b="b" l="l" r="r" t="t"/>
                <a:pathLst>
                  <a:path extrusionOk="0" h="375" w="223">
                    <a:moveTo>
                      <a:pt x="222" y="0"/>
                    </a:moveTo>
                    <a:lnTo>
                      <a:pt x="5" y="124"/>
                    </a:lnTo>
                    <a:lnTo>
                      <a:pt x="0" y="374"/>
                    </a:lnTo>
                    <a:lnTo>
                      <a:pt x="218" y="250"/>
                    </a:lnTo>
                    <a:lnTo>
                      <a:pt x="222"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4"/>
              <p:cNvSpPr/>
              <p:nvPr/>
            </p:nvSpPr>
            <p:spPr>
              <a:xfrm>
                <a:off x="5374375" y="1260200"/>
                <a:ext cx="4050" cy="6800"/>
              </a:xfrm>
              <a:custGeom>
                <a:rect b="b" l="l" r="r" t="t"/>
                <a:pathLst>
                  <a:path extrusionOk="0" h="272" w="162">
                    <a:moveTo>
                      <a:pt x="162" y="1"/>
                    </a:moveTo>
                    <a:lnTo>
                      <a:pt x="98" y="35"/>
                    </a:lnTo>
                    <a:lnTo>
                      <a:pt x="76" y="48"/>
                    </a:lnTo>
                    <a:lnTo>
                      <a:pt x="49" y="63"/>
                    </a:lnTo>
                    <a:lnTo>
                      <a:pt x="37" y="70"/>
                    </a:lnTo>
                    <a:lnTo>
                      <a:pt x="4" y="89"/>
                    </a:lnTo>
                    <a:lnTo>
                      <a:pt x="4" y="109"/>
                    </a:lnTo>
                    <a:lnTo>
                      <a:pt x="2" y="140"/>
                    </a:lnTo>
                    <a:lnTo>
                      <a:pt x="2" y="151"/>
                    </a:lnTo>
                    <a:lnTo>
                      <a:pt x="2" y="163"/>
                    </a:lnTo>
                    <a:lnTo>
                      <a:pt x="1" y="272"/>
                    </a:lnTo>
                    <a:lnTo>
                      <a:pt x="95" y="218"/>
                    </a:lnTo>
                    <a:lnTo>
                      <a:pt x="104" y="212"/>
                    </a:lnTo>
                    <a:lnTo>
                      <a:pt x="114" y="206"/>
                    </a:lnTo>
                    <a:lnTo>
                      <a:pt x="141" y="191"/>
                    </a:lnTo>
                    <a:lnTo>
                      <a:pt x="159" y="182"/>
                    </a:lnTo>
                    <a:lnTo>
                      <a:pt x="159" y="143"/>
                    </a:lnTo>
                    <a:lnTo>
                      <a:pt x="159" y="130"/>
                    </a:lnTo>
                    <a:lnTo>
                      <a:pt x="160" y="98"/>
                    </a:lnTo>
                    <a:lnTo>
                      <a:pt x="160" y="73"/>
                    </a:lnTo>
                    <a:lnTo>
                      <a:pt x="16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4"/>
              <p:cNvSpPr/>
              <p:nvPr/>
            </p:nvSpPr>
            <p:spPr>
              <a:xfrm>
                <a:off x="5375275" y="1261750"/>
                <a:ext cx="3075" cy="2025"/>
              </a:xfrm>
              <a:custGeom>
                <a:rect b="b" l="l" r="r" t="t"/>
                <a:pathLst>
                  <a:path extrusionOk="0" h="81" w="123">
                    <a:moveTo>
                      <a:pt x="13" y="1"/>
                    </a:moveTo>
                    <a:lnTo>
                      <a:pt x="1" y="8"/>
                    </a:lnTo>
                    <a:lnTo>
                      <a:pt x="123" y="81"/>
                    </a:lnTo>
                    <a:lnTo>
                      <a:pt x="123" y="68"/>
                    </a:lnTo>
                    <a:lnTo>
                      <a:pt x="13"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4"/>
              <p:cNvSpPr/>
              <p:nvPr/>
            </p:nvSpPr>
            <p:spPr>
              <a:xfrm>
                <a:off x="5375575" y="1261400"/>
                <a:ext cx="2825" cy="2050"/>
              </a:xfrm>
              <a:custGeom>
                <a:rect b="b" l="l" r="r" t="t"/>
                <a:pathLst>
                  <a:path extrusionOk="0" h="82" w="113">
                    <a:moveTo>
                      <a:pt x="28" y="0"/>
                    </a:moveTo>
                    <a:lnTo>
                      <a:pt x="1" y="15"/>
                    </a:lnTo>
                    <a:lnTo>
                      <a:pt x="111" y="82"/>
                    </a:lnTo>
                    <a:lnTo>
                      <a:pt x="112" y="50"/>
                    </a:lnTo>
                    <a:lnTo>
                      <a:pt x="28"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4"/>
              <p:cNvSpPr/>
              <p:nvPr/>
            </p:nvSpPr>
            <p:spPr>
              <a:xfrm>
                <a:off x="5376275" y="1261075"/>
                <a:ext cx="2125" cy="1575"/>
              </a:xfrm>
              <a:custGeom>
                <a:rect b="b" l="l" r="r" t="t"/>
                <a:pathLst>
                  <a:path extrusionOk="0" h="63" w="85">
                    <a:moveTo>
                      <a:pt x="22" y="0"/>
                    </a:moveTo>
                    <a:lnTo>
                      <a:pt x="0" y="13"/>
                    </a:lnTo>
                    <a:lnTo>
                      <a:pt x="84" y="63"/>
                    </a:lnTo>
                    <a:lnTo>
                      <a:pt x="84" y="38"/>
                    </a:lnTo>
                    <a:lnTo>
                      <a:pt x="2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4"/>
              <p:cNvSpPr/>
              <p:nvPr/>
            </p:nvSpPr>
            <p:spPr>
              <a:xfrm>
                <a:off x="5376800" y="1260200"/>
                <a:ext cx="1625" cy="1850"/>
              </a:xfrm>
              <a:custGeom>
                <a:rect b="b" l="l" r="r" t="t"/>
                <a:pathLst>
                  <a:path extrusionOk="0" h="74" w="65">
                    <a:moveTo>
                      <a:pt x="65" y="1"/>
                    </a:moveTo>
                    <a:lnTo>
                      <a:pt x="1" y="35"/>
                    </a:lnTo>
                    <a:lnTo>
                      <a:pt x="63" y="73"/>
                    </a:lnTo>
                    <a:lnTo>
                      <a:pt x="6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4"/>
              <p:cNvSpPr/>
              <p:nvPr/>
            </p:nvSpPr>
            <p:spPr>
              <a:xfrm>
                <a:off x="5374425" y="1262925"/>
                <a:ext cx="3500" cy="2450"/>
              </a:xfrm>
              <a:custGeom>
                <a:rect b="b" l="l" r="r" t="t"/>
                <a:pathLst>
                  <a:path extrusionOk="0" h="98" w="140">
                    <a:moveTo>
                      <a:pt x="2" y="0"/>
                    </a:moveTo>
                    <a:lnTo>
                      <a:pt x="0" y="31"/>
                    </a:lnTo>
                    <a:lnTo>
                      <a:pt x="112" y="97"/>
                    </a:lnTo>
                    <a:lnTo>
                      <a:pt x="139" y="82"/>
                    </a:lnTo>
                    <a:lnTo>
                      <a:pt x="2"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4"/>
              <p:cNvSpPr/>
              <p:nvPr/>
            </p:nvSpPr>
            <p:spPr>
              <a:xfrm>
                <a:off x="5374450" y="1261950"/>
                <a:ext cx="3900" cy="3025"/>
              </a:xfrm>
              <a:custGeom>
                <a:rect b="b" l="l" r="r" t="t"/>
                <a:pathLst>
                  <a:path extrusionOk="0" h="121" w="156">
                    <a:moveTo>
                      <a:pt x="34" y="0"/>
                    </a:moveTo>
                    <a:lnTo>
                      <a:pt x="1" y="19"/>
                    </a:lnTo>
                    <a:lnTo>
                      <a:pt x="1" y="39"/>
                    </a:lnTo>
                    <a:lnTo>
                      <a:pt x="138" y="121"/>
                    </a:lnTo>
                    <a:lnTo>
                      <a:pt x="156" y="112"/>
                    </a:lnTo>
                    <a:lnTo>
                      <a:pt x="156" y="73"/>
                    </a:lnTo>
                    <a:lnTo>
                      <a:pt x="34"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4"/>
              <p:cNvSpPr/>
              <p:nvPr/>
            </p:nvSpPr>
            <p:spPr>
              <a:xfrm>
                <a:off x="5374375" y="1264250"/>
                <a:ext cx="2375" cy="2750"/>
              </a:xfrm>
              <a:custGeom>
                <a:rect b="b" l="l" r="r" t="t"/>
                <a:pathLst>
                  <a:path extrusionOk="0" h="110" w="95">
                    <a:moveTo>
                      <a:pt x="2" y="1"/>
                    </a:moveTo>
                    <a:lnTo>
                      <a:pt x="1" y="110"/>
                    </a:lnTo>
                    <a:lnTo>
                      <a:pt x="95" y="56"/>
                    </a:lnTo>
                    <a:lnTo>
                      <a:pt x="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4"/>
              <p:cNvSpPr/>
              <p:nvPr/>
            </p:nvSpPr>
            <p:spPr>
              <a:xfrm>
                <a:off x="5374425" y="1263975"/>
                <a:ext cx="2550" cy="1700"/>
              </a:xfrm>
              <a:custGeom>
                <a:rect b="b" l="l" r="r" t="t"/>
                <a:pathLst>
                  <a:path extrusionOk="0" h="68" w="102">
                    <a:moveTo>
                      <a:pt x="0" y="0"/>
                    </a:moveTo>
                    <a:lnTo>
                      <a:pt x="0" y="12"/>
                    </a:lnTo>
                    <a:lnTo>
                      <a:pt x="93" y="67"/>
                    </a:lnTo>
                    <a:lnTo>
                      <a:pt x="102" y="61"/>
                    </a:lnTo>
                    <a:lnTo>
                      <a:pt x="0"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4"/>
              <p:cNvSpPr/>
              <p:nvPr/>
            </p:nvSpPr>
            <p:spPr>
              <a:xfrm>
                <a:off x="5374425" y="1263675"/>
                <a:ext cx="2800" cy="1850"/>
              </a:xfrm>
              <a:custGeom>
                <a:rect b="b" l="l" r="r" t="t"/>
                <a:pathLst>
                  <a:path extrusionOk="0" h="74" w="112">
                    <a:moveTo>
                      <a:pt x="0" y="1"/>
                    </a:moveTo>
                    <a:lnTo>
                      <a:pt x="0" y="12"/>
                    </a:lnTo>
                    <a:lnTo>
                      <a:pt x="102" y="73"/>
                    </a:lnTo>
                    <a:lnTo>
                      <a:pt x="112" y="67"/>
                    </a:lnTo>
                    <a:lnTo>
                      <a:pt x="0"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4"/>
              <p:cNvSpPr/>
              <p:nvPr/>
            </p:nvSpPr>
            <p:spPr>
              <a:xfrm>
                <a:off x="5373725" y="1258900"/>
                <a:ext cx="5475" cy="3550"/>
              </a:xfrm>
              <a:custGeom>
                <a:rect b="b" l="l" r="r" t="t"/>
                <a:pathLst>
                  <a:path extrusionOk="0" h="142" w="219">
                    <a:moveTo>
                      <a:pt x="218" y="0"/>
                    </a:moveTo>
                    <a:lnTo>
                      <a:pt x="1" y="124"/>
                    </a:lnTo>
                    <a:lnTo>
                      <a:pt x="30" y="141"/>
                    </a:lnTo>
                    <a:lnTo>
                      <a:pt x="188" y="53"/>
                    </a:lnTo>
                    <a:lnTo>
                      <a:pt x="218" y="0"/>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4"/>
              <p:cNvSpPr/>
              <p:nvPr/>
            </p:nvSpPr>
            <p:spPr>
              <a:xfrm>
                <a:off x="5373625" y="1264725"/>
                <a:ext cx="5450" cy="3550"/>
              </a:xfrm>
              <a:custGeom>
                <a:rect b="b" l="l" r="r" t="t"/>
                <a:pathLst>
                  <a:path extrusionOk="0" h="142" w="218">
                    <a:moveTo>
                      <a:pt x="189" y="1"/>
                    </a:moveTo>
                    <a:lnTo>
                      <a:pt x="31" y="91"/>
                    </a:lnTo>
                    <a:lnTo>
                      <a:pt x="0" y="141"/>
                    </a:lnTo>
                    <a:lnTo>
                      <a:pt x="218" y="17"/>
                    </a:lnTo>
                    <a:lnTo>
                      <a:pt x="189"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4"/>
              <p:cNvSpPr/>
              <p:nvPr/>
            </p:nvSpPr>
            <p:spPr>
              <a:xfrm>
                <a:off x="5374375" y="1264550"/>
                <a:ext cx="3975" cy="2450"/>
              </a:xfrm>
              <a:custGeom>
                <a:rect b="b" l="l" r="r" t="t"/>
                <a:pathLst>
                  <a:path extrusionOk="0" h="98" w="159">
                    <a:moveTo>
                      <a:pt x="150" y="1"/>
                    </a:moveTo>
                    <a:lnTo>
                      <a:pt x="1" y="86"/>
                    </a:lnTo>
                    <a:lnTo>
                      <a:pt x="1" y="98"/>
                    </a:lnTo>
                    <a:lnTo>
                      <a:pt x="159" y="8"/>
                    </a:lnTo>
                    <a:lnTo>
                      <a:pt x="15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4"/>
              <p:cNvSpPr/>
              <p:nvPr/>
            </p:nvSpPr>
            <p:spPr>
              <a:xfrm>
                <a:off x="5378125" y="1260200"/>
                <a:ext cx="300" cy="4550"/>
              </a:xfrm>
              <a:custGeom>
                <a:rect b="b" l="l" r="r" t="t"/>
                <a:pathLst>
                  <a:path extrusionOk="0" h="182" w="12">
                    <a:moveTo>
                      <a:pt x="12" y="1"/>
                    </a:moveTo>
                    <a:lnTo>
                      <a:pt x="3" y="5"/>
                    </a:lnTo>
                    <a:lnTo>
                      <a:pt x="0" y="175"/>
                    </a:lnTo>
                    <a:lnTo>
                      <a:pt x="9" y="182"/>
                    </a:lnTo>
                    <a:lnTo>
                      <a:pt x="12"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4"/>
              <p:cNvSpPr/>
              <p:nvPr/>
            </p:nvSpPr>
            <p:spPr>
              <a:xfrm>
                <a:off x="5373325" y="1261750"/>
                <a:ext cx="425" cy="6525"/>
              </a:xfrm>
              <a:custGeom>
                <a:rect b="b" l="l" r="r" t="t"/>
                <a:pathLst>
                  <a:path extrusionOk="0" h="261" w="17">
                    <a:moveTo>
                      <a:pt x="5" y="1"/>
                    </a:moveTo>
                    <a:lnTo>
                      <a:pt x="1" y="255"/>
                    </a:lnTo>
                    <a:lnTo>
                      <a:pt x="12" y="260"/>
                    </a:lnTo>
                    <a:lnTo>
                      <a:pt x="17" y="10"/>
                    </a:lnTo>
                    <a:lnTo>
                      <a:pt x="5" y="1"/>
                    </a:lnTo>
                    <a:close/>
                  </a:path>
                </a:pathLst>
              </a:custGeom>
              <a:solidFill>
                <a:srgbClr val="F4AA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4"/>
              <p:cNvSpPr/>
              <p:nvPr/>
            </p:nvSpPr>
            <p:spPr>
              <a:xfrm>
                <a:off x="5373450" y="1258725"/>
                <a:ext cx="5750" cy="3275"/>
              </a:xfrm>
              <a:custGeom>
                <a:rect b="b" l="l" r="r" t="t"/>
                <a:pathLst>
                  <a:path extrusionOk="0" h="131" w="230">
                    <a:moveTo>
                      <a:pt x="218" y="0"/>
                    </a:moveTo>
                    <a:lnTo>
                      <a:pt x="0" y="122"/>
                    </a:lnTo>
                    <a:lnTo>
                      <a:pt x="12" y="131"/>
                    </a:lnTo>
                    <a:lnTo>
                      <a:pt x="229" y="7"/>
                    </a:lnTo>
                    <a:lnTo>
                      <a:pt x="218"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4"/>
              <p:cNvSpPr/>
              <p:nvPr/>
            </p:nvSpPr>
            <p:spPr>
              <a:xfrm>
                <a:off x="5303100" y="1276400"/>
                <a:ext cx="6200" cy="4775"/>
              </a:xfrm>
              <a:custGeom>
                <a:rect b="b" l="l" r="r" t="t"/>
                <a:pathLst>
                  <a:path extrusionOk="0" h="191" w="248">
                    <a:moveTo>
                      <a:pt x="2" y="1"/>
                    </a:moveTo>
                    <a:lnTo>
                      <a:pt x="1" y="67"/>
                    </a:lnTo>
                    <a:lnTo>
                      <a:pt x="194" y="191"/>
                    </a:lnTo>
                    <a:lnTo>
                      <a:pt x="247" y="162"/>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4"/>
              <p:cNvSpPr/>
              <p:nvPr/>
            </p:nvSpPr>
            <p:spPr>
              <a:xfrm>
                <a:off x="5296725" y="1276400"/>
                <a:ext cx="6450" cy="4500"/>
              </a:xfrm>
              <a:custGeom>
                <a:rect b="b" l="l" r="r" t="t"/>
                <a:pathLst>
                  <a:path extrusionOk="0" h="180" w="258">
                    <a:moveTo>
                      <a:pt x="257" y="1"/>
                    </a:moveTo>
                    <a:lnTo>
                      <a:pt x="1" y="149"/>
                    </a:lnTo>
                    <a:lnTo>
                      <a:pt x="51" y="179"/>
                    </a:lnTo>
                    <a:lnTo>
                      <a:pt x="256" y="67"/>
                    </a:lnTo>
                    <a:lnTo>
                      <a:pt x="257"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4"/>
              <p:cNvSpPr/>
              <p:nvPr/>
            </p:nvSpPr>
            <p:spPr>
              <a:xfrm>
                <a:off x="5298000" y="1278075"/>
                <a:ext cx="9950" cy="5825"/>
              </a:xfrm>
              <a:custGeom>
                <a:rect b="b" l="l" r="r" t="t"/>
                <a:pathLst>
                  <a:path extrusionOk="0" h="233" w="398">
                    <a:moveTo>
                      <a:pt x="205" y="0"/>
                    </a:moveTo>
                    <a:lnTo>
                      <a:pt x="0" y="112"/>
                    </a:lnTo>
                    <a:lnTo>
                      <a:pt x="201" y="232"/>
                    </a:lnTo>
                    <a:lnTo>
                      <a:pt x="398" y="124"/>
                    </a:lnTo>
                    <a:lnTo>
                      <a:pt x="205"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4"/>
              <p:cNvSpPr/>
              <p:nvPr/>
            </p:nvSpPr>
            <p:spPr>
              <a:xfrm>
                <a:off x="5294600" y="1275125"/>
                <a:ext cx="16575" cy="5300"/>
              </a:xfrm>
              <a:custGeom>
                <a:rect b="b" l="l" r="r" t="t"/>
                <a:pathLst>
                  <a:path extrusionOk="0" h="212" w="663">
                    <a:moveTo>
                      <a:pt x="344" y="1"/>
                    </a:moveTo>
                    <a:lnTo>
                      <a:pt x="0" y="200"/>
                    </a:lnTo>
                    <a:lnTo>
                      <a:pt x="87" y="201"/>
                    </a:lnTo>
                    <a:lnTo>
                      <a:pt x="87" y="201"/>
                    </a:lnTo>
                    <a:lnTo>
                      <a:pt x="86" y="200"/>
                    </a:lnTo>
                    <a:lnTo>
                      <a:pt x="342" y="52"/>
                    </a:lnTo>
                    <a:lnTo>
                      <a:pt x="582" y="210"/>
                    </a:lnTo>
                    <a:lnTo>
                      <a:pt x="663" y="211"/>
                    </a:lnTo>
                    <a:lnTo>
                      <a:pt x="663" y="211"/>
                    </a:lnTo>
                    <a:lnTo>
                      <a:pt x="344"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4"/>
              <p:cNvSpPr/>
              <p:nvPr/>
            </p:nvSpPr>
            <p:spPr>
              <a:xfrm>
                <a:off x="5306125" y="1272525"/>
                <a:ext cx="1250" cy="10250"/>
              </a:xfrm>
              <a:custGeom>
                <a:rect b="b" l="l" r="r" t="t"/>
                <a:pathLst>
                  <a:path extrusionOk="0" h="410" w="50">
                    <a:moveTo>
                      <a:pt x="29" y="1"/>
                    </a:moveTo>
                    <a:lnTo>
                      <a:pt x="0" y="410"/>
                    </a:lnTo>
                    <a:lnTo>
                      <a:pt x="50" y="367"/>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4"/>
              <p:cNvSpPr/>
              <p:nvPr/>
            </p:nvSpPr>
            <p:spPr>
              <a:xfrm>
                <a:off x="5304925" y="1271325"/>
                <a:ext cx="1250" cy="10250"/>
              </a:xfrm>
              <a:custGeom>
                <a:rect b="b" l="l" r="r" t="t"/>
                <a:pathLst>
                  <a:path extrusionOk="0" h="410" w="50">
                    <a:moveTo>
                      <a:pt x="29" y="1"/>
                    </a:moveTo>
                    <a:lnTo>
                      <a:pt x="0" y="410"/>
                    </a:lnTo>
                    <a:lnTo>
                      <a:pt x="50"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4"/>
              <p:cNvSpPr/>
              <p:nvPr/>
            </p:nvSpPr>
            <p:spPr>
              <a:xfrm>
                <a:off x="5303975" y="1270750"/>
                <a:ext cx="1250" cy="10250"/>
              </a:xfrm>
              <a:custGeom>
                <a:rect b="b" l="l" r="r" t="t"/>
                <a:pathLst>
                  <a:path extrusionOk="0" h="410" w="50">
                    <a:moveTo>
                      <a:pt x="28" y="1"/>
                    </a:moveTo>
                    <a:lnTo>
                      <a:pt x="1" y="409"/>
                    </a:lnTo>
                    <a:lnTo>
                      <a:pt x="50" y="367"/>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4"/>
              <p:cNvSpPr/>
              <p:nvPr/>
            </p:nvSpPr>
            <p:spPr>
              <a:xfrm>
                <a:off x="5303375" y="1271300"/>
                <a:ext cx="1250" cy="10250"/>
              </a:xfrm>
              <a:custGeom>
                <a:rect b="b" l="l" r="r" t="t"/>
                <a:pathLst>
                  <a:path extrusionOk="0" h="410" w="50">
                    <a:moveTo>
                      <a:pt x="28" y="0"/>
                    </a:moveTo>
                    <a:lnTo>
                      <a:pt x="0" y="409"/>
                    </a:lnTo>
                    <a:lnTo>
                      <a:pt x="49"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4"/>
              <p:cNvSpPr/>
              <p:nvPr/>
            </p:nvSpPr>
            <p:spPr>
              <a:xfrm>
                <a:off x="5301850" y="1270025"/>
                <a:ext cx="1250" cy="10225"/>
              </a:xfrm>
              <a:custGeom>
                <a:rect b="b" l="l" r="r" t="t"/>
                <a:pathLst>
                  <a:path extrusionOk="0" h="409" w="50">
                    <a:moveTo>
                      <a:pt x="29" y="1"/>
                    </a:moveTo>
                    <a:lnTo>
                      <a:pt x="0" y="408"/>
                    </a:lnTo>
                    <a:lnTo>
                      <a:pt x="49" y="366"/>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4"/>
              <p:cNvSpPr/>
              <p:nvPr/>
            </p:nvSpPr>
            <p:spPr>
              <a:xfrm>
                <a:off x="5301050" y="1271050"/>
                <a:ext cx="1250" cy="10250"/>
              </a:xfrm>
              <a:custGeom>
                <a:rect b="b" l="l" r="r" t="t"/>
                <a:pathLst>
                  <a:path extrusionOk="0" h="410" w="50">
                    <a:moveTo>
                      <a:pt x="29" y="0"/>
                    </a:moveTo>
                    <a:lnTo>
                      <a:pt x="0" y="409"/>
                    </a:lnTo>
                    <a:lnTo>
                      <a:pt x="50"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4"/>
              <p:cNvSpPr/>
              <p:nvPr/>
            </p:nvSpPr>
            <p:spPr>
              <a:xfrm>
                <a:off x="5302750" y="1271300"/>
                <a:ext cx="1250" cy="10250"/>
              </a:xfrm>
              <a:custGeom>
                <a:rect b="b" l="l" r="r" t="t"/>
                <a:pathLst>
                  <a:path extrusionOk="0" h="410" w="50">
                    <a:moveTo>
                      <a:pt x="29" y="0"/>
                    </a:moveTo>
                    <a:lnTo>
                      <a:pt x="0" y="409"/>
                    </a:lnTo>
                    <a:lnTo>
                      <a:pt x="50"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4"/>
              <p:cNvSpPr/>
              <p:nvPr/>
            </p:nvSpPr>
            <p:spPr>
              <a:xfrm>
                <a:off x="5300425" y="1271250"/>
                <a:ext cx="1250" cy="10250"/>
              </a:xfrm>
              <a:custGeom>
                <a:rect b="b" l="l" r="r" t="t"/>
                <a:pathLst>
                  <a:path extrusionOk="0" h="410" w="50">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4"/>
              <p:cNvSpPr/>
              <p:nvPr/>
            </p:nvSpPr>
            <p:spPr>
              <a:xfrm>
                <a:off x="5299600" y="1271475"/>
                <a:ext cx="1250" cy="10250"/>
              </a:xfrm>
              <a:custGeom>
                <a:rect b="b" l="l" r="r" t="t"/>
                <a:pathLst>
                  <a:path extrusionOk="0" h="410" w="50">
                    <a:moveTo>
                      <a:pt x="29" y="1"/>
                    </a:moveTo>
                    <a:lnTo>
                      <a:pt x="0" y="409"/>
                    </a:lnTo>
                    <a:lnTo>
                      <a:pt x="50" y="367"/>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4"/>
              <p:cNvSpPr/>
              <p:nvPr/>
            </p:nvSpPr>
            <p:spPr>
              <a:xfrm>
                <a:off x="5299025" y="1271000"/>
                <a:ext cx="1250" cy="10250"/>
              </a:xfrm>
              <a:custGeom>
                <a:rect b="b" l="l" r="r" t="t"/>
                <a:pathLst>
                  <a:path extrusionOk="0" h="410" w="50">
                    <a:moveTo>
                      <a:pt x="28" y="1"/>
                    </a:moveTo>
                    <a:lnTo>
                      <a:pt x="0" y="410"/>
                    </a:lnTo>
                    <a:lnTo>
                      <a:pt x="49" y="368"/>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4"/>
              <p:cNvSpPr/>
              <p:nvPr/>
            </p:nvSpPr>
            <p:spPr>
              <a:xfrm>
                <a:off x="5298350" y="1272500"/>
                <a:ext cx="1275" cy="10250"/>
              </a:xfrm>
              <a:custGeom>
                <a:rect b="b" l="l" r="r" t="t"/>
                <a:pathLst>
                  <a:path extrusionOk="0" h="410" w="51">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4"/>
              <p:cNvSpPr/>
              <p:nvPr/>
            </p:nvSpPr>
            <p:spPr>
              <a:xfrm>
                <a:off x="5299225" y="1273575"/>
                <a:ext cx="1275" cy="10250"/>
              </a:xfrm>
              <a:custGeom>
                <a:rect b="b" l="l" r="r" t="t"/>
                <a:pathLst>
                  <a:path extrusionOk="0" h="410" w="51">
                    <a:moveTo>
                      <a:pt x="28" y="1"/>
                    </a:moveTo>
                    <a:lnTo>
                      <a:pt x="1" y="410"/>
                    </a:lnTo>
                    <a:lnTo>
                      <a:pt x="50" y="368"/>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4"/>
              <p:cNvSpPr/>
              <p:nvPr/>
            </p:nvSpPr>
            <p:spPr>
              <a:xfrm>
                <a:off x="5300175" y="1274050"/>
                <a:ext cx="1225" cy="10250"/>
              </a:xfrm>
              <a:custGeom>
                <a:rect b="b" l="l" r="r" t="t"/>
                <a:pathLst>
                  <a:path extrusionOk="0" h="410" w="49">
                    <a:moveTo>
                      <a:pt x="28" y="0"/>
                    </a:moveTo>
                    <a:lnTo>
                      <a:pt x="0" y="409"/>
                    </a:lnTo>
                    <a:lnTo>
                      <a:pt x="48"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4"/>
              <p:cNvSpPr/>
              <p:nvPr/>
            </p:nvSpPr>
            <p:spPr>
              <a:xfrm>
                <a:off x="5300975" y="1275100"/>
                <a:ext cx="1250" cy="10250"/>
              </a:xfrm>
              <a:custGeom>
                <a:rect b="b" l="l" r="r" t="t"/>
                <a:pathLst>
                  <a:path extrusionOk="0" h="410" w="50">
                    <a:moveTo>
                      <a:pt x="29" y="1"/>
                    </a:moveTo>
                    <a:lnTo>
                      <a:pt x="0" y="409"/>
                    </a:lnTo>
                    <a:lnTo>
                      <a:pt x="50" y="367"/>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4"/>
              <p:cNvSpPr/>
              <p:nvPr/>
            </p:nvSpPr>
            <p:spPr>
              <a:xfrm>
                <a:off x="5301575" y="1273950"/>
                <a:ext cx="1275" cy="10250"/>
              </a:xfrm>
              <a:custGeom>
                <a:rect b="b" l="l" r="r" t="t"/>
                <a:pathLst>
                  <a:path extrusionOk="0" h="410" w="51">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4"/>
              <p:cNvSpPr/>
              <p:nvPr/>
            </p:nvSpPr>
            <p:spPr>
              <a:xfrm>
                <a:off x="5302200" y="1274875"/>
                <a:ext cx="1225" cy="10250"/>
              </a:xfrm>
              <a:custGeom>
                <a:rect b="b" l="l" r="r" t="t"/>
                <a:pathLst>
                  <a:path extrusionOk="0" h="410" w="49">
                    <a:moveTo>
                      <a:pt x="28" y="1"/>
                    </a:moveTo>
                    <a:lnTo>
                      <a:pt x="1" y="410"/>
                    </a:lnTo>
                    <a:lnTo>
                      <a:pt x="49" y="368"/>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4"/>
              <p:cNvSpPr/>
              <p:nvPr/>
            </p:nvSpPr>
            <p:spPr>
              <a:xfrm>
                <a:off x="5303000" y="1274875"/>
                <a:ext cx="1250" cy="10250"/>
              </a:xfrm>
              <a:custGeom>
                <a:rect b="b" l="l" r="r" t="t"/>
                <a:pathLst>
                  <a:path extrusionOk="0" h="410" w="50">
                    <a:moveTo>
                      <a:pt x="28" y="1"/>
                    </a:moveTo>
                    <a:lnTo>
                      <a:pt x="1" y="410"/>
                    </a:lnTo>
                    <a:lnTo>
                      <a:pt x="50" y="368"/>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4"/>
              <p:cNvSpPr/>
              <p:nvPr/>
            </p:nvSpPr>
            <p:spPr>
              <a:xfrm>
                <a:off x="5303625" y="1274375"/>
                <a:ext cx="1250" cy="10250"/>
              </a:xfrm>
              <a:custGeom>
                <a:rect b="b" l="l" r="r" t="t"/>
                <a:pathLst>
                  <a:path extrusionOk="0" h="410" w="50">
                    <a:moveTo>
                      <a:pt x="28" y="1"/>
                    </a:moveTo>
                    <a:lnTo>
                      <a:pt x="0" y="409"/>
                    </a:lnTo>
                    <a:lnTo>
                      <a:pt x="50" y="367"/>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4"/>
              <p:cNvSpPr/>
              <p:nvPr/>
            </p:nvSpPr>
            <p:spPr>
              <a:xfrm>
                <a:off x="5304425" y="1274375"/>
                <a:ext cx="1250" cy="10250"/>
              </a:xfrm>
              <a:custGeom>
                <a:rect b="b" l="l" r="r" t="t"/>
                <a:pathLst>
                  <a:path extrusionOk="0" h="410" w="50">
                    <a:moveTo>
                      <a:pt x="28" y="1"/>
                    </a:moveTo>
                    <a:lnTo>
                      <a:pt x="0" y="409"/>
                    </a:lnTo>
                    <a:lnTo>
                      <a:pt x="49" y="367"/>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4"/>
              <p:cNvSpPr/>
              <p:nvPr/>
            </p:nvSpPr>
            <p:spPr>
              <a:xfrm>
                <a:off x="5305250" y="1274025"/>
                <a:ext cx="1250" cy="10200"/>
              </a:xfrm>
              <a:custGeom>
                <a:rect b="b" l="l" r="r" t="t"/>
                <a:pathLst>
                  <a:path extrusionOk="0" h="408" w="50">
                    <a:moveTo>
                      <a:pt x="29" y="0"/>
                    </a:moveTo>
                    <a:lnTo>
                      <a:pt x="0" y="408"/>
                    </a:lnTo>
                    <a:lnTo>
                      <a:pt x="50"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4"/>
              <p:cNvSpPr/>
              <p:nvPr/>
            </p:nvSpPr>
            <p:spPr>
              <a:xfrm>
                <a:off x="5302975" y="1280550"/>
                <a:ext cx="8400" cy="6550"/>
              </a:xfrm>
              <a:custGeom>
                <a:rect b="b" l="l" r="r" t="t"/>
                <a:pathLst>
                  <a:path extrusionOk="0" h="262" w="336">
                    <a:moveTo>
                      <a:pt x="335" y="0"/>
                    </a:moveTo>
                    <a:lnTo>
                      <a:pt x="2" y="183"/>
                    </a:lnTo>
                    <a:lnTo>
                      <a:pt x="0" y="261"/>
                    </a:lnTo>
                    <a:lnTo>
                      <a:pt x="335" y="71"/>
                    </a:lnTo>
                    <a:lnTo>
                      <a:pt x="335"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4"/>
              <p:cNvSpPr/>
              <p:nvPr/>
            </p:nvSpPr>
            <p:spPr>
              <a:xfrm>
                <a:off x="5294550" y="1280100"/>
                <a:ext cx="8475" cy="7000"/>
              </a:xfrm>
              <a:custGeom>
                <a:rect b="b" l="l" r="r" t="t"/>
                <a:pathLst>
                  <a:path extrusionOk="0" h="280" w="339">
                    <a:moveTo>
                      <a:pt x="2" y="1"/>
                    </a:moveTo>
                    <a:lnTo>
                      <a:pt x="1" y="76"/>
                    </a:lnTo>
                    <a:lnTo>
                      <a:pt x="337" y="279"/>
                    </a:lnTo>
                    <a:lnTo>
                      <a:pt x="339" y="201"/>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4"/>
              <p:cNvSpPr/>
              <p:nvPr/>
            </p:nvSpPr>
            <p:spPr>
              <a:xfrm>
                <a:off x="5294600" y="1280100"/>
                <a:ext cx="16775" cy="5025"/>
              </a:xfrm>
              <a:custGeom>
                <a:rect b="b" l="l" r="r" t="t"/>
                <a:pathLst>
                  <a:path extrusionOk="0" h="201" w="671">
                    <a:moveTo>
                      <a:pt x="0" y="1"/>
                    </a:moveTo>
                    <a:lnTo>
                      <a:pt x="337" y="201"/>
                    </a:lnTo>
                    <a:lnTo>
                      <a:pt x="670" y="18"/>
                    </a:lnTo>
                    <a:lnTo>
                      <a:pt x="663" y="12"/>
                    </a:lnTo>
                    <a:lnTo>
                      <a:pt x="582" y="11"/>
                    </a:lnTo>
                    <a:lnTo>
                      <a:pt x="587" y="14"/>
                    </a:lnTo>
                    <a:lnTo>
                      <a:pt x="337" y="151"/>
                    </a:lnTo>
                    <a:lnTo>
                      <a:pt x="87" y="2"/>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4"/>
              <p:cNvSpPr/>
              <p:nvPr/>
            </p:nvSpPr>
            <p:spPr>
              <a:xfrm>
                <a:off x="5327500" y="1291425"/>
                <a:ext cx="6200" cy="4775"/>
              </a:xfrm>
              <a:custGeom>
                <a:rect b="b" l="l" r="r" t="t"/>
                <a:pathLst>
                  <a:path extrusionOk="0" h="191" w="248">
                    <a:moveTo>
                      <a:pt x="2" y="0"/>
                    </a:moveTo>
                    <a:lnTo>
                      <a:pt x="1" y="67"/>
                    </a:lnTo>
                    <a:lnTo>
                      <a:pt x="194" y="190"/>
                    </a:lnTo>
                    <a:lnTo>
                      <a:pt x="247" y="161"/>
                    </a:lnTo>
                    <a:lnTo>
                      <a:pt x="2"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4"/>
              <p:cNvSpPr/>
              <p:nvPr/>
            </p:nvSpPr>
            <p:spPr>
              <a:xfrm>
                <a:off x="5321125" y="1291425"/>
                <a:ext cx="6450" cy="4475"/>
              </a:xfrm>
              <a:custGeom>
                <a:rect b="b" l="l" r="r" t="t"/>
                <a:pathLst>
                  <a:path extrusionOk="0" h="179" w="258">
                    <a:moveTo>
                      <a:pt x="257" y="0"/>
                    </a:moveTo>
                    <a:lnTo>
                      <a:pt x="1" y="148"/>
                    </a:lnTo>
                    <a:lnTo>
                      <a:pt x="51" y="178"/>
                    </a:lnTo>
                    <a:lnTo>
                      <a:pt x="256" y="67"/>
                    </a:lnTo>
                    <a:lnTo>
                      <a:pt x="257"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4"/>
              <p:cNvSpPr/>
              <p:nvPr/>
            </p:nvSpPr>
            <p:spPr>
              <a:xfrm>
                <a:off x="5322400" y="1293075"/>
                <a:ext cx="9950" cy="5825"/>
              </a:xfrm>
              <a:custGeom>
                <a:rect b="b" l="l" r="r" t="t"/>
                <a:pathLst>
                  <a:path extrusionOk="0" h="233" w="398">
                    <a:moveTo>
                      <a:pt x="205" y="1"/>
                    </a:moveTo>
                    <a:lnTo>
                      <a:pt x="0" y="112"/>
                    </a:lnTo>
                    <a:lnTo>
                      <a:pt x="202" y="233"/>
                    </a:lnTo>
                    <a:lnTo>
                      <a:pt x="398" y="124"/>
                    </a:lnTo>
                    <a:lnTo>
                      <a:pt x="205"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4"/>
              <p:cNvSpPr/>
              <p:nvPr/>
            </p:nvSpPr>
            <p:spPr>
              <a:xfrm>
                <a:off x="5319000" y="1290150"/>
                <a:ext cx="16625" cy="5275"/>
              </a:xfrm>
              <a:custGeom>
                <a:rect b="b" l="l" r="r" t="t"/>
                <a:pathLst>
                  <a:path extrusionOk="0" h="211" w="665">
                    <a:moveTo>
                      <a:pt x="344" y="0"/>
                    </a:moveTo>
                    <a:lnTo>
                      <a:pt x="0" y="199"/>
                    </a:lnTo>
                    <a:lnTo>
                      <a:pt x="87" y="200"/>
                    </a:lnTo>
                    <a:lnTo>
                      <a:pt x="86" y="199"/>
                    </a:lnTo>
                    <a:lnTo>
                      <a:pt x="342" y="51"/>
                    </a:lnTo>
                    <a:lnTo>
                      <a:pt x="583" y="209"/>
                    </a:lnTo>
                    <a:lnTo>
                      <a:pt x="664" y="211"/>
                    </a:lnTo>
                    <a:lnTo>
                      <a:pt x="344"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4"/>
              <p:cNvSpPr/>
              <p:nvPr/>
            </p:nvSpPr>
            <p:spPr>
              <a:xfrm>
                <a:off x="5330525" y="1287525"/>
                <a:ext cx="1250" cy="10250"/>
              </a:xfrm>
              <a:custGeom>
                <a:rect b="b" l="l" r="r" t="t"/>
                <a:pathLst>
                  <a:path extrusionOk="0" h="410" w="50">
                    <a:moveTo>
                      <a:pt x="29" y="1"/>
                    </a:moveTo>
                    <a:lnTo>
                      <a:pt x="0" y="410"/>
                    </a:lnTo>
                    <a:lnTo>
                      <a:pt x="0" y="410"/>
                    </a:lnTo>
                    <a:lnTo>
                      <a:pt x="49"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4"/>
              <p:cNvSpPr/>
              <p:nvPr/>
            </p:nvSpPr>
            <p:spPr>
              <a:xfrm>
                <a:off x="5329350" y="1286350"/>
                <a:ext cx="1225" cy="10225"/>
              </a:xfrm>
              <a:custGeom>
                <a:rect b="b" l="l" r="r" t="t"/>
                <a:pathLst>
                  <a:path extrusionOk="0" h="409" w="49">
                    <a:moveTo>
                      <a:pt x="28" y="0"/>
                    </a:moveTo>
                    <a:lnTo>
                      <a:pt x="1" y="409"/>
                    </a:lnTo>
                    <a:lnTo>
                      <a:pt x="49"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4"/>
              <p:cNvSpPr/>
              <p:nvPr/>
            </p:nvSpPr>
            <p:spPr>
              <a:xfrm>
                <a:off x="5328375" y="1285750"/>
                <a:ext cx="1250" cy="10250"/>
              </a:xfrm>
              <a:custGeom>
                <a:rect b="b" l="l" r="r" t="t"/>
                <a:pathLst>
                  <a:path extrusionOk="0" h="410" w="50">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4"/>
              <p:cNvSpPr/>
              <p:nvPr/>
            </p:nvSpPr>
            <p:spPr>
              <a:xfrm>
                <a:off x="5327750" y="1286300"/>
                <a:ext cx="1275" cy="10250"/>
              </a:xfrm>
              <a:custGeom>
                <a:rect b="b" l="l" r="r" t="t"/>
                <a:pathLst>
                  <a:path extrusionOk="0" h="410" w="51">
                    <a:moveTo>
                      <a:pt x="30" y="1"/>
                    </a:moveTo>
                    <a:lnTo>
                      <a:pt x="1" y="410"/>
                    </a:lnTo>
                    <a:lnTo>
                      <a:pt x="50" y="367"/>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4"/>
              <p:cNvSpPr/>
              <p:nvPr/>
            </p:nvSpPr>
            <p:spPr>
              <a:xfrm>
                <a:off x="5326275" y="1285000"/>
                <a:ext cx="1250" cy="10250"/>
              </a:xfrm>
              <a:custGeom>
                <a:rect b="b" l="l" r="r" t="t"/>
                <a:pathLst>
                  <a:path extrusionOk="0" h="410" w="50">
                    <a:moveTo>
                      <a:pt x="28" y="0"/>
                    </a:moveTo>
                    <a:lnTo>
                      <a:pt x="0" y="409"/>
                    </a:lnTo>
                    <a:lnTo>
                      <a:pt x="50"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4"/>
              <p:cNvSpPr/>
              <p:nvPr/>
            </p:nvSpPr>
            <p:spPr>
              <a:xfrm>
                <a:off x="5325450" y="1286050"/>
                <a:ext cx="1250" cy="10200"/>
              </a:xfrm>
              <a:custGeom>
                <a:rect b="b" l="l" r="r" t="t"/>
                <a:pathLst>
                  <a:path extrusionOk="0" h="408" w="50">
                    <a:moveTo>
                      <a:pt x="29" y="0"/>
                    </a:moveTo>
                    <a:lnTo>
                      <a:pt x="0" y="408"/>
                    </a:lnTo>
                    <a:lnTo>
                      <a:pt x="49"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4"/>
              <p:cNvSpPr/>
              <p:nvPr/>
            </p:nvSpPr>
            <p:spPr>
              <a:xfrm>
                <a:off x="5327150" y="1286300"/>
                <a:ext cx="1250" cy="10250"/>
              </a:xfrm>
              <a:custGeom>
                <a:rect b="b" l="l" r="r" t="t"/>
                <a:pathLst>
                  <a:path extrusionOk="0" h="410" w="50">
                    <a:moveTo>
                      <a:pt x="29" y="1"/>
                    </a:moveTo>
                    <a:lnTo>
                      <a:pt x="0" y="410"/>
                    </a:lnTo>
                    <a:lnTo>
                      <a:pt x="50" y="367"/>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4"/>
              <p:cNvSpPr/>
              <p:nvPr/>
            </p:nvSpPr>
            <p:spPr>
              <a:xfrm>
                <a:off x="5324850" y="1286275"/>
                <a:ext cx="1275" cy="10250"/>
              </a:xfrm>
              <a:custGeom>
                <a:rect b="b" l="l" r="r" t="t"/>
                <a:pathLst>
                  <a:path extrusionOk="0" h="410" w="51">
                    <a:moveTo>
                      <a:pt x="28" y="0"/>
                    </a:moveTo>
                    <a:lnTo>
                      <a:pt x="1" y="409"/>
                    </a:lnTo>
                    <a:lnTo>
                      <a:pt x="50"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4"/>
              <p:cNvSpPr/>
              <p:nvPr/>
            </p:nvSpPr>
            <p:spPr>
              <a:xfrm>
                <a:off x="5324025" y="1286475"/>
                <a:ext cx="1225" cy="10250"/>
              </a:xfrm>
              <a:custGeom>
                <a:rect b="b" l="l" r="r" t="t"/>
                <a:pathLst>
                  <a:path extrusionOk="0" h="410" w="49">
                    <a:moveTo>
                      <a:pt x="28" y="1"/>
                    </a:moveTo>
                    <a:lnTo>
                      <a:pt x="1" y="410"/>
                    </a:lnTo>
                    <a:lnTo>
                      <a:pt x="1" y="410"/>
                    </a:lnTo>
                    <a:lnTo>
                      <a:pt x="48" y="368"/>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4"/>
              <p:cNvSpPr/>
              <p:nvPr/>
            </p:nvSpPr>
            <p:spPr>
              <a:xfrm>
                <a:off x="5323400" y="1286025"/>
                <a:ext cx="1275" cy="10200"/>
              </a:xfrm>
              <a:custGeom>
                <a:rect b="b" l="l" r="r" t="t"/>
                <a:pathLst>
                  <a:path extrusionOk="0" h="408" w="51">
                    <a:moveTo>
                      <a:pt x="30" y="0"/>
                    </a:moveTo>
                    <a:lnTo>
                      <a:pt x="1" y="407"/>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4"/>
              <p:cNvSpPr/>
              <p:nvPr/>
            </p:nvSpPr>
            <p:spPr>
              <a:xfrm>
                <a:off x="5322800" y="1287500"/>
                <a:ext cx="1250" cy="10250"/>
              </a:xfrm>
              <a:custGeom>
                <a:rect b="b" l="l" r="r" t="t"/>
                <a:pathLst>
                  <a:path extrusionOk="0" h="410" w="50">
                    <a:moveTo>
                      <a:pt x="28" y="0"/>
                    </a:moveTo>
                    <a:lnTo>
                      <a:pt x="0" y="409"/>
                    </a:lnTo>
                    <a:lnTo>
                      <a:pt x="50"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4"/>
              <p:cNvSpPr/>
              <p:nvPr/>
            </p:nvSpPr>
            <p:spPr>
              <a:xfrm>
                <a:off x="5323625" y="1288575"/>
                <a:ext cx="1250" cy="10250"/>
              </a:xfrm>
              <a:custGeom>
                <a:rect b="b" l="l" r="r" t="t"/>
                <a:pathLst>
                  <a:path extrusionOk="0" h="410" w="50">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4"/>
              <p:cNvSpPr/>
              <p:nvPr/>
            </p:nvSpPr>
            <p:spPr>
              <a:xfrm>
                <a:off x="5324575" y="1289050"/>
                <a:ext cx="1250" cy="10250"/>
              </a:xfrm>
              <a:custGeom>
                <a:rect b="b" l="l" r="r" t="t"/>
                <a:pathLst>
                  <a:path extrusionOk="0" h="410" w="50">
                    <a:moveTo>
                      <a:pt x="29" y="1"/>
                    </a:moveTo>
                    <a:lnTo>
                      <a:pt x="0" y="410"/>
                    </a:lnTo>
                    <a:lnTo>
                      <a:pt x="50"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4"/>
              <p:cNvSpPr/>
              <p:nvPr/>
            </p:nvSpPr>
            <p:spPr>
              <a:xfrm>
                <a:off x="5325375" y="1290100"/>
                <a:ext cx="1250" cy="10250"/>
              </a:xfrm>
              <a:custGeom>
                <a:rect b="b" l="l" r="r" t="t"/>
                <a:pathLst>
                  <a:path extrusionOk="0" h="410" w="50">
                    <a:moveTo>
                      <a:pt x="29" y="1"/>
                    </a:moveTo>
                    <a:lnTo>
                      <a:pt x="0" y="410"/>
                    </a:lnTo>
                    <a:lnTo>
                      <a:pt x="50"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4"/>
              <p:cNvSpPr/>
              <p:nvPr/>
            </p:nvSpPr>
            <p:spPr>
              <a:xfrm>
                <a:off x="5326025" y="1288950"/>
                <a:ext cx="1250" cy="10250"/>
              </a:xfrm>
              <a:custGeom>
                <a:rect b="b" l="l" r="r" t="t"/>
                <a:pathLst>
                  <a:path extrusionOk="0" h="410" w="50">
                    <a:moveTo>
                      <a:pt x="29" y="0"/>
                    </a:moveTo>
                    <a:lnTo>
                      <a:pt x="0" y="409"/>
                    </a:lnTo>
                    <a:lnTo>
                      <a:pt x="50"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4"/>
              <p:cNvSpPr/>
              <p:nvPr/>
            </p:nvSpPr>
            <p:spPr>
              <a:xfrm>
                <a:off x="5326600" y="1289900"/>
                <a:ext cx="1250" cy="10250"/>
              </a:xfrm>
              <a:custGeom>
                <a:rect b="b" l="l" r="r" t="t"/>
                <a:pathLst>
                  <a:path extrusionOk="0" h="410" w="50">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4"/>
              <p:cNvSpPr/>
              <p:nvPr/>
            </p:nvSpPr>
            <p:spPr>
              <a:xfrm>
                <a:off x="5327400" y="1289900"/>
                <a:ext cx="1250" cy="10250"/>
              </a:xfrm>
              <a:custGeom>
                <a:rect b="b" l="l" r="r" t="t"/>
                <a:pathLst>
                  <a:path extrusionOk="0" h="410" w="50">
                    <a:moveTo>
                      <a:pt x="29" y="0"/>
                    </a:moveTo>
                    <a:lnTo>
                      <a:pt x="0" y="409"/>
                    </a:lnTo>
                    <a:lnTo>
                      <a:pt x="50"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4"/>
              <p:cNvSpPr/>
              <p:nvPr/>
            </p:nvSpPr>
            <p:spPr>
              <a:xfrm>
                <a:off x="5328025" y="1289375"/>
                <a:ext cx="1250" cy="10250"/>
              </a:xfrm>
              <a:custGeom>
                <a:rect b="b" l="l" r="r" t="t"/>
                <a:pathLst>
                  <a:path extrusionOk="0" h="410" w="50">
                    <a:moveTo>
                      <a:pt x="29" y="1"/>
                    </a:moveTo>
                    <a:lnTo>
                      <a:pt x="0" y="410"/>
                    </a:lnTo>
                    <a:lnTo>
                      <a:pt x="49"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4"/>
              <p:cNvSpPr/>
              <p:nvPr/>
            </p:nvSpPr>
            <p:spPr>
              <a:xfrm>
                <a:off x="5328825" y="1289375"/>
                <a:ext cx="1250" cy="10250"/>
              </a:xfrm>
              <a:custGeom>
                <a:rect b="b" l="l" r="r" t="t"/>
                <a:pathLst>
                  <a:path extrusionOk="0" h="410" w="50">
                    <a:moveTo>
                      <a:pt x="29" y="1"/>
                    </a:moveTo>
                    <a:lnTo>
                      <a:pt x="0" y="410"/>
                    </a:lnTo>
                    <a:lnTo>
                      <a:pt x="49"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4"/>
              <p:cNvSpPr/>
              <p:nvPr/>
            </p:nvSpPr>
            <p:spPr>
              <a:xfrm>
                <a:off x="5329675" y="1288975"/>
                <a:ext cx="1275" cy="10250"/>
              </a:xfrm>
              <a:custGeom>
                <a:rect b="b" l="l" r="r" t="t"/>
                <a:pathLst>
                  <a:path extrusionOk="0" h="410" w="51">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4"/>
              <p:cNvSpPr/>
              <p:nvPr/>
            </p:nvSpPr>
            <p:spPr>
              <a:xfrm>
                <a:off x="5327375" y="1295500"/>
                <a:ext cx="8425" cy="6600"/>
              </a:xfrm>
              <a:custGeom>
                <a:rect b="b" l="l" r="r" t="t"/>
                <a:pathLst>
                  <a:path extrusionOk="0" h="264" w="337">
                    <a:moveTo>
                      <a:pt x="336" y="1"/>
                    </a:moveTo>
                    <a:lnTo>
                      <a:pt x="1" y="185"/>
                    </a:lnTo>
                    <a:lnTo>
                      <a:pt x="0" y="263"/>
                    </a:lnTo>
                    <a:lnTo>
                      <a:pt x="335" y="73"/>
                    </a:lnTo>
                    <a:lnTo>
                      <a:pt x="336"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4"/>
              <p:cNvSpPr/>
              <p:nvPr/>
            </p:nvSpPr>
            <p:spPr>
              <a:xfrm>
                <a:off x="5318950" y="1295100"/>
                <a:ext cx="8475" cy="7000"/>
              </a:xfrm>
              <a:custGeom>
                <a:rect b="b" l="l" r="r" t="t"/>
                <a:pathLst>
                  <a:path extrusionOk="0" h="280" w="339">
                    <a:moveTo>
                      <a:pt x="2" y="1"/>
                    </a:moveTo>
                    <a:lnTo>
                      <a:pt x="1" y="76"/>
                    </a:lnTo>
                    <a:lnTo>
                      <a:pt x="337" y="279"/>
                    </a:lnTo>
                    <a:lnTo>
                      <a:pt x="338" y="201"/>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4"/>
              <p:cNvSpPr/>
              <p:nvPr/>
            </p:nvSpPr>
            <p:spPr>
              <a:xfrm>
                <a:off x="5319000" y="1295100"/>
                <a:ext cx="16800" cy="5050"/>
              </a:xfrm>
              <a:custGeom>
                <a:rect b="b" l="l" r="r" t="t"/>
                <a:pathLst>
                  <a:path extrusionOk="0" h="202" w="672">
                    <a:moveTo>
                      <a:pt x="0" y="1"/>
                    </a:moveTo>
                    <a:lnTo>
                      <a:pt x="336" y="201"/>
                    </a:lnTo>
                    <a:lnTo>
                      <a:pt x="671" y="17"/>
                    </a:lnTo>
                    <a:lnTo>
                      <a:pt x="664" y="13"/>
                    </a:lnTo>
                    <a:lnTo>
                      <a:pt x="583" y="11"/>
                    </a:lnTo>
                    <a:lnTo>
                      <a:pt x="583" y="11"/>
                    </a:lnTo>
                    <a:lnTo>
                      <a:pt x="587" y="14"/>
                    </a:lnTo>
                    <a:lnTo>
                      <a:pt x="338" y="152"/>
                    </a:lnTo>
                    <a:lnTo>
                      <a:pt x="87" y="2"/>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4"/>
              <p:cNvSpPr/>
              <p:nvPr/>
            </p:nvSpPr>
            <p:spPr>
              <a:xfrm>
                <a:off x="5293600" y="1282050"/>
                <a:ext cx="6200" cy="4825"/>
              </a:xfrm>
              <a:custGeom>
                <a:rect b="b" l="l" r="r" t="t"/>
                <a:pathLst>
                  <a:path extrusionOk="0" h="193" w="248">
                    <a:moveTo>
                      <a:pt x="2" y="1"/>
                    </a:moveTo>
                    <a:lnTo>
                      <a:pt x="1" y="68"/>
                    </a:lnTo>
                    <a:lnTo>
                      <a:pt x="194" y="192"/>
                    </a:lnTo>
                    <a:lnTo>
                      <a:pt x="247" y="163"/>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4"/>
              <p:cNvSpPr/>
              <p:nvPr/>
            </p:nvSpPr>
            <p:spPr>
              <a:xfrm>
                <a:off x="5287225" y="1282050"/>
                <a:ext cx="6450" cy="4525"/>
              </a:xfrm>
              <a:custGeom>
                <a:rect b="b" l="l" r="r" t="t"/>
                <a:pathLst>
                  <a:path extrusionOk="0" h="181" w="258">
                    <a:moveTo>
                      <a:pt x="257" y="1"/>
                    </a:moveTo>
                    <a:lnTo>
                      <a:pt x="1" y="150"/>
                    </a:lnTo>
                    <a:lnTo>
                      <a:pt x="52" y="181"/>
                    </a:lnTo>
                    <a:lnTo>
                      <a:pt x="256" y="68"/>
                    </a:lnTo>
                    <a:lnTo>
                      <a:pt x="257"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4"/>
              <p:cNvSpPr/>
              <p:nvPr/>
            </p:nvSpPr>
            <p:spPr>
              <a:xfrm>
                <a:off x="5288500" y="1283725"/>
                <a:ext cx="9950" cy="5825"/>
              </a:xfrm>
              <a:custGeom>
                <a:rect b="b" l="l" r="r" t="t"/>
                <a:pathLst>
                  <a:path extrusionOk="0" h="233" w="398">
                    <a:moveTo>
                      <a:pt x="205" y="1"/>
                    </a:moveTo>
                    <a:lnTo>
                      <a:pt x="1" y="114"/>
                    </a:lnTo>
                    <a:lnTo>
                      <a:pt x="202" y="233"/>
                    </a:lnTo>
                    <a:lnTo>
                      <a:pt x="398" y="125"/>
                    </a:lnTo>
                    <a:lnTo>
                      <a:pt x="205"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4"/>
              <p:cNvSpPr/>
              <p:nvPr/>
            </p:nvSpPr>
            <p:spPr>
              <a:xfrm>
                <a:off x="5285100" y="1280800"/>
                <a:ext cx="16625" cy="5275"/>
              </a:xfrm>
              <a:custGeom>
                <a:rect b="b" l="l" r="r" t="t"/>
                <a:pathLst>
                  <a:path extrusionOk="0" h="211" w="665">
                    <a:moveTo>
                      <a:pt x="86" y="200"/>
                    </a:moveTo>
                    <a:lnTo>
                      <a:pt x="86" y="200"/>
                    </a:lnTo>
                    <a:lnTo>
                      <a:pt x="87" y="200"/>
                    </a:lnTo>
                    <a:lnTo>
                      <a:pt x="86" y="200"/>
                    </a:lnTo>
                    <a:close/>
                    <a:moveTo>
                      <a:pt x="344" y="0"/>
                    </a:moveTo>
                    <a:lnTo>
                      <a:pt x="0" y="199"/>
                    </a:lnTo>
                    <a:lnTo>
                      <a:pt x="86" y="200"/>
                    </a:lnTo>
                    <a:lnTo>
                      <a:pt x="86" y="200"/>
                    </a:lnTo>
                    <a:lnTo>
                      <a:pt x="342" y="51"/>
                    </a:lnTo>
                    <a:lnTo>
                      <a:pt x="583" y="209"/>
                    </a:lnTo>
                    <a:lnTo>
                      <a:pt x="664" y="210"/>
                    </a:lnTo>
                    <a:lnTo>
                      <a:pt x="344"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4"/>
              <p:cNvSpPr/>
              <p:nvPr/>
            </p:nvSpPr>
            <p:spPr>
              <a:xfrm>
                <a:off x="5296625" y="1278175"/>
                <a:ext cx="1250" cy="10250"/>
              </a:xfrm>
              <a:custGeom>
                <a:rect b="b" l="l" r="r" t="t"/>
                <a:pathLst>
                  <a:path extrusionOk="0" h="410" w="50">
                    <a:moveTo>
                      <a:pt x="29" y="1"/>
                    </a:moveTo>
                    <a:lnTo>
                      <a:pt x="0" y="410"/>
                    </a:lnTo>
                    <a:lnTo>
                      <a:pt x="50"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4"/>
              <p:cNvSpPr/>
              <p:nvPr/>
            </p:nvSpPr>
            <p:spPr>
              <a:xfrm>
                <a:off x="5295450" y="1276975"/>
                <a:ext cx="1275" cy="10250"/>
              </a:xfrm>
              <a:custGeom>
                <a:rect b="b" l="l" r="r" t="t"/>
                <a:pathLst>
                  <a:path extrusionOk="0" h="410" w="51">
                    <a:moveTo>
                      <a:pt x="28" y="1"/>
                    </a:moveTo>
                    <a:lnTo>
                      <a:pt x="1" y="410"/>
                    </a:lnTo>
                    <a:lnTo>
                      <a:pt x="50" y="368"/>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4"/>
              <p:cNvSpPr/>
              <p:nvPr/>
            </p:nvSpPr>
            <p:spPr>
              <a:xfrm>
                <a:off x="5294475" y="1276450"/>
                <a:ext cx="1275" cy="10250"/>
              </a:xfrm>
              <a:custGeom>
                <a:rect b="b" l="l" r="r" t="t"/>
                <a:pathLst>
                  <a:path extrusionOk="0" h="410" w="51">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4"/>
              <p:cNvSpPr/>
              <p:nvPr/>
            </p:nvSpPr>
            <p:spPr>
              <a:xfrm>
                <a:off x="5293875" y="1276975"/>
                <a:ext cx="1250" cy="10250"/>
              </a:xfrm>
              <a:custGeom>
                <a:rect b="b" l="l" r="r" t="t"/>
                <a:pathLst>
                  <a:path extrusionOk="0" h="410" w="50">
                    <a:moveTo>
                      <a:pt x="29" y="1"/>
                    </a:moveTo>
                    <a:lnTo>
                      <a:pt x="0" y="410"/>
                    </a:lnTo>
                    <a:lnTo>
                      <a:pt x="49"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4"/>
              <p:cNvSpPr/>
              <p:nvPr/>
            </p:nvSpPr>
            <p:spPr>
              <a:xfrm>
                <a:off x="5292375" y="1275675"/>
                <a:ext cx="1250" cy="10250"/>
              </a:xfrm>
              <a:custGeom>
                <a:rect b="b" l="l" r="r" t="t"/>
                <a:pathLst>
                  <a:path extrusionOk="0" h="410" w="50">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4"/>
              <p:cNvSpPr/>
              <p:nvPr/>
            </p:nvSpPr>
            <p:spPr>
              <a:xfrm>
                <a:off x="5291575" y="1276700"/>
                <a:ext cx="1275" cy="10250"/>
              </a:xfrm>
              <a:custGeom>
                <a:rect b="b" l="l" r="r" t="t"/>
                <a:pathLst>
                  <a:path extrusionOk="0" h="410" w="51">
                    <a:moveTo>
                      <a:pt x="28" y="0"/>
                    </a:moveTo>
                    <a:lnTo>
                      <a:pt x="1" y="409"/>
                    </a:lnTo>
                    <a:lnTo>
                      <a:pt x="50"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4"/>
              <p:cNvSpPr/>
              <p:nvPr/>
            </p:nvSpPr>
            <p:spPr>
              <a:xfrm>
                <a:off x="5293275" y="1276950"/>
                <a:ext cx="1225" cy="10250"/>
              </a:xfrm>
              <a:custGeom>
                <a:rect b="b" l="l" r="r" t="t"/>
                <a:pathLst>
                  <a:path extrusionOk="0" h="410" w="49">
                    <a:moveTo>
                      <a:pt x="28" y="1"/>
                    </a:moveTo>
                    <a:lnTo>
                      <a:pt x="1" y="409"/>
                    </a:lnTo>
                    <a:lnTo>
                      <a:pt x="49" y="367"/>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4"/>
              <p:cNvSpPr/>
              <p:nvPr/>
            </p:nvSpPr>
            <p:spPr>
              <a:xfrm>
                <a:off x="5290975" y="1276925"/>
                <a:ext cx="1250" cy="10225"/>
              </a:xfrm>
              <a:custGeom>
                <a:rect b="b" l="l" r="r" t="t"/>
                <a:pathLst>
                  <a:path extrusionOk="0" h="409" w="50">
                    <a:moveTo>
                      <a:pt x="29" y="0"/>
                    </a:moveTo>
                    <a:lnTo>
                      <a:pt x="0" y="409"/>
                    </a:lnTo>
                    <a:lnTo>
                      <a:pt x="49"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4"/>
              <p:cNvSpPr/>
              <p:nvPr/>
            </p:nvSpPr>
            <p:spPr>
              <a:xfrm>
                <a:off x="5290125" y="1277175"/>
                <a:ext cx="1275" cy="10250"/>
              </a:xfrm>
              <a:custGeom>
                <a:rect b="b" l="l" r="r" t="t"/>
                <a:pathLst>
                  <a:path extrusionOk="0" h="410" w="51">
                    <a:moveTo>
                      <a:pt x="28" y="0"/>
                    </a:moveTo>
                    <a:lnTo>
                      <a:pt x="1" y="409"/>
                    </a:lnTo>
                    <a:lnTo>
                      <a:pt x="50"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4"/>
              <p:cNvSpPr/>
              <p:nvPr/>
            </p:nvSpPr>
            <p:spPr>
              <a:xfrm>
                <a:off x="5289525" y="1276650"/>
                <a:ext cx="1250" cy="10250"/>
              </a:xfrm>
              <a:custGeom>
                <a:rect b="b" l="l" r="r" t="t"/>
                <a:pathLst>
                  <a:path extrusionOk="0" h="410" w="50">
                    <a:moveTo>
                      <a:pt x="29" y="1"/>
                    </a:moveTo>
                    <a:lnTo>
                      <a:pt x="0" y="410"/>
                    </a:lnTo>
                    <a:lnTo>
                      <a:pt x="49"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4"/>
              <p:cNvSpPr/>
              <p:nvPr/>
            </p:nvSpPr>
            <p:spPr>
              <a:xfrm>
                <a:off x="5288900" y="1278175"/>
                <a:ext cx="1250" cy="10250"/>
              </a:xfrm>
              <a:custGeom>
                <a:rect b="b" l="l" r="r" t="t"/>
                <a:pathLst>
                  <a:path extrusionOk="0" h="410" w="50">
                    <a:moveTo>
                      <a:pt x="28" y="1"/>
                    </a:moveTo>
                    <a:lnTo>
                      <a:pt x="0" y="410"/>
                    </a:lnTo>
                    <a:lnTo>
                      <a:pt x="50" y="368"/>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4"/>
              <p:cNvSpPr/>
              <p:nvPr/>
            </p:nvSpPr>
            <p:spPr>
              <a:xfrm>
                <a:off x="5289725" y="1279225"/>
                <a:ext cx="1275" cy="10250"/>
              </a:xfrm>
              <a:custGeom>
                <a:rect b="b" l="l" r="r" t="t"/>
                <a:pathLst>
                  <a:path extrusionOk="0" h="410" w="51">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4"/>
              <p:cNvSpPr/>
              <p:nvPr/>
            </p:nvSpPr>
            <p:spPr>
              <a:xfrm>
                <a:off x="5290675" y="1279700"/>
                <a:ext cx="1250" cy="10250"/>
              </a:xfrm>
              <a:custGeom>
                <a:rect b="b" l="l" r="r" t="t"/>
                <a:pathLst>
                  <a:path extrusionOk="0" h="410" w="50">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4"/>
              <p:cNvSpPr/>
              <p:nvPr/>
            </p:nvSpPr>
            <p:spPr>
              <a:xfrm>
                <a:off x="5291500" y="1280750"/>
                <a:ext cx="1225" cy="10250"/>
              </a:xfrm>
              <a:custGeom>
                <a:rect b="b" l="l" r="r" t="t"/>
                <a:pathLst>
                  <a:path extrusionOk="0" h="410" w="49">
                    <a:moveTo>
                      <a:pt x="28" y="1"/>
                    </a:moveTo>
                    <a:lnTo>
                      <a:pt x="1" y="410"/>
                    </a:lnTo>
                    <a:lnTo>
                      <a:pt x="49" y="368"/>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4"/>
              <p:cNvSpPr/>
              <p:nvPr/>
            </p:nvSpPr>
            <p:spPr>
              <a:xfrm>
                <a:off x="5292125" y="1279600"/>
                <a:ext cx="1250" cy="10250"/>
              </a:xfrm>
              <a:custGeom>
                <a:rect b="b" l="l" r="r" t="t"/>
                <a:pathLst>
                  <a:path extrusionOk="0" h="410" w="50">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4"/>
              <p:cNvSpPr/>
              <p:nvPr/>
            </p:nvSpPr>
            <p:spPr>
              <a:xfrm>
                <a:off x="5292700" y="1280550"/>
                <a:ext cx="1275" cy="10225"/>
              </a:xfrm>
              <a:custGeom>
                <a:rect b="b" l="l" r="r" t="t"/>
                <a:pathLst>
                  <a:path extrusionOk="0" h="409" w="51">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4"/>
              <p:cNvSpPr/>
              <p:nvPr/>
            </p:nvSpPr>
            <p:spPr>
              <a:xfrm>
                <a:off x="5293500" y="1280575"/>
                <a:ext cx="1250" cy="10250"/>
              </a:xfrm>
              <a:custGeom>
                <a:rect b="b" l="l" r="r" t="t"/>
                <a:pathLst>
                  <a:path extrusionOk="0" h="410" w="50">
                    <a:moveTo>
                      <a:pt x="30" y="1"/>
                    </a:moveTo>
                    <a:lnTo>
                      <a:pt x="1" y="409"/>
                    </a:lnTo>
                    <a:lnTo>
                      <a:pt x="50" y="367"/>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4"/>
              <p:cNvSpPr/>
              <p:nvPr/>
            </p:nvSpPr>
            <p:spPr>
              <a:xfrm>
                <a:off x="5294125" y="1280025"/>
                <a:ext cx="1250" cy="10250"/>
              </a:xfrm>
              <a:custGeom>
                <a:rect b="b" l="l" r="r" t="t"/>
                <a:pathLst>
                  <a:path extrusionOk="0" h="410" w="50">
                    <a:moveTo>
                      <a:pt x="29" y="1"/>
                    </a:moveTo>
                    <a:lnTo>
                      <a:pt x="0" y="410"/>
                    </a:lnTo>
                    <a:lnTo>
                      <a:pt x="50"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4"/>
              <p:cNvSpPr/>
              <p:nvPr/>
            </p:nvSpPr>
            <p:spPr>
              <a:xfrm>
                <a:off x="5294925" y="1280075"/>
                <a:ext cx="1250" cy="10200"/>
              </a:xfrm>
              <a:custGeom>
                <a:rect b="b" l="l" r="r" t="t"/>
                <a:pathLst>
                  <a:path extrusionOk="0" h="408" w="50">
                    <a:moveTo>
                      <a:pt x="29" y="0"/>
                    </a:moveTo>
                    <a:lnTo>
                      <a:pt x="0" y="408"/>
                    </a:lnTo>
                    <a:lnTo>
                      <a:pt x="49"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4"/>
              <p:cNvSpPr/>
              <p:nvPr/>
            </p:nvSpPr>
            <p:spPr>
              <a:xfrm>
                <a:off x="5295775" y="1279675"/>
                <a:ext cx="1275" cy="10250"/>
              </a:xfrm>
              <a:custGeom>
                <a:rect b="b" l="l" r="r" t="t"/>
                <a:pathLst>
                  <a:path extrusionOk="0" h="410" w="51">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4"/>
              <p:cNvSpPr/>
              <p:nvPr/>
            </p:nvSpPr>
            <p:spPr>
              <a:xfrm>
                <a:off x="5293475" y="1286200"/>
                <a:ext cx="8425" cy="6550"/>
              </a:xfrm>
              <a:custGeom>
                <a:rect b="b" l="l" r="r" t="t"/>
                <a:pathLst>
                  <a:path extrusionOk="0" h="262" w="337">
                    <a:moveTo>
                      <a:pt x="337" y="0"/>
                    </a:moveTo>
                    <a:lnTo>
                      <a:pt x="2" y="184"/>
                    </a:lnTo>
                    <a:lnTo>
                      <a:pt x="0" y="261"/>
                    </a:lnTo>
                    <a:lnTo>
                      <a:pt x="335" y="71"/>
                    </a:lnTo>
                    <a:lnTo>
                      <a:pt x="337"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4"/>
              <p:cNvSpPr/>
              <p:nvPr/>
            </p:nvSpPr>
            <p:spPr>
              <a:xfrm>
                <a:off x="5285050" y="1285750"/>
                <a:ext cx="8475" cy="7000"/>
              </a:xfrm>
              <a:custGeom>
                <a:rect b="b" l="l" r="r" t="t"/>
                <a:pathLst>
                  <a:path extrusionOk="0" h="280" w="339">
                    <a:moveTo>
                      <a:pt x="2" y="1"/>
                    </a:moveTo>
                    <a:lnTo>
                      <a:pt x="1" y="78"/>
                    </a:lnTo>
                    <a:lnTo>
                      <a:pt x="337" y="279"/>
                    </a:lnTo>
                    <a:lnTo>
                      <a:pt x="339" y="202"/>
                    </a:lnTo>
                    <a:lnTo>
                      <a:pt x="2"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4"/>
              <p:cNvSpPr/>
              <p:nvPr/>
            </p:nvSpPr>
            <p:spPr>
              <a:xfrm>
                <a:off x="5285100" y="1285750"/>
                <a:ext cx="16800" cy="5075"/>
              </a:xfrm>
              <a:custGeom>
                <a:rect b="b" l="l" r="r" t="t"/>
                <a:pathLst>
                  <a:path extrusionOk="0" h="203" w="672">
                    <a:moveTo>
                      <a:pt x="0" y="1"/>
                    </a:moveTo>
                    <a:lnTo>
                      <a:pt x="337" y="202"/>
                    </a:lnTo>
                    <a:lnTo>
                      <a:pt x="672" y="18"/>
                    </a:lnTo>
                    <a:lnTo>
                      <a:pt x="664" y="12"/>
                    </a:lnTo>
                    <a:lnTo>
                      <a:pt x="583" y="11"/>
                    </a:lnTo>
                    <a:lnTo>
                      <a:pt x="587" y="15"/>
                    </a:lnTo>
                    <a:lnTo>
                      <a:pt x="338" y="152"/>
                    </a:lnTo>
                    <a:lnTo>
                      <a:pt x="87" y="2"/>
                    </a:lnTo>
                    <a:lnTo>
                      <a:pt x="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4"/>
              <p:cNvSpPr/>
              <p:nvPr/>
            </p:nvSpPr>
            <p:spPr>
              <a:xfrm>
                <a:off x="5318050" y="1297075"/>
                <a:ext cx="6175" cy="4800"/>
              </a:xfrm>
              <a:custGeom>
                <a:rect b="b" l="l" r="r" t="t"/>
                <a:pathLst>
                  <a:path extrusionOk="0" h="192" w="247">
                    <a:moveTo>
                      <a:pt x="2" y="0"/>
                    </a:moveTo>
                    <a:lnTo>
                      <a:pt x="0" y="67"/>
                    </a:lnTo>
                    <a:lnTo>
                      <a:pt x="193" y="192"/>
                    </a:lnTo>
                    <a:lnTo>
                      <a:pt x="247" y="161"/>
                    </a:lnTo>
                    <a:lnTo>
                      <a:pt x="2"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4"/>
              <p:cNvSpPr/>
              <p:nvPr/>
            </p:nvSpPr>
            <p:spPr>
              <a:xfrm>
                <a:off x="5311675" y="1297075"/>
                <a:ext cx="6425" cy="4475"/>
              </a:xfrm>
              <a:custGeom>
                <a:rect b="b" l="l" r="r" t="t"/>
                <a:pathLst>
                  <a:path extrusionOk="0" h="179" w="257">
                    <a:moveTo>
                      <a:pt x="257" y="0"/>
                    </a:moveTo>
                    <a:lnTo>
                      <a:pt x="0" y="148"/>
                    </a:lnTo>
                    <a:lnTo>
                      <a:pt x="51" y="179"/>
                    </a:lnTo>
                    <a:lnTo>
                      <a:pt x="255" y="67"/>
                    </a:lnTo>
                    <a:lnTo>
                      <a:pt x="257"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4"/>
              <p:cNvSpPr/>
              <p:nvPr/>
            </p:nvSpPr>
            <p:spPr>
              <a:xfrm>
                <a:off x="5312925" y="1298725"/>
                <a:ext cx="9975" cy="5850"/>
              </a:xfrm>
              <a:custGeom>
                <a:rect b="b" l="l" r="r" t="t"/>
                <a:pathLst>
                  <a:path extrusionOk="0" h="234" w="399">
                    <a:moveTo>
                      <a:pt x="205" y="1"/>
                    </a:moveTo>
                    <a:lnTo>
                      <a:pt x="1" y="113"/>
                    </a:lnTo>
                    <a:lnTo>
                      <a:pt x="201" y="233"/>
                    </a:lnTo>
                    <a:lnTo>
                      <a:pt x="398" y="126"/>
                    </a:lnTo>
                    <a:lnTo>
                      <a:pt x="205"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4"/>
              <p:cNvSpPr/>
              <p:nvPr/>
            </p:nvSpPr>
            <p:spPr>
              <a:xfrm>
                <a:off x="5309525" y="1295800"/>
                <a:ext cx="16600" cy="5275"/>
              </a:xfrm>
              <a:custGeom>
                <a:rect b="b" l="l" r="r" t="t"/>
                <a:pathLst>
                  <a:path extrusionOk="0" h="211" w="664">
                    <a:moveTo>
                      <a:pt x="344" y="1"/>
                    </a:moveTo>
                    <a:lnTo>
                      <a:pt x="1" y="199"/>
                    </a:lnTo>
                    <a:lnTo>
                      <a:pt x="88" y="201"/>
                    </a:lnTo>
                    <a:lnTo>
                      <a:pt x="86" y="199"/>
                    </a:lnTo>
                    <a:lnTo>
                      <a:pt x="343" y="51"/>
                    </a:lnTo>
                    <a:lnTo>
                      <a:pt x="582" y="209"/>
                    </a:lnTo>
                    <a:lnTo>
                      <a:pt x="663" y="211"/>
                    </a:lnTo>
                    <a:lnTo>
                      <a:pt x="344"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4"/>
              <p:cNvSpPr/>
              <p:nvPr/>
            </p:nvSpPr>
            <p:spPr>
              <a:xfrm>
                <a:off x="5321050" y="1293200"/>
                <a:ext cx="1250" cy="10250"/>
              </a:xfrm>
              <a:custGeom>
                <a:rect b="b" l="l" r="r" t="t"/>
                <a:pathLst>
                  <a:path extrusionOk="0" h="410" w="50">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4"/>
              <p:cNvSpPr/>
              <p:nvPr/>
            </p:nvSpPr>
            <p:spPr>
              <a:xfrm>
                <a:off x="5319850" y="1292000"/>
                <a:ext cx="1275" cy="10250"/>
              </a:xfrm>
              <a:custGeom>
                <a:rect b="b" l="l" r="r" t="t"/>
                <a:pathLst>
                  <a:path extrusionOk="0" h="410" w="51">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4"/>
              <p:cNvSpPr/>
              <p:nvPr/>
            </p:nvSpPr>
            <p:spPr>
              <a:xfrm>
                <a:off x="5318925" y="1291450"/>
                <a:ext cx="1250" cy="10250"/>
              </a:xfrm>
              <a:custGeom>
                <a:rect b="b" l="l" r="r" t="t"/>
                <a:pathLst>
                  <a:path extrusionOk="0" h="410" w="50">
                    <a:moveTo>
                      <a:pt x="28" y="1"/>
                    </a:moveTo>
                    <a:lnTo>
                      <a:pt x="0" y="409"/>
                    </a:lnTo>
                    <a:lnTo>
                      <a:pt x="0" y="409"/>
                    </a:lnTo>
                    <a:lnTo>
                      <a:pt x="49" y="367"/>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4"/>
              <p:cNvSpPr/>
              <p:nvPr/>
            </p:nvSpPr>
            <p:spPr>
              <a:xfrm>
                <a:off x="5318300" y="1292000"/>
                <a:ext cx="1250" cy="10200"/>
              </a:xfrm>
              <a:custGeom>
                <a:rect b="b" l="l" r="r" t="t"/>
                <a:pathLst>
                  <a:path extrusionOk="0" h="408" w="50">
                    <a:moveTo>
                      <a:pt x="28" y="0"/>
                    </a:moveTo>
                    <a:lnTo>
                      <a:pt x="0" y="408"/>
                    </a:lnTo>
                    <a:lnTo>
                      <a:pt x="50"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4"/>
              <p:cNvSpPr/>
              <p:nvPr/>
            </p:nvSpPr>
            <p:spPr>
              <a:xfrm>
                <a:off x="5316775" y="1290700"/>
                <a:ext cx="1250" cy="10225"/>
              </a:xfrm>
              <a:custGeom>
                <a:rect b="b" l="l" r="r" t="t"/>
                <a:pathLst>
                  <a:path extrusionOk="0" h="409" w="50">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4"/>
              <p:cNvSpPr/>
              <p:nvPr/>
            </p:nvSpPr>
            <p:spPr>
              <a:xfrm>
                <a:off x="5315975" y="1291700"/>
                <a:ext cx="1250" cy="10250"/>
              </a:xfrm>
              <a:custGeom>
                <a:rect b="b" l="l" r="r" t="t"/>
                <a:pathLst>
                  <a:path extrusionOk="0" h="410" w="50">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4"/>
              <p:cNvSpPr/>
              <p:nvPr/>
            </p:nvSpPr>
            <p:spPr>
              <a:xfrm>
                <a:off x="5317675" y="1291950"/>
                <a:ext cx="1275" cy="10250"/>
              </a:xfrm>
              <a:custGeom>
                <a:rect b="b" l="l" r="r" t="t"/>
                <a:pathLst>
                  <a:path extrusionOk="0" h="410" w="51">
                    <a:moveTo>
                      <a:pt x="30" y="1"/>
                    </a:moveTo>
                    <a:lnTo>
                      <a:pt x="1" y="410"/>
                    </a:lnTo>
                    <a:lnTo>
                      <a:pt x="50" y="368"/>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4"/>
              <p:cNvSpPr/>
              <p:nvPr/>
            </p:nvSpPr>
            <p:spPr>
              <a:xfrm>
                <a:off x="5315375" y="1291925"/>
                <a:ext cx="1250" cy="10250"/>
              </a:xfrm>
              <a:custGeom>
                <a:rect b="b" l="l" r="r" t="t"/>
                <a:pathLst>
                  <a:path extrusionOk="0" h="410" w="50">
                    <a:moveTo>
                      <a:pt x="29" y="0"/>
                    </a:moveTo>
                    <a:lnTo>
                      <a:pt x="0" y="409"/>
                    </a:lnTo>
                    <a:lnTo>
                      <a:pt x="49"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4"/>
              <p:cNvSpPr/>
              <p:nvPr/>
            </p:nvSpPr>
            <p:spPr>
              <a:xfrm>
                <a:off x="5314525" y="1292175"/>
                <a:ext cx="1250" cy="10250"/>
              </a:xfrm>
              <a:custGeom>
                <a:rect b="b" l="l" r="r" t="t"/>
                <a:pathLst>
                  <a:path extrusionOk="0" h="410" w="50">
                    <a:moveTo>
                      <a:pt x="30" y="1"/>
                    </a:moveTo>
                    <a:lnTo>
                      <a:pt x="1" y="409"/>
                    </a:lnTo>
                    <a:lnTo>
                      <a:pt x="50" y="367"/>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4"/>
              <p:cNvSpPr/>
              <p:nvPr/>
            </p:nvSpPr>
            <p:spPr>
              <a:xfrm>
                <a:off x="5313950" y="1291675"/>
                <a:ext cx="1250" cy="10250"/>
              </a:xfrm>
              <a:custGeom>
                <a:rect b="b" l="l" r="r" t="t"/>
                <a:pathLst>
                  <a:path extrusionOk="0" h="410" w="50">
                    <a:moveTo>
                      <a:pt x="28" y="0"/>
                    </a:moveTo>
                    <a:lnTo>
                      <a:pt x="0" y="409"/>
                    </a:lnTo>
                    <a:lnTo>
                      <a:pt x="50"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4"/>
              <p:cNvSpPr/>
              <p:nvPr/>
            </p:nvSpPr>
            <p:spPr>
              <a:xfrm>
                <a:off x="5313300" y="1293200"/>
                <a:ext cx="1250" cy="10200"/>
              </a:xfrm>
              <a:custGeom>
                <a:rect b="b" l="l" r="r" t="t"/>
                <a:pathLst>
                  <a:path extrusionOk="0" h="408" w="50">
                    <a:moveTo>
                      <a:pt x="29" y="0"/>
                    </a:moveTo>
                    <a:lnTo>
                      <a:pt x="0" y="408"/>
                    </a:lnTo>
                    <a:lnTo>
                      <a:pt x="50"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4"/>
              <p:cNvSpPr/>
              <p:nvPr/>
            </p:nvSpPr>
            <p:spPr>
              <a:xfrm>
                <a:off x="5314175" y="1294250"/>
                <a:ext cx="1250" cy="10250"/>
              </a:xfrm>
              <a:custGeom>
                <a:rect b="b" l="l" r="r" t="t"/>
                <a:pathLst>
                  <a:path extrusionOk="0" h="410" w="50">
                    <a:moveTo>
                      <a:pt x="29" y="0"/>
                    </a:moveTo>
                    <a:lnTo>
                      <a:pt x="0" y="409"/>
                    </a:lnTo>
                    <a:lnTo>
                      <a:pt x="0" y="409"/>
                    </a:lnTo>
                    <a:lnTo>
                      <a:pt x="49" y="367"/>
                    </a:lnTo>
                    <a:lnTo>
                      <a:pt x="29"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4"/>
              <p:cNvSpPr/>
              <p:nvPr/>
            </p:nvSpPr>
            <p:spPr>
              <a:xfrm>
                <a:off x="5315100" y="1294725"/>
                <a:ext cx="1225" cy="10225"/>
              </a:xfrm>
              <a:custGeom>
                <a:rect b="b" l="l" r="r" t="t"/>
                <a:pathLst>
                  <a:path extrusionOk="0" h="409" w="49">
                    <a:moveTo>
                      <a:pt x="28" y="0"/>
                    </a:moveTo>
                    <a:lnTo>
                      <a:pt x="1" y="409"/>
                    </a:lnTo>
                    <a:lnTo>
                      <a:pt x="49"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4"/>
              <p:cNvSpPr/>
              <p:nvPr/>
            </p:nvSpPr>
            <p:spPr>
              <a:xfrm>
                <a:off x="5315900" y="1295775"/>
                <a:ext cx="1275" cy="10250"/>
              </a:xfrm>
              <a:custGeom>
                <a:rect b="b" l="l" r="r" t="t"/>
                <a:pathLst>
                  <a:path extrusionOk="0" h="410" w="51">
                    <a:moveTo>
                      <a:pt x="30" y="0"/>
                    </a:moveTo>
                    <a:lnTo>
                      <a:pt x="1" y="409"/>
                    </a:lnTo>
                    <a:lnTo>
                      <a:pt x="50" y="367"/>
                    </a:lnTo>
                    <a:lnTo>
                      <a:pt x="30"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4"/>
              <p:cNvSpPr/>
              <p:nvPr/>
            </p:nvSpPr>
            <p:spPr>
              <a:xfrm>
                <a:off x="5316525" y="1294600"/>
                <a:ext cx="1250" cy="10250"/>
              </a:xfrm>
              <a:custGeom>
                <a:rect b="b" l="l" r="r" t="t"/>
                <a:pathLst>
                  <a:path extrusionOk="0" h="410" w="50">
                    <a:moveTo>
                      <a:pt x="29" y="1"/>
                    </a:moveTo>
                    <a:lnTo>
                      <a:pt x="0" y="410"/>
                    </a:lnTo>
                    <a:lnTo>
                      <a:pt x="50"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4"/>
              <p:cNvSpPr/>
              <p:nvPr/>
            </p:nvSpPr>
            <p:spPr>
              <a:xfrm>
                <a:off x="5317150" y="1295550"/>
                <a:ext cx="1200" cy="10250"/>
              </a:xfrm>
              <a:custGeom>
                <a:rect b="b" l="l" r="r" t="t"/>
                <a:pathLst>
                  <a:path extrusionOk="0" h="410" w="48">
                    <a:moveTo>
                      <a:pt x="28" y="0"/>
                    </a:moveTo>
                    <a:lnTo>
                      <a:pt x="0" y="409"/>
                    </a:lnTo>
                    <a:lnTo>
                      <a:pt x="48"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4"/>
              <p:cNvSpPr/>
              <p:nvPr/>
            </p:nvSpPr>
            <p:spPr>
              <a:xfrm>
                <a:off x="5317925" y="1295575"/>
                <a:ext cx="1275" cy="10225"/>
              </a:xfrm>
              <a:custGeom>
                <a:rect b="b" l="l" r="r" t="t"/>
                <a:pathLst>
                  <a:path extrusionOk="0" h="409" w="51">
                    <a:moveTo>
                      <a:pt x="29" y="1"/>
                    </a:moveTo>
                    <a:lnTo>
                      <a:pt x="1" y="408"/>
                    </a:lnTo>
                    <a:lnTo>
                      <a:pt x="50" y="368"/>
                    </a:lnTo>
                    <a:lnTo>
                      <a:pt x="29"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4"/>
              <p:cNvSpPr/>
              <p:nvPr/>
            </p:nvSpPr>
            <p:spPr>
              <a:xfrm>
                <a:off x="5318550" y="1295050"/>
                <a:ext cx="1250" cy="10250"/>
              </a:xfrm>
              <a:custGeom>
                <a:rect b="b" l="l" r="r" t="t"/>
                <a:pathLst>
                  <a:path extrusionOk="0" h="410" w="50">
                    <a:moveTo>
                      <a:pt x="28" y="0"/>
                    </a:moveTo>
                    <a:lnTo>
                      <a:pt x="1" y="409"/>
                    </a:lnTo>
                    <a:lnTo>
                      <a:pt x="50" y="367"/>
                    </a:lnTo>
                    <a:lnTo>
                      <a:pt x="28"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4"/>
              <p:cNvSpPr/>
              <p:nvPr/>
            </p:nvSpPr>
            <p:spPr>
              <a:xfrm>
                <a:off x="5319350" y="1295075"/>
                <a:ext cx="1250" cy="10225"/>
              </a:xfrm>
              <a:custGeom>
                <a:rect b="b" l="l" r="r" t="t"/>
                <a:pathLst>
                  <a:path extrusionOk="0" h="409" w="50">
                    <a:moveTo>
                      <a:pt x="28" y="1"/>
                    </a:moveTo>
                    <a:lnTo>
                      <a:pt x="1" y="408"/>
                    </a:lnTo>
                    <a:lnTo>
                      <a:pt x="50" y="366"/>
                    </a:lnTo>
                    <a:lnTo>
                      <a:pt x="28"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4"/>
              <p:cNvSpPr/>
              <p:nvPr/>
            </p:nvSpPr>
            <p:spPr>
              <a:xfrm>
                <a:off x="5320175" y="1294675"/>
                <a:ext cx="1275" cy="10250"/>
              </a:xfrm>
              <a:custGeom>
                <a:rect b="b" l="l" r="r" t="t"/>
                <a:pathLst>
                  <a:path extrusionOk="0" h="410" w="51">
                    <a:moveTo>
                      <a:pt x="30" y="1"/>
                    </a:moveTo>
                    <a:lnTo>
                      <a:pt x="1" y="410"/>
                    </a:lnTo>
                    <a:lnTo>
                      <a:pt x="50" y="367"/>
                    </a:lnTo>
                    <a:lnTo>
                      <a:pt x="30" y="1"/>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4"/>
              <p:cNvSpPr/>
              <p:nvPr/>
            </p:nvSpPr>
            <p:spPr>
              <a:xfrm>
                <a:off x="5317900" y="1301200"/>
                <a:ext cx="8400" cy="6550"/>
              </a:xfrm>
              <a:custGeom>
                <a:rect b="b" l="l" r="r" t="t"/>
                <a:pathLst>
                  <a:path extrusionOk="0" h="262" w="336">
                    <a:moveTo>
                      <a:pt x="335" y="1"/>
                    </a:moveTo>
                    <a:lnTo>
                      <a:pt x="2" y="183"/>
                    </a:lnTo>
                    <a:lnTo>
                      <a:pt x="1" y="262"/>
                    </a:lnTo>
                    <a:lnTo>
                      <a:pt x="335" y="72"/>
                    </a:lnTo>
                    <a:lnTo>
                      <a:pt x="335"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4"/>
              <p:cNvSpPr/>
              <p:nvPr/>
            </p:nvSpPr>
            <p:spPr>
              <a:xfrm>
                <a:off x="5309500" y="1300775"/>
                <a:ext cx="8450" cy="6975"/>
              </a:xfrm>
              <a:custGeom>
                <a:rect b="b" l="l" r="r" t="t"/>
                <a:pathLst>
                  <a:path extrusionOk="0" h="279" w="338">
                    <a:moveTo>
                      <a:pt x="2" y="0"/>
                    </a:moveTo>
                    <a:lnTo>
                      <a:pt x="0" y="77"/>
                    </a:lnTo>
                    <a:lnTo>
                      <a:pt x="337" y="279"/>
                    </a:lnTo>
                    <a:lnTo>
                      <a:pt x="338" y="200"/>
                    </a:lnTo>
                    <a:lnTo>
                      <a:pt x="2"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4"/>
              <p:cNvSpPr/>
              <p:nvPr/>
            </p:nvSpPr>
            <p:spPr>
              <a:xfrm>
                <a:off x="5309525" y="1300775"/>
                <a:ext cx="16775" cy="5025"/>
              </a:xfrm>
              <a:custGeom>
                <a:rect b="b" l="l" r="r" t="t"/>
                <a:pathLst>
                  <a:path extrusionOk="0" h="201" w="671">
                    <a:moveTo>
                      <a:pt x="1" y="0"/>
                    </a:moveTo>
                    <a:lnTo>
                      <a:pt x="337" y="200"/>
                    </a:lnTo>
                    <a:lnTo>
                      <a:pt x="670" y="18"/>
                    </a:lnTo>
                    <a:lnTo>
                      <a:pt x="663" y="12"/>
                    </a:lnTo>
                    <a:lnTo>
                      <a:pt x="582" y="10"/>
                    </a:lnTo>
                    <a:lnTo>
                      <a:pt x="582" y="10"/>
                    </a:lnTo>
                    <a:lnTo>
                      <a:pt x="588" y="13"/>
                    </a:lnTo>
                    <a:lnTo>
                      <a:pt x="337" y="151"/>
                    </a:lnTo>
                    <a:lnTo>
                      <a:pt x="88" y="2"/>
                    </a:lnTo>
                    <a:lnTo>
                      <a:pt x="1" y="0"/>
                    </a:lnTo>
                    <a:close/>
                  </a:path>
                </a:pathLst>
              </a:custGeom>
              <a:solidFill>
                <a:srgbClr val="E3F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084" name="Google Shape;2084;p4"/>
          <p:cNvSpPr/>
          <p:nvPr/>
        </p:nvSpPr>
        <p:spPr>
          <a:xfrm>
            <a:off x="1702400" y="3019775"/>
            <a:ext cx="7042500" cy="68400"/>
          </a:xfrm>
          <a:prstGeom prst="rect">
            <a:avLst/>
          </a:prstGeom>
          <a:solidFill>
            <a:srgbClr val="F4AA9E">
              <a:alpha val="5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8" name="Shape 2088"/>
        <p:cNvGrpSpPr/>
        <p:nvPr/>
      </p:nvGrpSpPr>
      <p:grpSpPr>
        <a:xfrm>
          <a:off x="0" y="0"/>
          <a:ext cx="0" cy="0"/>
          <a:chOff x="0" y="0"/>
          <a:chExt cx="0" cy="0"/>
        </a:xfrm>
      </p:grpSpPr>
      <p:sp>
        <p:nvSpPr>
          <p:cNvPr id="2089" name="Google Shape;2089;p5"/>
          <p:cNvSpPr/>
          <p:nvPr/>
        </p:nvSpPr>
        <p:spPr>
          <a:xfrm>
            <a:off x="7073829" y="3296887"/>
            <a:ext cx="286295" cy="425523"/>
          </a:xfrm>
          <a:custGeom>
            <a:rect b="b" l="l" r="r" t="t"/>
            <a:pathLst>
              <a:path extrusionOk="0" h="27299" w="18364">
                <a:moveTo>
                  <a:pt x="865" y="0"/>
                </a:moveTo>
                <a:cubicBezTo>
                  <a:pt x="371" y="0"/>
                  <a:pt x="28" y="392"/>
                  <a:pt x="28" y="1069"/>
                </a:cubicBezTo>
                <a:lnTo>
                  <a:pt x="1" y="11784"/>
                </a:lnTo>
                <a:cubicBezTo>
                  <a:pt x="1" y="12740"/>
                  <a:pt x="667" y="13908"/>
                  <a:pt x="1502" y="14383"/>
                </a:cubicBezTo>
                <a:lnTo>
                  <a:pt x="12741" y="20879"/>
                </a:lnTo>
                <a:lnTo>
                  <a:pt x="16290" y="27298"/>
                </a:lnTo>
                <a:lnTo>
                  <a:pt x="16306" y="22931"/>
                </a:lnTo>
                <a:lnTo>
                  <a:pt x="16825" y="23231"/>
                </a:lnTo>
                <a:cubicBezTo>
                  <a:pt x="17066" y="23371"/>
                  <a:pt x="17296" y="23438"/>
                  <a:pt x="17499" y="23438"/>
                </a:cubicBezTo>
                <a:cubicBezTo>
                  <a:pt x="17994" y="23438"/>
                  <a:pt x="18337" y="23046"/>
                  <a:pt x="18337" y="22369"/>
                </a:cubicBezTo>
                <a:lnTo>
                  <a:pt x="18364" y="11653"/>
                </a:lnTo>
                <a:cubicBezTo>
                  <a:pt x="18364" y="10698"/>
                  <a:pt x="17698" y="9530"/>
                  <a:pt x="16863" y="9055"/>
                </a:cubicBezTo>
                <a:lnTo>
                  <a:pt x="1540" y="206"/>
                </a:lnTo>
                <a:cubicBezTo>
                  <a:pt x="1298" y="66"/>
                  <a:pt x="1069" y="0"/>
                  <a:pt x="865" y="0"/>
                </a:cubicBezTo>
                <a:close/>
              </a:path>
            </a:pathLst>
          </a:custGeom>
          <a:solidFill>
            <a:srgbClr val="FFFFFF">
              <a:alpha val="2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5"/>
          <p:cNvSpPr txBox="1"/>
          <p:nvPr>
            <p:ph type="ctrTitle"/>
          </p:nvPr>
        </p:nvSpPr>
        <p:spPr>
          <a:xfrm>
            <a:off x="1348501" y="208757"/>
            <a:ext cx="6447000" cy="94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Our Challenges</a:t>
            </a:r>
            <a:endParaRPr/>
          </a:p>
        </p:txBody>
      </p:sp>
      <p:cxnSp>
        <p:nvCxnSpPr>
          <p:cNvPr id="2091" name="Google Shape;2091;p5"/>
          <p:cNvCxnSpPr>
            <a:stCxn id="2092" idx="2"/>
            <a:endCxn id="2093" idx="0"/>
          </p:cNvCxnSpPr>
          <p:nvPr/>
        </p:nvCxnSpPr>
        <p:spPr>
          <a:xfrm>
            <a:off x="1095795" y="2069850"/>
            <a:ext cx="0" cy="377400"/>
          </a:xfrm>
          <a:prstGeom prst="straightConnector1">
            <a:avLst/>
          </a:prstGeom>
          <a:noFill/>
          <a:ln cap="flat" cmpd="sng" w="9525">
            <a:solidFill>
              <a:schemeClr val="accent5"/>
            </a:solidFill>
            <a:prstDash val="solid"/>
            <a:round/>
            <a:headEnd len="sm" w="sm" type="none"/>
            <a:tailEnd len="sm" w="sm" type="none"/>
          </a:ln>
        </p:spPr>
      </p:cxnSp>
      <p:sp>
        <p:nvSpPr>
          <p:cNvPr id="2092" name="Google Shape;2092;p5"/>
          <p:cNvSpPr/>
          <p:nvPr/>
        </p:nvSpPr>
        <p:spPr>
          <a:xfrm>
            <a:off x="718845" y="1315950"/>
            <a:ext cx="753900" cy="753900"/>
          </a:xfrm>
          <a:prstGeom prst="rect">
            <a:avLst/>
          </a:prstGeom>
          <a:solidFill>
            <a:srgbClr val="F4AA9E">
              <a:alpha val="5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5"/>
          <p:cNvSpPr/>
          <p:nvPr/>
        </p:nvSpPr>
        <p:spPr>
          <a:xfrm>
            <a:off x="718845" y="2447300"/>
            <a:ext cx="753900" cy="753900"/>
          </a:xfrm>
          <a:prstGeom prst="rect">
            <a:avLst/>
          </a:prstGeom>
          <a:solidFill>
            <a:srgbClr val="F4AA9E">
              <a:alpha val="5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5"/>
          <p:cNvSpPr/>
          <p:nvPr/>
        </p:nvSpPr>
        <p:spPr>
          <a:xfrm>
            <a:off x="718845" y="3578650"/>
            <a:ext cx="753900" cy="753900"/>
          </a:xfrm>
          <a:prstGeom prst="rect">
            <a:avLst/>
          </a:prstGeom>
          <a:solidFill>
            <a:srgbClr val="F4AA9E">
              <a:alpha val="5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5"/>
          <p:cNvSpPr txBox="1"/>
          <p:nvPr>
            <p:ph idx="4" type="ctrTitle"/>
          </p:nvPr>
        </p:nvSpPr>
        <p:spPr>
          <a:xfrm>
            <a:off x="1614274" y="2438800"/>
            <a:ext cx="2441400" cy="384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600"/>
              <a:buNone/>
            </a:pPr>
            <a:r>
              <a:rPr lang="en"/>
              <a:t>Lack of Resources</a:t>
            </a:r>
            <a:endParaRPr/>
          </a:p>
        </p:txBody>
      </p:sp>
      <p:sp>
        <p:nvSpPr>
          <p:cNvPr id="2096" name="Google Shape;2096;p5"/>
          <p:cNvSpPr txBox="1"/>
          <p:nvPr>
            <p:ph idx="1" type="subTitle"/>
          </p:nvPr>
        </p:nvSpPr>
        <p:spPr>
          <a:xfrm>
            <a:off x="1614275" y="1547200"/>
            <a:ext cx="7280400" cy="81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t>Initially, our team filtered the dataset to New York and ran a linear regression that presented a low R-squared value of 0.18, which we deemed as unviable for analysis.</a:t>
            </a:r>
            <a:endParaRPr/>
          </a:p>
        </p:txBody>
      </p:sp>
      <p:sp>
        <p:nvSpPr>
          <p:cNvPr id="2097" name="Google Shape;2097;p5"/>
          <p:cNvSpPr txBox="1"/>
          <p:nvPr>
            <p:ph idx="2" type="subTitle"/>
          </p:nvPr>
        </p:nvSpPr>
        <p:spPr>
          <a:xfrm>
            <a:off x="1614275" y="2656450"/>
            <a:ext cx="6854400" cy="78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t>Not having enough time on discovering valuable datasets was a caveat during our research process.</a:t>
            </a:r>
            <a:endParaRPr/>
          </a:p>
        </p:txBody>
      </p:sp>
      <p:sp>
        <p:nvSpPr>
          <p:cNvPr id="2098" name="Google Shape;2098;p5"/>
          <p:cNvSpPr txBox="1"/>
          <p:nvPr>
            <p:ph idx="3" type="ctrTitle"/>
          </p:nvPr>
        </p:nvSpPr>
        <p:spPr>
          <a:xfrm>
            <a:off x="1614276" y="1336589"/>
            <a:ext cx="1622700" cy="384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600"/>
              <a:buNone/>
            </a:pPr>
            <a:r>
              <a:rPr lang="en"/>
              <a:t>Data</a:t>
            </a:r>
            <a:endParaRPr/>
          </a:p>
        </p:txBody>
      </p:sp>
      <p:sp>
        <p:nvSpPr>
          <p:cNvPr id="2099" name="Google Shape;2099;p5"/>
          <p:cNvSpPr txBox="1"/>
          <p:nvPr>
            <p:ph idx="5" type="subTitle"/>
          </p:nvPr>
        </p:nvSpPr>
        <p:spPr>
          <a:xfrm>
            <a:off x="1614275" y="3846825"/>
            <a:ext cx="6854400" cy="78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t>We were unsuccessful in cleaning the datasets in a cohesive manner to obtain a high R-squared value due to our limited knowledge and experience.</a:t>
            </a:r>
            <a:endParaRPr/>
          </a:p>
        </p:txBody>
      </p:sp>
      <p:sp>
        <p:nvSpPr>
          <p:cNvPr id="2100" name="Google Shape;2100;p5"/>
          <p:cNvSpPr txBox="1"/>
          <p:nvPr>
            <p:ph idx="6" type="ctrTitle"/>
          </p:nvPr>
        </p:nvSpPr>
        <p:spPr>
          <a:xfrm>
            <a:off x="1614274" y="3622425"/>
            <a:ext cx="2570100" cy="384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600"/>
              <a:buNone/>
            </a:pPr>
            <a:r>
              <a:rPr lang="en"/>
              <a:t>Limited Knowledge</a:t>
            </a:r>
            <a:endParaRPr/>
          </a:p>
        </p:txBody>
      </p:sp>
      <p:sp>
        <p:nvSpPr>
          <p:cNvPr id="2101" name="Google Shape;2101;p5"/>
          <p:cNvSpPr txBox="1"/>
          <p:nvPr>
            <p:ph idx="4" type="ctrTitle"/>
          </p:nvPr>
        </p:nvSpPr>
        <p:spPr>
          <a:xfrm>
            <a:off x="729451" y="2622701"/>
            <a:ext cx="735000" cy="384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sz="3000">
                <a:solidFill>
                  <a:schemeClr val="accent1"/>
                </a:solidFill>
              </a:rPr>
              <a:t>02</a:t>
            </a:r>
            <a:endParaRPr sz="3000">
              <a:solidFill>
                <a:schemeClr val="accent1"/>
              </a:solidFill>
            </a:endParaRPr>
          </a:p>
        </p:txBody>
      </p:sp>
      <p:sp>
        <p:nvSpPr>
          <p:cNvPr id="2102" name="Google Shape;2102;p5"/>
          <p:cNvSpPr txBox="1"/>
          <p:nvPr>
            <p:ph idx="3" type="ctrTitle"/>
          </p:nvPr>
        </p:nvSpPr>
        <p:spPr>
          <a:xfrm>
            <a:off x="720001" y="1513900"/>
            <a:ext cx="753900" cy="384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sz="3000">
                <a:solidFill>
                  <a:schemeClr val="accent1"/>
                </a:solidFill>
              </a:rPr>
              <a:t>01</a:t>
            </a:r>
            <a:endParaRPr sz="3000">
              <a:solidFill>
                <a:schemeClr val="accent1"/>
              </a:solidFill>
            </a:endParaRPr>
          </a:p>
        </p:txBody>
      </p:sp>
      <p:sp>
        <p:nvSpPr>
          <p:cNvPr id="2103" name="Google Shape;2103;p5"/>
          <p:cNvSpPr txBox="1"/>
          <p:nvPr>
            <p:ph idx="3" type="ctrTitle"/>
          </p:nvPr>
        </p:nvSpPr>
        <p:spPr>
          <a:xfrm>
            <a:off x="720001" y="3749701"/>
            <a:ext cx="753900" cy="384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sz="3000">
                <a:solidFill>
                  <a:schemeClr val="accent1"/>
                </a:solidFill>
              </a:rPr>
              <a:t>03</a:t>
            </a:r>
            <a:endParaRPr sz="3000">
              <a:solidFill>
                <a:schemeClr val="accent1"/>
              </a:solidFill>
            </a:endParaRPr>
          </a:p>
        </p:txBody>
      </p:sp>
      <p:sp>
        <p:nvSpPr>
          <p:cNvPr id="2104" name="Google Shape;2104;p5"/>
          <p:cNvSpPr/>
          <p:nvPr/>
        </p:nvSpPr>
        <p:spPr>
          <a:xfrm>
            <a:off x="6756682" y="3663052"/>
            <a:ext cx="43655" cy="25197"/>
          </a:xfrm>
          <a:custGeom>
            <a:rect b="b" l="l" r="r" t="t"/>
            <a:pathLst>
              <a:path extrusionOk="0" h="2747" w="4758">
                <a:moveTo>
                  <a:pt x="1066" y="0"/>
                </a:moveTo>
                <a:lnTo>
                  <a:pt x="0" y="541"/>
                </a:lnTo>
                <a:lnTo>
                  <a:pt x="3782" y="2747"/>
                </a:lnTo>
                <a:lnTo>
                  <a:pt x="4758" y="2177"/>
                </a:lnTo>
                <a:lnTo>
                  <a:pt x="106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5"/>
          <p:cNvSpPr/>
          <p:nvPr/>
        </p:nvSpPr>
        <p:spPr>
          <a:xfrm>
            <a:off x="6751032" y="3674344"/>
            <a:ext cx="37195" cy="21207"/>
          </a:xfrm>
          <a:custGeom>
            <a:rect b="b" l="l" r="r" t="t"/>
            <a:pathLst>
              <a:path extrusionOk="0" h="2312" w="4054">
                <a:moveTo>
                  <a:pt x="1096" y="0"/>
                </a:moveTo>
                <a:lnTo>
                  <a:pt x="1" y="555"/>
                </a:lnTo>
                <a:lnTo>
                  <a:pt x="3017" y="2311"/>
                </a:lnTo>
                <a:lnTo>
                  <a:pt x="4053" y="1711"/>
                </a:lnTo>
                <a:lnTo>
                  <a:pt x="109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5"/>
          <p:cNvSpPr/>
          <p:nvPr/>
        </p:nvSpPr>
        <p:spPr>
          <a:xfrm>
            <a:off x="6744978" y="3685764"/>
            <a:ext cx="30443" cy="17354"/>
          </a:xfrm>
          <a:custGeom>
            <a:rect b="b" l="l" r="r" t="t"/>
            <a:pathLst>
              <a:path extrusionOk="0" h="1892" w="3318">
                <a:moveTo>
                  <a:pt x="1111" y="1"/>
                </a:moveTo>
                <a:lnTo>
                  <a:pt x="0" y="601"/>
                </a:lnTo>
                <a:lnTo>
                  <a:pt x="2237" y="1892"/>
                </a:lnTo>
                <a:lnTo>
                  <a:pt x="3317" y="1276"/>
                </a:lnTo>
                <a:lnTo>
                  <a:pt x="111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5"/>
          <p:cNvSpPr/>
          <p:nvPr/>
        </p:nvSpPr>
        <p:spPr>
          <a:xfrm>
            <a:off x="6739465" y="3698294"/>
            <a:ext cx="22598" cy="12814"/>
          </a:xfrm>
          <a:custGeom>
            <a:rect b="b" l="l" r="r" t="t"/>
            <a:pathLst>
              <a:path extrusionOk="0" h="1397" w="2463">
                <a:moveTo>
                  <a:pt x="1157" y="1"/>
                </a:moveTo>
                <a:lnTo>
                  <a:pt x="1" y="646"/>
                </a:lnTo>
                <a:lnTo>
                  <a:pt x="1322" y="1396"/>
                </a:lnTo>
                <a:lnTo>
                  <a:pt x="2462" y="751"/>
                </a:lnTo>
                <a:lnTo>
                  <a:pt x="115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5"/>
          <p:cNvSpPr/>
          <p:nvPr/>
        </p:nvSpPr>
        <p:spPr>
          <a:xfrm>
            <a:off x="6813535" y="3651247"/>
            <a:ext cx="23561" cy="15446"/>
          </a:xfrm>
          <a:custGeom>
            <a:rect b="b" l="l" r="r" t="t"/>
            <a:pathLst>
              <a:path extrusionOk="0" h="1684" w="2568">
                <a:moveTo>
                  <a:pt x="854" y="188"/>
                </a:moveTo>
                <a:cubicBezTo>
                  <a:pt x="1048" y="188"/>
                  <a:pt x="1281" y="302"/>
                  <a:pt x="1622" y="582"/>
                </a:cubicBezTo>
                <a:cubicBezTo>
                  <a:pt x="2132" y="1002"/>
                  <a:pt x="2192" y="1227"/>
                  <a:pt x="1907" y="1377"/>
                </a:cubicBezTo>
                <a:cubicBezTo>
                  <a:pt x="1821" y="1430"/>
                  <a:pt x="1730" y="1458"/>
                  <a:pt x="1631" y="1458"/>
                </a:cubicBezTo>
                <a:cubicBezTo>
                  <a:pt x="1418" y="1458"/>
                  <a:pt x="1164" y="1329"/>
                  <a:pt x="826" y="1032"/>
                </a:cubicBezTo>
                <a:cubicBezTo>
                  <a:pt x="361" y="627"/>
                  <a:pt x="331" y="417"/>
                  <a:pt x="586" y="267"/>
                </a:cubicBezTo>
                <a:cubicBezTo>
                  <a:pt x="671" y="217"/>
                  <a:pt x="758" y="188"/>
                  <a:pt x="854" y="188"/>
                </a:cubicBezTo>
                <a:close/>
                <a:moveTo>
                  <a:pt x="965" y="1"/>
                </a:moveTo>
                <a:cubicBezTo>
                  <a:pt x="782" y="1"/>
                  <a:pt x="607" y="50"/>
                  <a:pt x="436" y="147"/>
                </a:cubicBezTo>
                <a:cubicBezTo>
                  <a:pt x="1" y="417"/>
                  <a:pt x="1" y="747"/>
                  <a:pt x="526" y="1212"/>
                </a:cubicBezTo>
                <a:cubicBezTo>
                  <a:pt x="869" y="1527"/>
                  <a:pt x="1206" y="1684"/>
                  <a:pt x="1529" y="1684"/>
                </a:cubicBezTo>
                <a:cubicBezTo>
                  <a:pt x="1715" y="1684"/>
                  <a:pt x="1896" y="1632"/>
                  <a:pt x="2072" y="1527"/>
                </a:cubicBezTo>
                <a:cubicBezTo>
                  <a:pt x="2567" y="1242"/>
                  <a:pt x="2522" y="867"/>
                  <a:pt x="1937" y="402"/>
                </a:cubicBezTo>
                <a:cubicBezTo>
                  <a:pt x="1583" y="132"/>
                  <a:pt x="1264" y="1"/>
                  <a:pt x="9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5"/>
          <p:cNvSpPr/>
          <p:nvPr/>
        </p:nvSpPr>
        <p:spPr>
          <a:xfrm>
            <a:off x="6828817" y="3641836"/>
            <a:ext cx="25901" cy="15566"/>
          </a:xfrm>
          <a:custGeom>
            <a:rect b="b" l="l" r="r" t="t"/>
            <a:pathLst>
              <a:path extrusionOk="0" h="1697" w="2823">
                <a:moveTo>
                  <a:pt x="939" y="186"/>
                </a:moveTo>
                <a:cubicBezTo>
                  <a:pt x="1047" y="186"/>
                  <a:pt x="1156" y="220"/>
                  <a:pt x="1246" y="287"/>
                </a:cubicBezTo>
                <a:cubicBezTo>
                  <a:pt x="1396" y="392"/>
                  <a:pt x="1411" y="497"/>
                  <a:pt x="1306" y="677"/>
                </a:cubicBezTo>
                <a:lnTo>
                  <a:pt x="1216" y="707"/>
                </a:lnTo>
                <a:cubicBezTo>
                  <a:pt x="1059" y="752"/>
                  <a:pt x="935" y="779"/>
                  <a:pt x="830" y="779"/>
                </a:cubicBezTo>
                <a:cubicBezTo>
                  <a:pt x="725" y="779"/>
                  <a:pt x="638" y="752"/>
                  <a:pt x="556" y="692"/>
                </a:cubicBezTo>
                <a:cubicBezTo>
                  <a:pt x="361" y="557"/>
                  <a:pt x="421" y="422"/>
                  <a:pt x="631" y="287"/>
                </a:cubicBezTo>
                <a:cubicBezTo>
                  <a:pt x="721" y="220"/>
                  <a:pt x="830" y="186"/>
                  <a:pt x="939" y="186"/>
                </a:cubicBezTo>
                <a:close/>
                <a:moveTo>
                  <a:pt x="1862" y="749"/>
                </a:moveTo>
                <a:cubicBezTo>
                  <a:pt x="1993" y="749"/>
                  <a:pt x="2094" y="782"/>
                  <a:pt x="2192" y="857"/>
                </a:cubicBezTo>
                <a:lnTo>
                  <a:pt x="2192" y="873"/>
                </a:lnTo>
                <a:cubicBezTo>
                  <a:pt x="2432" y="1023"/>
                  <a:pt x="2372" y="1203"/>
                  <a:pt x="2087" y="1368"/>
                </a:cubicBezTo>
                <a:cubicBezTo>
                  <a:pt x="1974" y="1443"/>
                  <a:pt x="1839" y="1480"/>
                  <a:pt x="1704" y="1480"/>
                </a:cubicBezTo>
                <a:cubicBezTo>
                  <a:pt x="1569" y="1480"/>
                  <a:pt x="1434" y="1443"/>
                  <a:pt x="1321" y="1368"/>
                </a:cubicBezTo>
                <a:cubicBezTo>
                  <a:pt x="1126" y="1263"/>
                  <a:pt x="1096" y="1008"/>
                  <a:pt x="1246" y="873"/>
                </a:cubicBezTo>
                <a:lnTo>
                  <a:pt x="1351" y="842"/>
                </a:lnTo>
                <a:cubicBezTo>
                  <a:pt x="1569" y="782"/>
                  <a:pt x="1730" y="749"/>
                  <a:pt x="1862" y="749"/>
                </a:cubicBezTo>
                <a:close/>
                <a:moveTo>
                  <a:pt x="1125" y="1"/>
                </a:moveTo>
                <a:cubicBezTo>
                  <a:pt x="911" y="1"/>
                  <a:pt x="682" y="76"/>
                  <a:pt x="496" y="182"/>
                </a:cubicBezTo>
                <a:cubicBezTo>
                  <a:pt x="166" y="362"/>
                  <a:pt x="1" y="632"/>
                  <a:pt x="271" y="842"/>
                </a:cubicBezTo>
                <a:cubicBezTo>
                  <a:pt x="387" y="929"/>
                  <a:pt x="515" y="973"/>
                  <a:pt x="687" y="973"/>
                </a:cubicBezTo>
                <a:cubicBezTo>
                  <a:pt x="783" y="973"/>
                  <a:pt x="893" y="959"/>
                  <a:pt x="1021" y="933"/>
                </a:cubicBezTo>
                <a:lnTo>
                  <a:pt x="1021" y="933"/>
                </a:lnTo>
                <a:cubicBezTo>
                  <a:pt x="811" y="1158"/>
                  <a:pt x="796" y="1368"/>
                  <a:pt x="1021" y="1533"/>
                </a:cubicBezTo>
                <a:cubicBezTo>
                  <a:pt x="1157" y="1640"/>
                  <a:pt x="1341" y="1696"/>
                  <a:pt x="1547" y="1696"/>
                </a:cubicBezTo>
                <a:cubicBezTo>
                  <a:pt x="1772" y="1696"/>
                  <a:pt x="2024" y="1629"/>
                  <a:pt x="2267" y="1488"/>
                </a:cubicBezTo>
                <a:cubicBezTo>
                  <a:pt x="2732" y="1218"/>
                  <a:pt x="2822" y="903"/>
                  <a:pt x="2507" y="677"/>
                </a:cubicBezTo>
                <a:cubicBezTo>
                  <a:pt x="2369" y="591"/>
                  <a:pt x="2212" y="550"/>
                  <a:pt x="2020" y="550"/>
                </a:cubicBezTo>
                <a:cubicBezTo>
                  <a:pt x="1878" y="550"/>
                  <a:pt x="1717" y="573"/>
                  <a:pt x="1531" y="617"/>
                </a:cubicBezTo>
                <a:cubicBezTo>
                  <a:pt x="1712" y="392"/>
                  <a:pt x="1712" y="242"/>
                  <a:pt x="1531" y="122"/>
                </a:cubicBezTo>
                <a:cubicBezTo>
                  <a:pt x="1415" y="36"/>
                  <a:pt x="1274" y="1"/>
                  <a:pt x="112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5"/>
          <p:cNvSpPr/>
          <p:nvPr/>
        </p:nvSpPr>
        <p:spPr>
          <a:xfrm>
            <a:off x="6847676" y="3639580"/>
            <a:ext cx="15432" cy="9558"/>
          </a:xfrm>
          <a:custGeom>
            <a:rect b="b" l="l" r="r" t="t"/>
            <a:pathLst>
              <a:path extrusionOk="0" h="1042" w="1682">
                <a:moveTo>
                  <a:pt x="364" y="1"/>
                </a:moveTo>
                <a:cubicBezTo>
                  <a:pt x="286" y="1"/>
                  <a:pt x="206" y="24"/>
                  <a:pt x="136" y="68"/>
                </a:cubicBezTo>
                <a:cubicBezTo>
                  <a:pt x="1" y="143"/>
                  <a:pt x="1" y="248"/>
                  <a:pt x="76" y="293"/>
                </a:cubicBezTo>
                <a:cubicBezTo>
                  <a:pt x="137" y="327"/>
                  <a:pt x="198" y="342"/>
                  <a:pt x="257" y="342"/>
                </a:cubicBezTo>
                <a:cubicBezTo>
                  <a:pt x="330" y="342"/>
                  <a:pt x="400" y="319"/>
                  <a:pt x="466" y="278"/>
                </a:cubicBezTo>
                <a:cubicBezTo>
                  <a:pt x="601" y="203"/>
                  <a:pt x="616" y="98"/>
                  <a:pt x="526" y="38"/>
                </a:cubicBezTo>
                <a:cubicBezTo>
                  <a:pt x="476" y="13"/>
                  <a:pt x="421" y="1"/>
                  <a:pt x="364" y="1"/>
                </a:cubicBezTo>
                <a:close/>
                <a:moveTo>
                  <a:pt x="1382" y="687"/>
                </a:moveTo>
                <a:cubicBezTo>
                  <a:pt x="1310" y="687"/>
                  <a:pt x="1239" y="706"/>
                  <a:pt x="1171" y="743"/>
                </a:cubicBezTo>
                <a:cubicBezTo>
                  <a:pt x="1036" y="818"/>
                  <a:pt x="1021" y="923"/>
                  <a:pt x="1126" y="998"/>
                </a:cubicBezTo>
                <a:cubicBezTo>
                  <a:pt x="1183" y="1027"/>
                  <a:pt x="1250" y="1042"/>
                  <a:pt x="1317" y="1042"/>
                </a:cubicBezTo>
                <a:cubicBezTo>
                  <a:pt x="1392" y="1042"/>
                  <a:pt x="1468" y="1023"/>
                  <a:pt x="1532" y="983"/>
                </a:cubicBezTo>
                <a:cubicBezTo>
                  <a:pt x="1682" y="893"/>
                  <a:pt x="1682" y="788"/>
                  <a:pt x="1592" y="728"/>
                </a:cubicBezTo>
                <a:lnTo>
                  <a:pt x="1592" y="728"/>
                </a:lnTo>
                <a:lnTo>
                  <a:pt x="1592" y="743"/>
                </a:lnTo>
                <a:cubicBezTo>
                  <a:pt x="1524" y="706"/>
                  <a:pt x="1453" y="687"/>
                  <a:pt x="1382" y="687"/>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5"/>
          <p:cNvSpPr/>
          <p:nvPr/>
        </p:nvSpPr>
        <p:spPr>
          <a:xfrm>
            <a:off x="6850428" y="3629838"/>
            <a:ext cx="26176" cy="14823"/>
          </a:xfrm>
          <a:custGeom>
            <a:rect b="b" l="l" r="r" t="t"/>
            <a:pathLst>
              <a:path extrusionOk="0" h="1616" w="2853">
                <a:moveTo>
                  <a:pt x="1023" y="1"/>
                </a:moveTo>
                <a:cubicBezTo>
                  <a:pt x="805" y="1"/>
                  <a:pt x="590" y="62"/>
                  <a:pt x="406" y="184"/>
                </a:cubicBezTo>
                <a:cubicBezTo>
                  <a:pt x="211" y="274"/>
                  <a:pt x="61" y="455"/>
                  <a:pt x="1" y="665"/>
                </a:cubicBezTo>
                <a:lnTo>
                  <a:pt x="286" y="635"/>
                </a:lnTo>
                <a:cubicBezTo>
                  <a:pt x="316" y="485"/>
                  <a:pt x="406" y="364"/>
                  <a:pt x="556" y="304"/>
                </a:cubicBezTo>
                <a:cubicBezTo>
                  <a:pt x="662" y="231"/>
                  <a:pt x="786" y="193"/>
                  <a:pt x="911" y="193"/>
                </a:cubicBezTo>
                <a:cubicBezTo>
                  <a:pt x="1016" y="193"/>
                  <a:pt x="1121" y="220"/>
                  <a:pt x="1217" y="274"/>
                </a:cubicBezTo>
                <a:cubicBezTo>
                  <a:pt x="1457" y="409"/>
                  <a:pt x="1382" y="590"/>
                  <a:pt x="1142" y="725"/>
                </a:cubicBezTo>
                <a:lnTo>
                  <a:pt x="1052" y="785"/>
                </a:lnTo>
                <a:lnTo>
                  <a:pt x="1187" y="905"/>
                </a:lnTo>
                <a:lnTo>
                  <a:pt x="1337" y="815"/>
                </a:lnTo>
                <a:cubicBezTo>
                  <a:pt x="1476" y="716"/>
                  <a:pt x="1633" y="667"/>
                  <a:pt x="1791" y="667"/>
                </a:cubicBezTo>
                <a:cubicBezTo>
                  <a:pt x="1922" y="667"/>
                  <a:pt x="2054" y="701"/>
                  <a:pt x="2177" y="770"/>
                </a:cubicBezTo>
                <a:cubicBezTo>
                  <a:pt x="2447" y="935"/>
                  <a:pt x="2432" y="1115"/>
                  <a:pt x="2162" y="1280"/>
                </a:cubicBezTo>
                <a:cubicBezTo>
                  <a:pt x="1974" y="1374"/>
                  <a:pt x="1773" y="1432"/>
                  <a:pt x="1560" y="1432"/>
                </a:cubicBezTo>
                <a:cubicBezTo>
                  <a:pt x="1536" y="1432"/>
                  <a:pt x="1511" y="1432"/>
                  <a:pt x="1487" y="1430"/>
                </a:cubicBezTo>
                <a:lnTo>
                  <a:pt x="1412" y="1610"/>
                </a:lnTo>
                <a:cubicBezTo>
                  <a:pt x="1456" y="1614"/>
                  <a:pt x="1501" y="1616"/>
                  <a:pt x="1545" y="1616"/>
                </a:cubicBezTo>
                <a:cubicBezTo>
                  <a:pt x="1842" y="1616"/>
                  <a:pt x="2124" y="1531"/>
                  <a:pt x="2372" y="1400"/>
                </a:cubicBezTo>
                <a:cubicBezTo>
                  <a:pt x="2838" y="1130"/>
                  <a:pt x="2853" y="800"/>
                  <a:pt x="2492" y="590"/>
                </a:cubicBezTo>
                <a:cubicBezTo>
                  <a:pt x="2342" y="518"/>
                  <a:pt x="2174" y="481"/>
                  <a:pt x="2006" y="481"/>
                </a:cubicBezTo>
                <a:cubicBezTo>
                  <a:pt x="1822" y="481"/>
                  <a:pt x="1637" y="525"/>
                  <a:pt x="1472" y="620"/>
                </a:cubicBezTo>
                <a:cubicBezTo>
                  <a:pt x="1697" y="425"/>
                  <a:pt x="1742" y="244"/>
                  <a:pt x="1487" y="94"/>
                </a:cubicBezTo>
                <a:cubicBezTo>
                  <a:pt x="1337" y="32"/>
                  <a:pt x="1179" y="1"/>
                  <a:pt x="102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5"/>
          <p:cNvSpPr/>
          <p:nvPr/>
        </p:nvSpPr>
        <p:spPr>
          <a:xfrm>
            <a:off x="6865847" y="3620657"/>
            <a:ext cx="28654" cy="13575"/>
          </a:xfrm>
          <a:custGeom>
            <a:rect b="b" l="l" r="r" t="t"/>
            <a:pathLst>
              <a:path extrusionOk="0" h="1480" w="3123">
                <a:moveTo>
                  <a:pt x="981" y="179"/>
                </a:moveTo>
                <a:cubicBezTo>
                  <a:pt x="1195" y="179"/>
                  <a:pt x="1474" y="267"/>
                  <a:pt x="1892" y="480"/>
                </a:cubicBezTo>
                <a:cubicBezTo>
                  <a:pt x="2582" y="810"/>
                  <a:pt x="2672" y="1020"/>
                  <a:pt x="2387" y="1185"/>
                </a:cubicBezTo>
                <a:cubicBezTo>
                  <a:pt x="2290" y="1245"/>
                  <a:pt x="2179" y="1277"/>
                  <a:pt x="2046" y="1277"/>
                </a:cubicBezTo>
                <a:cubicBezTo>
                  <a:pt x="1810" y="1277"/>
                  <a:pt x="1504" y="1176"/>
                  <a:pt x="1082" y="945"/>
                </a:cubicBezTo>
                <a:cubicBezTo>
                  <a:pt x="466" y="615"/>
                  <a:pt x="376" y="420"/>
                  <a:pt x="646" y="270"/>
                </a:cubicBezTo>
                <a:cubicBezTo>
                  <a:pt x="744" y="213"/>
                  <a:pt x="850" y="179"/>
                  <a:pt x="981" y="179"/>
                </a:cubicBezTo>
                <a:close/>
                <a:moveTo>
                  <a:pt x="1141" y="0"/>
                </a:moveTo>
                <a:cubicBezTo>
                  <a:pt x="893" y="0"/>
                  <a:pt x="671" y="61"/>
                  <a:pt x="466" y="180"/>
                </a:cubicBezTo>
                <a:cubicBezTo>
                  <a:pt x="1" y="450"/>
                  <a:pt x="76" y="750"/>
                  <a:pt x="766" y="1125"/>
                </a:cubicBezTo>
                <a:cubicBezTo>
                  <a:pt x="1184" y="1360"/>
                  <a:pt x="1571" y="1479"/>
                  <a:pt x="1920" y="1479"/>
                </a:cubicBezTo>
                <a:cubicBezTo>
                  <a:pt x="2172" y="1479"/>
                  <a:pt x="2404" y="1417"/>
                  <a:pt x="2612" y="1290"/>
                </a:cubicBezTo>
                <a:cubicBezTo>
                  <a:pt x="3123" y="1005"/>
                  <a:pt x="2988" y="675"/>
                  <a:pt x="2222" y="300"/>
                </a:cubicBezTo>
                <a:cubicBezTo>
                  <a:pt x="1811" y="98"/>
                  <a:pt x="1455" y="0"/>
                  <a:pt x="114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5"/>
          <p:cNvSpPr/>
          <p:nvPr/>
        </p:nvSpPr>
        <p:spPr>
          <a:xfrm>
            <a:off x="4099350" y="814650"/>
            <a:ext cx="945300" cy="68400"/>
          </a:xfrm>
          <a:prstGeom prst="rect">
            <a:avLst/>
          </a:prstGeom>
          <a:solidFill>
            <a:srgbClr val="F4AA9E">
              <a:alpha val="5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5"/>
          <p:cNvSpPr/>
          <p:nvPr/>
        </p:nvSpPr>
        <p:spPr>
          <a:xfrm>
            <a:off x="7407138" y="3733621"/>
            <a:ext cx="40414" cy="17078"/>
          </a:xfrm>
          <a:custGeom>
            <a:rect b="b" l="l" r="r" t="t"/>
            <a:pathLst>
              <a:path extrusionOk="0" h="101" w="239">
                <a:moveTo>
                  <a:pt x="176" y="1"/>
                </a:moveTo>
                <a:cubicBezTo>
                  <a:pt x="162" y="1"/>
                  <a:pt x="150" y="4"/>
                  <a:pt x="140" y="11"/>
                </a:cubicBezTo>
                <a:lnTo>
                  <a:pt x="0" y="91"/>
                </a:lnTo>
                <a:cubicBezTo>
                  <a:pt x="12" y="84"/>
                  <a:pt x="24" y="81"/>
                  <a:pt x="38" y="81"/>
                </a:cubicBezTo>
                <a:cubicBezTo>
                  <a:pt x="56" y="81"/>
                  <a:pt x="77" y="87"/>
                  <a:pt x="99" y="101"/>
                </a:cubicBezTo>
                <a:lnTo>
                  <a:pt x="238" y="19"/>
                </a:lnTo>
                <a:cubicBezTo>
                  <a:pt x="216" y="7"/>
                  <a:pt x="195" y="1"/>
                  <a:pt x="176" y="1"/>
                </a:cubicBezTo>
                <a:close/>
              </a:path>
            </a:pathLst>
          </a:custGeom>
          <a:solidFill>
            <a:srgbClr val="FD8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15" name="Google Shape;2115;p5"/>
          <p:cNvCxnSpPr/>
          <p:nvPr/>
        </p:nvCxnSpPr>
        <p:spPr>
          <a:xfrm>
            <a:off x="1095795" y="3201250"/>
            <a:ext cx="0" cy="377400"/>
          </a:xfrm>
          <a:prstGeom prst="straightConnector1">
            <a:avLst/>
          </a:prstGeom>
          <a:noFill/>
          <a:ln cap="flat" cmpd="sng" w="9525">
            <a:solidFill>
              <a:schemeClr val="accent5"/>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9" name="Shape 2119"/>
        <p:cNvGrpSpPr/>
        <p:nvPr/>
      </p:nvGrpSpPr>
      <p:grpSpPr>
        <a:xfrm>
          <a:off x="0" y="0"/>
          <a:ext cx="0" cy="0"/>
          <a:chOff x="0" y="0"/>
          <a:chExt cx="0" cy="0"/>
        </a:xfrm>
      </p:grpSpPr>
      <p:sp>
        <p:nvSpPr>
          <p:cNvPr id="2120" name="Google Shape;2120;p6"/>
          <p:cNvSpPr txBox="1"/>
          <p:nvPr>
            <p:ph idx="4294967295" type="subTitle"/>
          </p:nvPr>
        </p:nvSpPr>
        <p:spPr>
          <a:xfrm>
            <a:off x="6533200" y="3941200"/>
            <a:ext cx="2193900" cy="5727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Arial"/>
              <a:buNone/>
            </a:pPr>
            <a:r>
              <a:rPr b="1" i="0" lang="en" sz="1800" u="none" cap="none" strike="noStrike">
                <a:solidFill>
                  <a:schemeClr val="dk1"/>
                </a:solidFill>
                <a:latin typeface="Red Hat Display"/>
                <a:ea typeface="Red Hat Display"/>
                <a:cs typeface="Red Hat Display"/>
                <a:sym typeface="Red Hat Display"/>
              </a:rPr>
              <a:t>Neural Network</a:t>
            </a:r>
            <a:endParaRPr b="1" i="0" sz="1800" u="none" cap="none" strike="noStrike">
              <a:solidFill>
                <a:schemeClr val="dk1"/>
              </a:solidFill>
              <a:latin typeface="Red Hat Display"/>
              <a:ea typeface="Red Hat Display"/>
              <a:cs typeface="Red Hat Display"/>
              <a:sym typeface="Red Hat Display"/>
            </a:endParaRPr>
          </a:p>
        </p:txBody>
      </p:sp>
      <p:sp>
        <p:nvSpPr>
          <p:cNvPr id="2121" name="Google Shape;2121;p6"/>
          <p:cNvSpPr txBox="1"/>
          <p:nvPr>
            <p:ph type="title"/>
          </p:nvPr>
        </p:nvSpPr>
        <p:spPr>
          <a:xfrm>
            <a:off x="311706" y="63431"/>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Our Process</a:t>
            </a:r>
            <a:endParaRPr/>
          </a:p>
        </p:txBody>
      </p:sp>
      <p:cxnSp>
        <p:nvCxnSpPr>
          <p:cNvPr id="2122" name="Google Shape;2122;p6"/>
          <p:cNvCxnSpPr/>
          <p:nvPr/>
        </p:nvCxnSpPr>
        <p:spPr>
          <a:xfrm flipH="1" rot="10800000">
            <a:off x="609050" y="3889675"/>
            <a:ext cx="7943400" cy="8400"/>
          </a:xfrm>
          <a:prstGeom prst="straightConnector1">
            <a:avLst/>
          </a:prstGeom>
          <a:noFill/>
          <a:ln cap="flat" cmpd="sng" w="9525">
            <a:solidFill>
              <a:schemeClr val="accent5"/>
            </a:solidFill>
            <a:prstDash val="solid"/>
            <a:round/>
            <a:headEnd len="sm" w="sm" type="none"/>
            <a:tailEnd len="sm" w="sm" type="none"/>
          </a:ln>
        </p:spPr>
      </p:cxnSp>
      <p:sp>
        <p:nvSpPr>
          <p:cNvPr id="2123" name="Google Shape;2123;p6"/>
          <p:cNvSpPr/>
          <p:nvPr/>
        </p:nvSpPr>
        <p:spPr>
          <a:xfrm>
            <a:off x="1488700" y="3819925"/>
            <a:ext cx="156300" cy="156300"/>
          </a:xfrm>
          <a:prstGeom prst="rect">
            <a:avLst/>
          </a:pr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6"/>
          <p:cNvSpPr/>
          <p:nvPr/>
        </p:nvSpPr>
        <p:spPr>
          <a:xfrm>
            <a:off x="3489225" y="3819925"/>
            <a:ext cx="156300" cy="156300"/>
          </a:xfrm>
          <a:prstGeom prst="rect">
            <a:avLst/>
          </a:pr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6"/>
          <p:cNvSpPr/>
          <p:nvPr/>
        </p:nvSpPr>
        <p:spPr>
          <a:xfrm>
            <a:off x="7552000" y="3819925"/>
            <a:ext cx="156300" cy="156300"/>
          </a:xfrm>
          <a:prstGeom prst="rect">
            <a:avLst/>
          </a:pr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6"/>
          <p:cNvSpPr txBox="1"/>
          <p:nvPr>
            <p:ph idx="4294967295" type="subTitle"/>
          </p:nvPr>
        </p:nvSpPr>
        <p:spPr>
          <a:xfrm>
            <a:off x="515200" y="3941200"/>
            <a:ext cx="2193900" cy="5727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Arial"/>
              <a:buNone/>
            </a:pPr>
            <a:r>
              <a:rPr b="1" i="0" lang="en" sz="1800" u="none" cap="none" strike="noStrike">
                <a:solidFill>
                  <a:schemeClr val="dk1"/>
                </a:solidFill>
                <a:latin typeface="Red Hat Display"/>
                <a:ea typeface="Red Hat Display"/>
                <a:cs typeface="Red Hat Display"/>
                <a:sym typeface="Red Hat Display"/>
              </a:rPr>
              <a:t>Linear Regression</a:t>
            </a:r>
            <a:endParaRPr b="1" i="0" sz="1800" u="none" cap="none" strike="noStrike">
              <a:solidFill>
                <a:schemeClr val="dk1"/>
              </a:solidFill>
              <a:latin typeface="Red Hat Display"/>
              <a:ea typeface="Red Hat Display"/>
              <a:cs typeface="Red Hat Display"/>
              <a:sym typeface="Red Hat Display"/>
            </a:endParaRPr>
          </a:p>
        </p:txBody>
      </p:sp>
      <p:sp>
        <p:nvSpPr>
          <p:cNvPr id="2127" name="Google Shape;2127;p6"/>
          <p:cNvSpPr txBox="1"/>
          <p:nvPr>
            <p:ph idx="4294967295" type="subTitle"/>
          </p:nvPr>
        </p:nvSpPr>
        <p:spPr>
          <a:xfrm>
            <a:off x="2470425" y="3941200"/>
            <a:ext cx="2193900" cy="5727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Arial"/>
              <a:buNone/>
            </a:pPr>
            <a:r>
              <a:rPr b="1" i="0" lang="en" sz="1800" u="none" cap="none" strike="noStrike">
                <a:solidFill>
                  <a:schemeClr val="dk1"/>
                </a:solidFill>
                <a:latin typeface="Red Hat Display"/>
                <a:ea typeface="Red Hat Display"/>
                <a:cs typeface="Red Hat Display"/>
                <a:sym typeface="Red Hat Display"/>
              </a:rPr>
              <a:t>Random Forest</a:t>
            </a:r>
            <a:endParaRPr b="1" i="0" sz="1800" u="none" cap="none" strike="noStrike">
              <a:solidFill>
                <a:schemeClr val="dk1"/>
              </a:solidFill>
              <a:latin typeface="Red Hat Display"/>
              <a:ea typeface="Red Hat Display"/>
              <a:cs typeface="Red Hat Display"/>
              <a:sym typeface="Red Hat Display"/>
            </a:endParaRPr>
          </a:p>
        </p:txBody>
      </p:sp>
      <p:sp>
        <p:nvSpPr>
          <p:cNvPr id="2128" name="Google Shape;2128;p6"/>
          <p:cNvSpPr/>
          <p:nvPr/>
        </p:nvSpPr>
        <p:spPr>
          <a:xfrm>
            <a:off x="4108100" y="644375"/>
            <a:ext cx="945300" cy="68400"/>
          </a:xfrm>
          <a:prstGeom prst="rect">
            <a:avLst/>
          </a:prstGeom>
          <a:solidFill>
            <a:srgbClr val="F4AA9E">
              <a:alpha val="5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29" name="Google Shape;2129;p6"/>
          <p:cNvPicPr preferRelativeResize="0"/>
          <p:nvPr/>
        </p:nvPicPr>
        <p:blipFill rotWithShape="1">
          <a:blip r:embed="rId3">
            <a:alphaModFix/>
          </a:blip>
          <a:srcRect b="0" l="0" r="0" t="0"/>
          <a:stretch/>
        </p:blipFill>
        <p:spPr>
          <a:xfrm>
            <a:off x="699700" y="1036825"/>
            <a:ext cx="4821627" cy="2580324"/>
          </a:xfrm>
          <a:prstGeom prst="rect">
            <a:avLst/>
          </a:prstGeom>
          <a:noFill/>
          <a:ln>
            <a:noFill/>
          </a:ln>
        </p:spPr>
      </p:pic>
      <p:sp>
        <p:nvSpPr>
          <p:cNvPr id="2130" name="Google Shape;2130;p6"/>
          <p:cNvSpPr/>
          <p:nvPr/>
        </p:nvSpPr>
        <p:spPr>
          <a:xfrm>
            <a:off x="5324625" y="3819925"/>
            <a:ext cx="156300" cy="156300"/>
          </a:xfrm>
          <a:prstGeom prst="rect">
            <a:avLst/>
          </a:prstGeom>
          <a:solidFill>
            <a:srgbClr val="008D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6"/>
          <p:cNvSpPr txBox="1"/>
          <p:nvPr/>
        </p:nvSpPr>
        <p:spPr>
          <a:xfrm>
            <a:off x="4064275" y="4017850"/>
            <a:ext cx="3000000" cy="780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800"/>
              <a:buFont typeface="Arial"/>
              <a:buNone/>
            </a:pPr>
            <a:r>
              <a:rPr b="1" i="0" lang="en" sz="1800" u="none" cap="none" strike="noStrike">
                <a:solidFill>
                  <a:schemeClr val="dk1"/>
                </a:solidFill>
                <a:latin typeface="Red Hat Display"/>
                <a:ea typeface="Red Hat Display"/>
                <a:cs typeface="Red Hat Display"/>
                <a:sym typeface="Red Hat Display"/>
              </a:rPr>
              <a:t>Gradient Boosted </a:t>
            </a:r>
            <a:endParaRPr b="1" i="0" sz="1800" u="none" cap="none" strike="noStrike">
              <a:solidFill>
                <a:schemeClr val="dk1"/>
              </a:solidFill>
              <a:latin typeface="Red Hat Display"/>
              <a:ea typeface="Red Hat Display"/>
              <a:cs typeface="Red Hat Display"/>
              <a:sym typeface="Red Hat Display"/>
            </a:endParaRPr>
          </a:p>
          <a:p>
            <a:pPr indent="0" lvl="0" marL="0" marR="0" rtl="0" algn="ctr">
              <a:lnSpc>
                <a:spcPct val="115000"/>
              </a:lnSpc>
              <a:spcBef>
                <a:spcPts val="0"/>
              </a:spcBef>
              <a:spcAft>
                <a:spcPts val="0"/>
              </a:spcAft>
              <a:buClr>
                <a:srgbClr val="000000"/>
              </a:buClr>
              <a:buSzPts val="1800"/>
              <a:buFont typeface="Arial"/>
              <a:buNone/>
            </a:pPr>
            <a:r>
              <a:rPr b="1" i="0" lang="en" sz="1800" u="none" cap="none" strike="noStrike">
                <a:solidFill>
                  <a:schemeClr val="dk1"/>
                </a:solidFill>
                <a:latin typeface="Red Hat Display"/>
                <a:ea typeface="Red Hat Display"/>
                <a:cs typeface="Red Hat Display"/>
                <a:sym typeface="Red Hat Display"/>
              </a:rPr>
              <a:t>Trees</a:t>
            </a:r>
            <a:endParaRPr b="0" i="0" sz="1400" u="none" cap="none" strike="noStrike">
              <a:solidFill>
                <a:srgbClr val="000000"/>
              </a:solidFill>
              <a:latin typeface="Arial"/>
              <a:ea typeface="Arial"/>
              <a:cs typeface="Arial"/>
              <a:sym typeface="Arial"/>
            </a:endParaRPr>
          </a:p>
        </p:txBody>
      </p:sp>
      <p:sp>
        <p:nvSpPr>
          <p:cNvPr id="2132" name="Google Shape;2132;p6"/>
          <p:cNvSpPr txBox="1"/>
          <p:nvPr/>
        </p:nvSpPr>
        <p:spPr>
          <a:xfrm>
            <a:off x="5480925" y="1036825"/>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chemeClr val="accent1"/>
              </a:solidFill>
              <a:latin typeface="Arial"/>
              <a:ea typeface="Arial"/>
              <a:cs typeface="Arial"/>
              <a:sym typeface="Arial"/>
            </a:endParaRPr>
          </a:p>
        </p:txBody>
      </p:sp>
      <p:sp>
        <p:nvSpPr>
          <p:cNvPr id="2133" name="Google Shape;2133;p6"/>
          <p:cNvSpPr txBox="1"/>
          <p:nvPr/>
        </p:nvSpPr>
        <p:spPr>
          <a:xfrm>
            <a:off x="5552450" y="1036813"/>
            <a:ext cx="3000000" cy="2373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 sz="1800" u="none" cap="none" strike="noStrike">
                <a:solidFill>
                  <a:schemeClr val="accent1"/>
                </a:solidFill>
                <a:latin typeface="Red Hat Display"/>
                <a:ea typeface="Red Hat Display"/>
                <a:cs typeface="Red Hat Display"/>
                <a:sym typeface="Red Hat Display"/>
              </a:rPr>
              <a:t>Based on the accuracy-interpretability graph, we will begin making models that are the most interpretable and move towards accuracy.</a:t>
            </a:r>
            <a:endParaRPr b="0" i="0" sz="1400" u="none" cap="none" strike="noStrike">
              <a:solidFill>
                <a:schemeClr val="accent1"/>
              </a:solidFill>
              <a:latin typeface="Arial"/>
              <a:ea typeface="Arial"/>
              <a:cs typeface="Arial"/>
              <a:sym typeface="Arial"/>
            </a:endParaRPr>
          </a:p>
        </p:txBody>
      </p:sp>
      <p:cxnSp>
        <p:nvCxnSpPr>
          <p:cNvPr id="2134" name="Google Shape;2134;p6"/>
          <p:cNvCxnSpPr/>
          <p:nvPr/>
        </p:nvCxnSpPr>
        <p:spPr>
          <a:xfrm rot="10800000">
            <a:off x="8388700" y="3813475"/>
            <a:ext cx="170400" cy="72900"/>
          </a:xfrm>
          <a:prstGeom prst="straightConnector1">
            <a:avLst/>
          </a:prstGeom>
          <a:noFill/>
          <a:ln cap="flat" cmpd="sng" w="9525">
            <a:solidFill>
              <a:srgbClr val="008D8A"/>
            </a:solidFill>
            <a:prstDash val="solid"/>
            <a:round/>
            <a:headEnd len="sm" w="sm" type="none"/>
            <a:tailEnd len="sm" w="sm" type="none"/>
          </a:ln>
        </p:spPr>
      </p:cxnSp>
      <p:cxnSp>
        <p:nvCxnSpPr>
          <p:cNvPr id="2135" name="Google Shape;2135;p6"/>
          <p:cNvCxnSpPr/>
          <p:nvPr/>
        </p:nvCxnSpPr>
        <p:spPr>
          <a:xfrm flipH="1" rot="10800000">
            <a:off x="8388700" y="3889675"/>
            <a:ext cx="170400" cy="72900"/>
          </a:xfrm>
          <a:prstGeom prst="straightConnector1">
            <a:avLst/>
          </a:prstGeom>
          <a:noFill/>
          <a:ln cap="flat" cmpd="sng" w="9525">
            <a:solidFill>
              <a:srgbClr val="008D8A"/>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9" name="Shape 2139"/>
        <p:cNvGrpSpPr/>
        <p:nvPr/>
      </p:nvGrpSpPr>
      <p:grpSpPr>
        <a:xfrm>
          <a:off x="0" y="0"/>
          <a:ext cx="0" cy="0"/>
          <a:chOff x="0" y="0"/>
          <a:chExt cx="0" cy="0"/>
        </a:xfrm>
      </p:grpSpPr>
      <p:sp>
        <p:nvSpPr>
          <p:cNvPr id="2140" name="Google Shape;2140;g125b9cbe7ee_2_0"/>
          <p:cNvSpPr txBox="1"/>
          <p:nvPr>
            <p:ph type="ctrTitle"/>
          </p:nvPr>
        </p:nvSpPr>
        <p:spPr>
          <a:xfrm>
            <a:off x="1348501" y="230957"/>
            <a:ext cx="6447000" cy="94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Data Overview: Airbnb Price</a:t>
            </a:r>
            <a:endParaRPr/>
          </a:p>
        </p:txBody>
      </p:sp>
      <p:sp>
        <p:nvSpPr>
          <p:cNvPr id="2141" name="Google Shape;2141;g125b9cbe7ee_2_0"/>
          <p:cNvSpPr/>
          <p:nvPr/>
        </p:nvSpPr>
        <p:spPr>
          <a:xfrm>
            <a:off x="4099350" y="786350"/>
            <a:ext cx="945300" cy="68400"/>
          </a:xfrm>
          <a:prstGeom prst="rect">
            <a:avLst/>
          </a:prstGeom>
          <a:solidFill>
            <a:srgbClr val="F4AA9E">
              <a:alpha val="5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42" name="Google Shape;2142;g125b9cbe7ee_2_0"/>
          <p:cNvPicPr preferRelativeResize="0"/>
          <p:nvPr/>
        </p:nvPicPr>
        <p:blipFill>
          <a:blip r:embed="rId3">
            <a:alphaModFix/>
          </a:blip>
          <a:stretch>
            <a:fillRect/>
          </a:stretch>
        </p:blipFill>
        <p:spPr>
          <a:xfrm>
            <a:off x="2661289" y="1053775"/>
            <a:ext cx="3954010" cy="3775375"/>
          </a:xfrm>
          <a:prstGeom prst="rect">
            <a:avLst/>
          </a:prstGeom>
          <a:noFill/>
          <a:ln>
            <a:noFill/>
          </a:ln>
        </p:spPr>
      </p:pic>
      <p:pic>
        <p:nvPicPr>
          <p:cNvPr id="2143" name="Google Shape;2143;g125b9cbe7ee_2_0"/>
          <p:cNvPicPr preferRelativeResize="0"/>
          <p:nvPr/>
        </p:nvPicPr>
        <p:blipFill>
          <a:blip r:embed="rId4">
            <a:alphaModFix/>
          </a:blip>
          <a:stretch>
            <a:fillRect/>
          </a:stretch>
        </p:blipFill>
        <p:spPr>
          <a:xfrm>
            <a:off x="1935925" y="949651"/>
            <a:ext cx="5162477" cy="4215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3"/>
                                        </p:tgtEl>
                                        <p:attrNameLst>
                                          <p:attrName>style.visibility</p:attrName>
                                        </p:attrNameLst>
                                      </p:cBhvr>
                                      <p:to>
                                        <p:strVal val="visible"/>
                                      </p:to>
                                    </p:set>
                                    <p:animEffect filter="fade" transition="in">
                                      <p:cBhvr>
                                        <p:cTn dur="1000"/>
                                        <p:tgtEl>
                                          <p:spTgt spid="2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7" name="Shape 2147"/>
        <p:cNvGrpSpPr/>
        <p:nvPr/>
      </p:nvGrpSpPr>
      <p:grpSpPr>
        <a:xfrm>
          <a:off x="0" y="0"/>
          <a:ext cx="0" cy="0"/>
          <a:chOff x="0" y="0"/>
          <a:chExt cx="0" cy="0"/>
        </a:xfrm>
      </p:grpSpPr>
      <p:sp>
        <p:nvSpPr>
          <p:cNvPr id="2148" name="Google Shape;2148;p7"/>
          <p:cNvSpPr txBox="1"/>
          <p:nvPr>
            <p:ph type="title"/>
          </p:nvPr>
        </p:nvSpPr>
        <p:spPr>
          <a:xfrm>
            <a:off x="311706" y="185081"/>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Models: Linear Regression</a:t>
            </a:r>
            <a:endParaRPr/>
          </a:p>
        </p:txBody>
      </p:sp>
      <p:sp>
        <p:nvSpPr>
          <p:cNvPr id="2149" name="Google Shape;2149;p7"/>
          <p:cNvSpPr/>
          <p:nvPr/>
        </p:nvSpPr>
        <p:spPr>
          <a:xfrm>
            <a:off x="4099350" y="808363"/>
            <a:ext cx="945300" cy="68400"/>
          </a:xfrm>
          <a:prstGeom prst="rect">
            <a:avLst/>
          </a:prstGeom>
          <a:solidFill>
            <a:srgbClr val="F4AA9E">
              <a:alpha val="5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50" name="Google Shape;2150;p7"/>
          <p:cNvPicPr preferRelativeResize="0"/>
          <p:nvPr/>
        </p:nvPicPr>
        <p:blipFill rotWithShape="1">
          <a:blip r:embed="rId3">
            <a:alphaModFix/>
          </a:blip>
          <a:srcRect b="0" l="0" r="0" t="0"/>
          <a:stretch/>
        </p:blipFill>
        <p:spPr>
          <a:xfrm>
            <a:off x="2236200" y="2571925"/>
            <a:ext cx="4671601" cy="2522526"/>
          </a:xfrm>
          <a:prstGeom prst="rect">
            <a:avLst/>
          </a:prstGeom>
          <a:noFill/>
          <a:ln>
            <a:noFill/>
          </a:ln>
        </p:spPr>
      </p:pic>
      <p:pic>
        <p:nvPicPr>
          <p:cNvPr id="2151" name="Google Shape;2151;p7"/>
          <p:cNvPicPr preferRelativeResize="0"/>
          <p:nvPr/>
        </p:nvPicPr>
        <p:blipFill rotWithShape="1">
          <a:blip r:embed="rId4">
            <a:alphaModFix/>
          </a:blip>
          <a:srcRect b="0" l="0" r="0" t="0"/>
          <a:stretch/>
        </p:blipFill>
        <p:spPr>
          <a:xfrm>
            <a:off x="2256825" y="927350"/>
            <a:ext cx="4630348" cy="170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5" name="Shape 2155"/>
        <p:cNvGrpSpPr/>
        <p:nvPr/>
      </p:nvGrpSpPr>
      <p:grpSpPr>
        <a:xfrm>
          <a:off x="0" y="0"/>
          <a:ext cx="0" cy="0"/>
          <a:chOff x="0" y="0"/>
          <a:chExt cx="0" cy="0"/>
        </a:xfrm>
      </p:grpSpPr>
      <p:sp>
        <p:nvSpPr>
          <p:cNvPr id="2156" name="Google Shape;2156;p8"/>
          <p:cNvSpPr txBox="1"/>
          <p:nvPr>
            <p:ph type="title"/>
          </p:nvPr>
        </p:nvSpPr>
        <p:spPr>
          <a:xfrm>
            <a:off x="609056" y="354656"/>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Models: Random Forest</a:t>
            </a:r>
            <a:endParaRPr/>
          </a:p>
        </p:txBody>
      </p:sp>
      <p:sp>
        <p:nvSpPr>
          <p:cNvPr id="2157" name="Google Shape;2157;p8"/>
          <p:cNvSpPr txBox="1"/>
          <p:nvPr>
            <p:ph idx="1" type="body"/>
          </p:nvPr>
        </p:nvSpPr>
        <p:spPr>
          <a:xfrm>
            <a:off x="699700" y="1041438"/>
            <a:ext cx="7393200" cy="503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1600"/>
              </a:spcAft>
              <a:buSzPts val="1600"/>
              <a:buNone/>
            </a:pPr>
            <a:r>
              <a:rPr lang="en" sz="1100">
                <a:latin typeface="Red Hat Display"/>
                <a:ea typeface="Red Hat Display"/>
                <a:cs typeface="Red Hat Display"/>
                <a:sym typeface="Red Hat Display"/>
              </a:rPr>
              <a:t>cv.rforest(result, K=10, mtry = seq(2,7,1), min.node.size = seq(4, 9, 1), sample.fraction = seq(0.8,1, 0.1), fun=Rsq)</a:t>
            </a:r>
            <a:endParaRPr b="1" sz="3000">
              <a:latin typeface="Red Hat Display"/>
              <a:ea typeface="Red Hat Display"/>
              <a:cs typeface="Red Hat Display"/>
              <a:sym typeface="Red Hat Display"/>
            </a:endParaRPr>
          </a:p>
        </p:txBody>
      </p:sp>
      <p:sp>
        <p:nvSpPr>
          <p:cNvPr id="2158" name="Google Shape;2158;p8"/>
          <p:cNvSpPr/>
          <p:nvPr/>
        </p:nvSpPr>
        <p:spPr>
          <a:xfrm>
            <a:off x="699700" y="922825"/>
            <a:ext cx="945300" cy="68400"/>
          </a:xfrm>
          <a:prstGeom prst="rect">
            <a:avLst/>
          </a:prstGeom>
          <a:solidFill>
            <a:srgbClr val="F4AA9E">
              <a:alpha val="5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59" name="Google Shape;2159;p8"/>
          <p:cNvPicPr preferRelativeResize="0"/>
          <p:nvPr/>
        </p:nvPicPr>
        <p:blipFill rotWithShape="1">
          <a:blip r:embed="rId3">
            <a:alphaModFix/>
          </a:blip>
          <a:srcRect b="0" l="0" r="0" t="0"/>
          <a:stretch/>
        </p:blipFill>
        <p:spPr>
          <a:xfrm>
            <a:off x="751518" y="1994950"/>
            <a:ext cx="7640975" cy="2624450"/>
          </a:xfrm>
          <a:prstGeom prst="rect">
            <a:avLst/>
          </a:prstGeom>
          <a:noFill/>
          <a:ln>
            <a:noFill/>
          </a:ln>
        </p:spPr>
      </p:pic>
      <p:pic>
        <p:nvPicPr>
          <p:cNvPr id="2160" name="Google Shape;2160;p8"/>
          <p:cNvPicPr preferRelativeResize="0"/>
          <p:nvPr/>
        </p:nvPicPr>
        <p:blipFill rotWithShape="1">
          <a:blip r:embed="rId4">
            <a:alphaModFix/>
          </a:blip>
          <a:srcRect b="0" l="0" r="85034" t="5086"/>
          <a:stretch/>
        </p:blipFill>
        <p:spPr>
          <a:xfrm>
            <a:off x="985500" y="1730775"/>
            <a:ext cx="1143499" cy="306525"/>
          </a:xfrm>
          <a:prstGeom prst="rect">
            <a:avLst/>
          </a:prstGeom>
          <a:noFill/>
          <a:ln>
            <a:noFill/>
          </a:ln>
        </p:spPr>
      </p:pic>
      <p:pic>
        <p:nvPicPr>
          <p:cNvPr id="2161" name="Google Shape;2161;p8"/>
          <p:cNvPicPr preferRelativeResize="0"/>
          <p:nvPr/>
        </p:nvPicPr>
        <p:blipFill rotWithShape="1">
          <a:blip r:embed="rId4">
            <a:alphaModFix/>
          </a:blip>
          <a:srcRect b="0" l="20121" r="73344" t="17026"/>
          <a:stretch/>
        </p:blipFill>
        <p:spPr>
          <a:xfrm>
            <a:off x="2364500" y="1769325"/>
            <a:ext cx="499274" cy="267975"/>
          </a:xfrm>
          <a:prstGeom prst="rect">
            <a:avLst/>
          </a:prstGeom>
          <a:noFill/>
          <a:ln>
            <a:noFill/>
          </a:ln>
        </p:spPr>
      </p:pic>
      <p:pic>
        <p:nvPicPr>
          <p:cNvPr id="2162" name="Google Shape;2162;p8"/>
          <p:cNvPicPr preferRelativeResize="0"/>
          <p:nvPr/>
        </p:nvPicPr>
        <p:blipFill rotWithShape="1">
          <a:blip r:embed="rId4">
            <a:alphaModFix/>
          </a:blip>
          <a:srcRect b="0" l="31935" r="61529" t="17026"/>
          <a:stretch/>
        </p:blipFill>
        <p:spPr>
          <a:xfrm>
            <a:off x="3260275" y="1769325"/>
            <a:ext cx="499274" cy="267975"/>
          </a:xfrm>
          <a:prstGeom prst="rect">
            <a:avLst/>
          </a:prstGeom>
          <a:noFill/>
          <a:ln>
            <a:noFill/>
          </a:ln>
        </p:spPr>
      </p:pic>
      <p:pic>
        <p:nvPicPr>
          <p:cNvPr id="2163" name="Google Shape;2163;p8"/>
          <p:cNvPicPr preferRelativeResize="0"/>
          <p:nvPr/>
        </p:nvPicPr>
        <p:blipFill rotWithShape="1">
          <a:blip r:embed="rId4">
            <a:alphaModFix/>
          </a:blip>
          <a:srcRect b="0" l="43378" r="51073" t="33594"/>
          <a:stretch/>
        </p:blipFill>
        <p:spPr>
          <a:xfrm>
            <a:off x="4107275" y="1822855"/>
            <a:ext cx="423899" cy="214450"/>
          </a:xfrm>
          <a:prstGeom prst="rect">
            <a:avLst/>
          </a:prstGeom>
          <a:noFill/>
          <a:ln>
            <a:noFill/>
          </a:ln>
        </p:spPr>
      </p:pic>
      <p:pic>
        <p:nvPicPr>
          <p:cNvPr id="2164" name="Google Shape;2164;p8"/>
          <p:cNvPicPr preferRelativeResize="0"/>
          <p:nvPr/>
        </p:nvPicPr>
        <p:blipFill rotWithShape="1">
          <a:blip r:embed="rId4">
            <a:alphaModFix/>
          </a:blip>
          <a:srcRect b="0" l="48535" r="45915" t="33594"/>
          <a:stretch/>
        </p:blipFill>
        <p:spPr>
          <a:xfrm>
            <a:off x="4657400" y="1822850"/>
            <a:ext cx="423899" cy="214450"/>
          </a:xfrm>
          <a:prstGeom prst="rect">
            <a:avLst/>
          </a:prstGeom>
          <a:noFill/>
          <a:ln>
            <a:noFill/>
          </a:ln>
        </p:spPr>
      </p:pic>
      <p:pic>
        <p:nvPicPr>
          <p:cNvPr id="2165" name="Google Shape;2165;p8"/>
          <p:cNvPicPr preferRelativeResize="0"/>
          <p:nvPr/>
        </p:nvPicPr>
        <p:blipFill rotWithShape="1">
          <a:blip r:embed="rId4">
            <a:alphaModFix/>
          </a:blip>
          <a:srcRect b="6" l="54307" r="30034" t="33587"/>
          <a:stretch/>
        </p:blipFill>
        <p:spPr>
          <a:xfrm>
            <a:off x="5219700" y="1822852"/>
            <a:ext cx="1196375" cy="214450"/>
          </a:xfrm>
          <a:prstGeom prst="rect">
            <a:avLst/>
          </a:prstGeom>
          <a:noFill/>
          <a:ln>
            <a:noFill/>
          </a:ln>
        </p:spPr>
      </p:pic>
      <p:pic>
        <p:nvPicPr>
          <p:cNvPr id="2166" name="Google Shape;2166;p8"/>
          <p:cNvPicPr preferRelativeResize="0"/>
          <p:nvPr/>
        </p:nvPicPr>
        <p:blipFill rotWithShape="1">
          <a:blip r:embed="rId4">
            <a:alphaModFix/>
          </a:blip>
          <a:srcRect b="0" l="70189" r="18949" t="33594"/>
          <a:stretch/>
        </p:blipFill>
        <p:spPr>
          <a:xfrm>
            <a:off x="6416075" y="1822850"/>
            <a:ext cx="829825" cy="214450"/>
          </a:xfrm>
          <a:prstGeom prst="rect">
            <a:avLst/>
          </a:prstGeom>
          <a:noFill/>
          <a:ln>
            <a:noFill/>
          </a:ln>
        </p:spPr>
      </p:pic>
      <p:pic>
        <p:nvPicPr>
          <p:cNvPr id="2167" name="Google Shape;2167;p8"/>
          <p:cNvPicPr preferRelativeResize="0"/>
          <p:nvPr/>
        </p:nvPicPr>
        <p:blipFill rotWithShape="1">
          <a:blip r:embed="rId4">
            <a:alphaModFix/>
          </a:blip>
          <a:srcRect b="0" l="81756" r="0" t="33594"/>
          <a:stretch/>
        </p:blipFill>
        <p:spPr>
          <a:xfrm>
            <a:off x="7410200" y="1822850"/>
            <a:ext cx="1393975" cy="214450"/>
          </a:xfrm>
          <a:prstGeom prst="rect">
            <a:avLst/>
          </a:prstGeom>
          <a:noFill/>
          <a:ln>
            <a:noFill/>
          </a:ln>
        </p:spPr>
      </p:pic>
      <p:pic>
        <p:nvPicPr>
          <p:cNvPr id="2168" name="Google Shape;2168;p8"/>
          <p:cNvPicPr preferRelativeResize="0"/>
          <p:nvPr/>
        </p:nvPicPr>
        <p:blipFill rotWithShape="1">
          <a:blip r:embed="rId5">
            <a:alphaModFix/>
          </a:blip>
          <a:srcRect b="0" l="0" r="0" t="0"/>
          <a:stretch/>
        </p:blipFill>
        <p:spPr>
          <a:xfrm>
            <a:off x="1766100" y="1165550"/>
            <a:ext cx="5715124" cy="3799300"/>
          </a:xfrm>
          <a:prstGeom prst="rect">
            <a:avLst/>
          </a:prstGeom>
          <a:noFill/>
          <a:ln>
            <a:noFill/>
          </a:ln>
        </p:spPr>
      </p:pic>
      <p:pic>
        <p:nvPicPr>
          <p:cNvPr id="2169" name="Google Shape;2169;p8" title="Random Forest.mp3">
            <a:hlinkClick r:id="rId6"/>
          </p:cNvPr>
          <p:cNvPicPr preferRelativeResize="0"/>
          <p:nvPr/>
        </p:nvPicPr>
        <p:blipFill>
          <a:blip r:embed="rId7">
            <a:alphaModFix/>
          </a:blip>
          <a:stretch>
            <a:fillRect/>
          </a:stretch>
        </p:blipFill>
        <p:spPr>
          <a:xfrm>
            <a:off x="184675" y="152400"/>
            <a:ext cx="304256" cy="30425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8"/>
                                        </p:tgtEl>
                                        <p:attrNameLst>
                                          <p:attrName>style.visibility</p:attrName>
                                        </p:attrNameLst>
                                      </p:cBhvr>
                                      <p:to>
                                        <p:strVal val="visible"/>
                                      </p:to>
                                    </p:set>
                                    <p:animEffect filter="fade" transition="in">
                                      <p:cBhvr>
                                        <p:cTn dur="1000"/>
                                        <p:tgtEl>
                                          <p:spTgt spid="2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ome Rental App Pitch Deck by Slidesgo">
  <a:themeElements>
    <a:clrScheme name="Simple Light">
      <a:dk1>
        <a:srgbClr val="064949"/>
      </a:dk1>
      <a:lt1>
        <a:srgbClr val="FFFFFF"/>
      </a:lt1>
      <a:dk2>
        <a:srgbClr val="595959"/>
      </a:dk2>
      <a:lt2>
        <a:srgbClr val="EEEEEE"/>
      </a:lt2>
      <a:accent1>
        <a:srgbClr val="E42524"/>
      </a:accent1>
      <a:accent2>
        <a:srgbClr val="FD876C"/>
      </a:accent2>
      <a:accent3>
        <a:srgbClr val="F4AA9E"/>
      </a:accent3>
      <a:accent4>
        <a:srgbClr val="E3F9F7"/>
      </a:accent4>
      <a:accent5>
        <a:srgbClr val="008D8A"/>
      </a:accent5>
      <a:accent6>
        <a:srgbClr val="8FDFD6"/>
      </a:accent6>
      <a:hlink>
        <a:srgbClr val="0649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