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67"/>
  </p:normalViewPr>
  <p:slideViewPr>
    <p:cSldViewPr snapToGrid="0" snapToObjects="1">
      <p:cViewPr varScale="1">
        <p:scale>
          <a:sx n="116" d="100"/>
          <a:sy n="116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5C94-AE37-E540-A26F-12F8BDE2B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F262C-12FF-9348-A96E-AC97F59A6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FC75-E425-A844-BC83-BF08FE50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26D2-3042-BA4F-A1E8-10CEA4BAE683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FF1DE-10CF-8649-A22C-CA647054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9776F-E3C6-CA48-922F-9E40F677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1AF1-E910-6547-9F27-1BBEC80F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43C3-CAA2-314F-9A18-B3F56A39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06CF1-CF48-494D-A5D8-F32AD04D4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C9BEF-5343-1349-9ACD-74DC87AA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26D2-3042-BA4F-A1E8-10CEA4BAE683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2A159-A3B7-7E47-B832-FD71AEE8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7686D-4417-1943-BD06-0683EB79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1AF1-E910-6547-9F27-1BBEC80F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8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535A9-F95A-6F41-8E95-DAE9BAB78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ED2DF-67AB-2449-81DF-7FC7E63C3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3A5C3-BDA5-0A4F-AFEE-D48BDB4F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26D2-3042-BA4F-A1E8-10CEA4BAE683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7EC50-D5EB-F244-89EE-55F0BC40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443BF-FED9-2F45-95EB-C3B6EA18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1AF1-E910-6547-9F27-1BBEC80F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1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C5F3-0495-C942-BB30-E227380F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DE701-9D72-8541-96DC-3D2DDB398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41BC9-9603-304F-B22A-2FD5EBBE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26D2-3042-BA4F-A1E8-10CEA4BAE683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FB5E4-BDE9-9F45-9F89-F557291B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12A25-427D-3241-986F-D384FD94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1AF1-E910-6547-9F27-1BBEC80F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9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C0BD-DD43-7548-AA02-59AAA094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D21B9-881D-264B-A05F-DDF4AD49C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314F5-DE8A-6E4B-BB60-FE72453F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26D2-3042-BA4F-A1E8-10CEA4BAE683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4781D-1C71-714B-AA05-ECA8B372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F148-D27F-8E41-BA23-56F4539F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1AF1-E910-6547-9F27-1BBEC80F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6C9C-344D-C341-B006-5729C246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F661-1096-884B-A310-60E14D2F1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3131F-78BB-1B44-9D42-3D32ADBF1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6BB31-56BC-2943-8A28-92D2721D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26D2-3042-BA4F-A1E8-10CEA4BAE683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93EB5-7F46-7C4F-B0DE-F35359BC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C9B0E-4D90-C544-92A9-5C658E43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1AF1-E910-6547-9F27-1BBEC80F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1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119A-B842-2743-8752-24FCA7ED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2A3FA-9E0A-DF47-856A-1430F7CAE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4C8CD-0511-D744-A3A8-28B6AA12A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8839B-7CBD-794E-9AF4-39E5EF70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932C1-ECEB-2E41-9422-FDE34D7D2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0F73B-2D52-1B4F-BB9D-A2BA36D4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26D2-3042-BA4F-A1E8-10CEA4BAE683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FE1C5-29BE-1645-940F-AC14E395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B1707-7B24-FE4C-9B5F-50789FC4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1AF1-E910-6547-9F27-1BBEC80F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1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765A-5ED9-864C-9C2D-989AAB2A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4F873-1100-674A-9116-14974794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26D2-3042-BA4F-A1E8-10CEA4BAE683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4652E-0681-5047-94C7-6C1DC1BA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B9FD8-8688-334A-8E80-E1C63964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1AF1-E910-6547-9F27-1BBEC80F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6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133CE-7D77-884C-B2B6-ED49D458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26D2-3042-BA4F-A1E8-10CEA4BAE683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5C366-FC3A-C346-A4E9-48C6CD16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AEEF0-7A3E-154C-89DF-A1909185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1AF1-E910-6547-9F27-1BBEC80F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12E4-1196-6848-B12A-92EE5CC6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ED2E-0A11-7142-9B99-AFBEC57A8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E658-23DE-E54F-B338-ED950CD95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246DD-CA3A-824B-ADAF-C7A558D9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26D2-3042-BA4F-A1E8-10CEA4BAE683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B0CE6-608C-7941-89F3-181813AF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6414F-5B3E-1941-8186-9A386F7E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1AF1-E910-6547-9F27-1BBEC80F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5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C114-F407-9C4B-A792-A978FABD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70915-9B43-304B-8C81-D4B7FC3DC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CE2CB-F9A6-1A47-982B-3410CD1E0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D1D38-7E05-6F42-83FC-AEF6B263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26D2-3042-BA4F-A1E8-10CEA4BAE683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1641F-AAAD-A14F-84D0-7F16A683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43A31-3787-C547-BD59-6C9FB3C9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1AF1-E910-6547-9F27-1BBEC80F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4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00F1C-650C-494F-8900-1DACEC8D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F77C1-35C4-DA4F-BCBA-EB19C4B49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E38E-1C34-DC46-9F08-D1C49D00D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26D2-3042-BA4F-A1E8-10CEA4BAE683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06345-193C-E246-A944-67C3BBEFC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C7636-03CF-B340-AFF1-700E92AE3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21AF1-E910-6547-9F27-1BBEC80F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5763F8-8CD0-DF41-9F9E-21207CFEC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728" y="187287"/>
            <a:ext cx="6586251" cy="658625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9793579-7414-3542-971E-DC7F17ED3722}"/>
              </a:ext>
            </a:extLst>
          </p:cNvPr>
          <p:cNvSpPr/>
          <p:nvPr/>
        </p:nvSpPr>
        <p:spPr>
          <a:xfrm>
            <a:off x="3327094" y="4935555"/>
            <a:ext cx="561860" cy="473725"/>
          </a:xfrm>
          <a:prstGeom prst="ellipse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E1736B-B9AA-D649-979C-B776087D41BB}"/>
              </a:ext>
            </a:extLst>
          </p:cNvPr>
          <p:cNvCxnSpPr>
            <a:cxnSpLocks/>
          </p:cNvCxnSpPr>
          <p:nvPr/>
        </p:nvCxnSpPr>
        <p:spPr>
          <a:xfrm>
            <a:off x="2434728" y="4605051"/>
            <a:ext cx="1068636" cy="4489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84B578-2B42-E54A-8B06-C113CE0119D4}"/>
              </a:ext>
            </a:extLst>
          </p:cNvPr>
          <p:cNvSpPr txBox="1"/>
          <p:nvPr/>
        </p:nvSpPr>
        <p:spPr>
          <a:xfrm>
            <a:off x="1395084" y="4332250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Intercept</a:t>
            </a:r>
          </a:p>
        </p:txBody>
      </p:sp>
    </p:spTree>
    <p:extLst>
      <p:ext uri="{BB962C8B-B14F-4D97-AF65-F5344CB8AC3E}">
        <p14:creationId xmlns:p14="http://schemas.microsoft.com/office/powerpoint/2010/main" val="80783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Chuan Fu Yap</dc:creator>
  <cp:lastModifiedBy>Chuan Fu Yap</cp:lastModifiedBy>
  <cp:revision>2</cp:revision>
  <dcterms:created xsi:type="dcterms:W3CDTF">2022-10-13T13:56:49Z</dcterms:created>
  <dcterms:modified xsi:type="dcterms:W3CDTF">2022-10-13T14:06:31Z</dcterms:modified>
</cp:coreProperties>
</file>