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86" r:id="rId2"/>
    <p:sldId id="318" r:id="rId3"/>
    <p:sldId id="319" r:id="rId4"/>
    <p:sldId id="321" r:id="rId5"/>
    <p:sldId id="331" r:id="rId6"/>
    <p:sldId id="332" r:id="rId7"/>
    <p:sldId id="333" r:id="rId8"/>
    <p:sldId id="345" r:id="rId9"/>
    <p:sldId id="346" r:id="rId10"/>
    <p:sldId id="335" r:id="rId11"/>
    <p:sldId id="336" r:id="rId12"/>
    <p:sldId id="347" r:id="rId13"/>
    <p:sldId id="343" r:id="rId14"/>
    <p:sldId id="344" r:id="rId15"/>
    <p:sldId id="317" r:id="rId16"/>
    <p:sldId id="298" r:id="rId17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9524" autoAdjust="0"/>
    <p:restoredTop sz="94627" autoAdjust="0"/>
  </p:normalViewPr>
  <p:slideViewPr>
    <p:cSldViewPr>
      <p:cViewPr varScale="1">
        <p:scale>
          <a:sx n="71" d="100"/>
          <a:sy n="71" d="100"/>
        </p:scale>
        <p:origin x="-9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9046624-B74D-4FFE-8F45-88FAA41A5995}" type="datetimeFigureOut">
              <a:rPr lang="zh-TW" altLang="en-US"/>
              <a:pPr>
                <a:defRPr/>
              </a:pPr>
              <a:t>2009/8/13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E6F46D4-124D-457D-A517-08049E6E724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6F46D4-124D-457D-A517-08049E6E7245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2214563" y="2171700"/>
          <a:ext cx="4772025" cy="1471613"/>
        </p:xfrm>
        <a:graphic>
          <a:graphicData uri="http://schemas.openxmlformats.org/presentationml/2006/ole">
            <p:oleObj spid="_x0000_s153601" name="Image" r:id="rId3" imgW="7415873" imgH="2285714" progId="">
              <p:embed/>
            </p:oleObj>
          </a:graphicData>
        </a:graphic>
      </p:graphicFrame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0F038-1625-49BF-836A-9E2116B7EAAC}" type="datetime1">
              <a:rPr lang="zh-TW" altLang="en-US" smtClean="0"/>
              <a:pPr>
                <a:defRPr/>
              </a:pPr>
              <a:t>2009/8/13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28596" y="6357958"/>
            <a:ext cx="2133600" cy="365125"/>
          </a:xfrm>
        </p:spPr>
        <p:txBody>
          <a:bodyPr/>
          <a:lstStyle>
            <a:lvl1pPr algn="l">
              <a:defRPr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10C30F3F-E314-4F0A-B701-14A2199F1CE5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8" name="文字方塊 7"/>
          <p:cNvSpPr txBox="1"/>
          <p:nvPr userDrawn="1"/>
        </p:nvSpPr>
        <p:spPr>
          <a:xfrm rot="19627489">
            <a:off x="6044526" y="5301562"/>
            <a:ext cx="3553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92D050"/>
                </a:solidFill>
                <a:latin typeface="Bodoni MT Black" pitchFamily="18" charset="0"/>
              </a:rPr>
              <a:t>Pegatron Diags Confidential</a:t>
            </a:r>
            <a:endParaRPr lang="zh-TW" altLang="en-US" sz="2800" dirty="0">
              <a:solidFill>
                <a:srgbClr val="92D050"/>
              </a:solidFill>
              <a:latin typeface="Bodoni MT Black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B5106-573F-4081-806D-174E898D0FCB}" type="datetime1">
              <a:rPr lang="zh-TW" altLang="en-US" smtClean="0"/>
              <a:pPr>
                <a:defRPr/>
              </a:pPr>
              <a:t>2009/8/13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342C-9337-4F4C-896E-6EB5D64F3BC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0312D-855D-4C4F-A69A-4DEDF9A14F06}" type="datetime1">
              <a:rPr lang="zh-TW" altLang="en-US" smtClean="0"/>
              <a:pPr>
                <a:defRPr/>
              </a:pPr>
              <a:t>2009/8/13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321C1-3979-4AB9-A6C5-14A8F99C03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682C-D17F-44E8-8F7A-D9F360AA264C}" type="datetime1">
              <a:rPr lang="zh-TW" altLang="en-US" smtClean="0"/>
              <a:pPr>
                <a:defRPr/>
              </a:pPr>
              <a:t>2009/8/13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492214" y="6215082"/>
            <a:ext cx="2133600" cy="365125"/>
          </a:xfrm>
        </p:spPr>
        <p:txBody>
          <a:bodyPr/>
          <a:lstStyle>
            <a:lvl1pPr algn="ctr">
              <a:defRPr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Page </a:t>
            </a:r>
            <a:fld id="{1EC9CEF0-2EFE-41B3-BF1A-C6C78A8F9537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43EB7-79D6-4F79-8E1C-96543438C02D}" type="datetime1">
              <a:rPr lang="zh-TW" altLang="en-US" smtClean="0"/>
              <a:pPr>
                <a:defRPr/>
              </a:pPr>
              <a:t>2009/8/13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C5755-9852-4FA0-B8BC-3DF174D6CDD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7B232-29B1-42DA-96A5-914E8030B8FA}" type="datetime1">
              <a:rPr lang="zh-TW" altLang="en-US" smtClean="0"/>
              <a:pPr>
                <a:defRPr/>
              </a:pPr>
              <a:t>2009/8/13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235E9-DB5E-49F0-8741-7B060B07284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F6FE5-8D0D-4146-B3F9-FB76BD6E3097}" type="datetime1">
              <a:rPr lang="zh-TW" altLang="en-US" smtClean="0"/>
              <a:pPr>
                <a:defRPr/>
              </a:pPr>
              <a:t>2009/8/13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01B25-BC43-45DA-8B52-E2C43B847FB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0F227-8F75-45C7-83B9-477C1732F4B7}" type="datetime1">
              <a:rPr lang="zh-TW" altLang="en-US" smtClean="0"/>
              <a:pPr>
                <a:defRPr/>
              </a:pPr>
              <a:t>2009/8/13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B18E4-B01A-4434-AD02-CAA4222C90A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175BE-CBF3-457A-981E-D9958D5E5C57}" type="datetime1">
              <a:rPr lang="zh-TW" altLang="en-US" smtClean="0"/>
              <a:pPr>
                <a:defRPr/>
              </a:pPr>
              <a:t>2009/8/13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000364" y="5429264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CE90F-1FFC-48A7-98A2-02E023B40BB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D12DA-F05E-4A03-A9F9-A11DD0B72DC5}" type="datetime1">
              <a:rPr lang="zh-TW" altLang="en-US" smtClean="0"/>
              <a:pPr>
                <a:defRPr/>
              </a:pPr>
              <a:t>2009/8/13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04CB8-69B5-4166-8230-DEBCB086C6D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55EFB-E1FD-45FB-9314-3E223962E6AA}" type="datetime1">
              <a:rPr lang="zh-TW" altLang="en-US" smtClean="0"/>
              <a:pPr>
                <a:defRPr/>
              </a:pPr>
              <a:t>2009/8/13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AF9CF-9B70-40A2-B60D-064059F6A1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5978525"/>
            <a:ext cx="91440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78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491442A-4113-4853-909D-A9EDC819C3EB}" type="datetime1">
              <a:rPr lang="zh-TW" altLang="en-US" smtClean="0"/>
              <a:pPr>
                <a:defRPr/>
              </a:pPr>
              <a:t>2009/8/13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585789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0997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 smtClean="0"/>
              <a:t>Page </a:t>
            </a:r>
            <a:fld id="{8C21A93E-2079-4D5A-A00E-D7FB6E443622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1032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71406" y="6215082"/>
            <a:ext cx="2982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000" dirty="0" smtClean="0">
                <a:solidFill>
                  <a:schemeClr val="accent6">
                    <a:lumMod val="50000"/>
                  </a:schemeClr>
                </a:solidFill>
                <a:latin typeface="Bodoni MT Black" pitchFamily="18" charset="0"/>
              </a:rPr>
              <a:t>Diags Confidential</a:t>
            </a:r>
            <a:endParaRPr lang="zh-TW" altLang="en-US" sz="2000" dirty="0">
              <a:solidFill>
                <a:schemeClr val="accent6">
                  <a:lumMod val="50000"/>
                </a:schemeClr>
              </a:solidFill>
              <a:latin typeface="Bodoni MT Blac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u="sng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u="sng">
          <a:solidFill>
            <a:schemeClr val="tx1"/>
          </a:solidFill>
          <a:latin typeface="Calibri" pitchFamily="34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u="sng">
          <a:solidFill>
            <a:schemeClr val="tx1"/>
          </a:solidFill>
          <a:latin typeface="Calibri" pitchFamily="34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u="sng">
          <a:solidFill>
            <a:schemeClr val="tx1"/>
          </a:solidFill>
          <a:latin typeface="Calibri" pitchFamily="34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u="sng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u="sng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u="sng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u="sng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u="sng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副標題 2"/>
          <p:cNvSpPr>
            <a:spLocks noGrp="1"/>
          </p:cNvSpPr>
          <p:nvPr>
            <p:ph type="subTitle" idx="1"/>
          </p:nvPr>
        </p:nvSpPr>
        <p:spPr>
          <a:xfrm>
            <a:off x="1357290" y="3786190"/>
            <a:ext cx="6400800" cy="2400320"/>
          </a:xfrm>
        </p:spPr>
        <p:txBody>
          <a:bodyPr/>
          <a:lstStyle/>
          <a:p>
            <a:pPr eaLnBrk="1" hangingPunct="1"/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itchFamily="18" charset="0"/>
              </a:rPr>
              <a:t>BU5-Diags Team</a:t>
            </a:r>
          </a:p>
          <a:p>
            <a:pPr eaLnBrk="1" hangingPunct="1"/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doni MT Black" pitchFamily="18" charset="0"/>
              </a:rPr>
              <a:t>Diags Control Introduction</a:t>
            </a:r>
          </a:p>
          <a:p>
            <a:pPr eaLnBrk="1" hangingPunct="1"/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doni MT Black" pitchFamily="18" charset="0"/>
              </a:rPr>
              <a:t>AUG 2009</a:t>
            </a:r>
          </a:p>
          <a:p>
            <a:pPr eaLnBrk="1" hangingPunct="1"/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doni MT Black" pitchFamily="18" charset="0"/>
              </a:rPr>
              <a:t>                          </a:t>
            </a:r>
            <a:endParaRPr lang="en-US" altLang="zh-TW" sz="1600" i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TW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CE90F-1FFC-48A7-98A2-02E023B40BBC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714356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Result</a:t>
            </a:r>
            <a:endParaRPr lang="zh-CN" altLang="en-US" dirty="0">
              <a:latin typeface="+mn-lt"/>
            </a:endParaRPr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1338263"/>
            <a:ext cx="82105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CE90F-1FFC-48A7-98A2-02E023B40BBC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71472" y="785794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Command: DEVCON.exe /ENABLE &lt;device\VID_NUMBER&gt;</a:t>
            </a:r>
            <a:endParaRPr lang="zh-CN" altLang="en-US" dirty="0">
              <a:latin typeface="+mn-lt"/>
            </a:endParaRPr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683895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CE90F-1FFC-48A7-98A2-02E023B40BBC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71472" y="714356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Result</a:t>
            </a:r>
            <a:endParaRPr lang="zh-CN" altLang="en-US" dirty="0">
              <a:latin typeface="+mn-lt"/>
            </a:endParaRPr>
          </a:p>
        </p:txBody>
      </p: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8" y="1114425"/>
            <a:ext cx="69818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CE90F-1FFC-48A7-98A2-02E023B40BBC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158" y="642918"/>
            <a:ext cx="614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   d. Verify any antennas</a:t>
            </a:r>
          </a:p>
          <a:p>
            <a:r>
              <a:rPr lang="en-US" altLang="zh-CN" dirty="0" smtClean="0">
                <a:latin typeface="+mn-lt"/>
              </a:rPr>
              <a:t>       Command: Ra_Ant_RSSI.exe -SSID &lt; RALINK_AP &gt;</a:t>
            </a:r>
            <a:endParaRPr lang="zh-CN" altLang="en-US" dirty="0">
              <a:latin typeface="+mn-lt"/>
            </a:endParaRPr>
          </a:p>
        </p:txBody>
      </p:sp>
      <p:pic>
        <p:nvPicPr>
          <p:cNvPr id="162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57298"/>
            <a:ext cx="758633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CE90F-1FFC-48A7-98A2-02E023B40BBC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71472" y="714356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 Command: </a:t>
            </a:r>
            <a:r>
              <a:rPr lang="pt-BR" altLang="zh-CN" dirty="0" smtClean="0">
                <a:latin typeface="+mn-lt"/>
              </a:rPr>
              <a:t>Ra_Ant_RSSI.exe -r0 -60 -r1 -60 -rd 0 -rl 30</a:t>
            </a:r>
            <a:endParaRPr lang="zh-CN" altLang="en-US" dirty="0">
              <a:latin typeface="+mn-lt"/>
            </a:endParaRPr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42984"/>
            <a:ext cx="711517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30520" y="2643182"/>
            <a:ext cx="63276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HeroicExtremeRightFacing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Any Questions?</a:t>
            </a:r>
            <a:endParaRPr lang="zh-TW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CE90F-1FFC-48A7-98A2-02E023B40BBC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71538" y="2935428"/>
            <a:ext cx="7572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Bodoni MT Black" pitchFamily="18" charset="0"/>
              </a:rPr>
              <a:t>Thanks for your attention.</a:t>
            </a:r>
            <a:endParaRPr lang="zh-TW" altLang="en-US" sz="4000" dirty="0">
              <a:latin typeface="Bodoni MT Black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CE90F-1FFC-48A7-98A2-02E023B40BBC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43570" y="4214818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  Craig Hwang </a:t>
            </a:r>
          </a:p>
          <a:p>
            <a:r>
              <a:rPr lang="en-US" altLang="zh-CN" dirty="0" smtClean="0"/>
              <a:t>                    08/10/09</a:t>
            </a:r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CE90F-1FFC-48A7-98A2-02E023B40BBC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71472" y="785794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643050"/>
            <a:ext cx="642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Introduce PMD Bay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Introduce Embedded antennas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CE90F-1FFC-48A7-98A2-02E023B40BBC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2844" y="785794"/>
            <a:ext cx="5072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j-lt"/>
                <a:ea typeface="华文彩云" pitchFamily="2" charset="-122"/>
              </a:rPr>
              <a:t>PMD Bay</a:t>
            </a:r>
            <a:endParaRPr lang="zh-CN" altLang="en-US" sz="2800" dirty="0">
              <a:latin typeface="+mj-lt"/>
              <a:ea typeface="华文彩云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428736"/>
            <a:ext cx="664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latin typeface="+mn-lt"/>
              </a:rPr>
              <a:t>Verify electrical functionality</a:t>
            </a:r>
          </a:p>
          <a:p>
            <a:pPr marL="342900" indent="-342900"/>
            <a:r>
              <a:rPr lang="en-US" altLang="zh-CN" dirty="0" smtClean="0">
                <a:latin typeface="+mn-lt"/>
              </a:rPr>
              <a:t>      a. </a:t>
            </a:r>
            <a:r>
              <a:rPr lang="en-US" altLang="zh-CN" dirty="0" smtClean="0">
                <a:latin typeface="+mn-lt"/>
              </a:rPr>
              <a:t>Command: USB.exe </a:t>
            </a:r>
            <a:r>
              <a:rPr lang="en-US" altLang="zh-CN" dirty="0" smtClean="0">
                <a:latin typeface="+mn-lt"/>
              </a:rPr>
              <a:t>/C &lt;INI_FILE&gt;</a:t>
            </a:r>
            <a:endParaRPr lang="zh-CN" altLang="en-US" dirty="0">
              <a:latin typeface="+mn-lt"/>
            </a:endParaRPr>
          </a:p>
        </p:txBody>
      </p:sp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71678"/>
            <a:ext cx="61150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4643438" y="3429000"/>
            <a:ext cx="17316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Program Version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CE90F-1FFC-48A7-98A2-02E023B40BBC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42910" y="857232"/>
            <a:ext cx="5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en-US" altLang="zh-CN" dirty="0" smtClean="0">
                <a:latin typeface="+mn-lt"/>
              </a:rPr>
              <a:t>b. Verify mechanical functionality</a:t>
            </a:r>
          </a:p>
          <a:p>
            <a:r>
              <a:rPr lang="en-US" altLang="zh-CN" dirty="0" smtClean="0">
                <a:latin typeface="+mn-lt"/>
              </a:rPr>
              <a:t>           Command: USB.exe /T &lt;INI_FILE&gt;</a:t>
            </a:r>
            <a:endParaRPr lang="zh-CN" altLang="en-US" dirty="0">
              <a:latin typeface="+mn-lt"/>
            </a:endParaRPr>
          </a:p>
        </p:txBody>
      </p:sp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00174"/>
            <a:ext cx="61055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CE90F-1FFC-48A7-98A2-02E023B40BBC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158" y="642918"/>
            <a:ext cx="521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800" dirty="0" smtClean="0">
                <a:latin typeface="+mj-lt"/>
              </a:rPr>
              <a:t>2.  Introduce Embedded antennas</a:t>
            </a:r>
            <a:endParaRPr lang="zh-CN" alt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1000108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latin typeface="+mn-lt"/>
              </a:rPr>
              <a:t>  a. Verify functionality</a:t>
            </a:r>
          </a:p>
          <a:p>
            <a:pPr marL="342900" indent="-342900"/>
            <a:r>
              <a:rPr lang="en-US" altLang="zh-CN" dirty="0" smtClean="0">
                <a:latin typeface="+mn-lt"/>
              </a:rPr>
              <a:t>      Command: WLANLINK-auto.exe /LINK</a:t>
            </a:r>
            <a:endParaRPr lang="zh-CN" altLang="en-US" dirty="0">
              <a:latin typeface="+mn-lt"/>
            </a:endParaRPr>
          </a:p>
        </p:txBody>
      </p:sp>
      <p:pic>
        <p:nvPicPr>
          <p:cNvPr id="1577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0"/>
            <a:ext cx="66770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CE90F-1FFC-48A7-98A2-02E023B40BBC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158" y="64291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Result</a:t>
            </a:r>
            <a:endParaRPr lang="zh-CN" altLang="en-US" dirty="0">
              <a:latin typeface="+mn-lt"/>
            </a:endParaRPr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4286280" cy="203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071546"/>
            <a:ext cx="504936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CE90F-1FFC-48A7-98A2-02E023B40BBC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158" y="642918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     b. Verify any connection</a:t>
            </a:r>
          </a:p>
          <a:p>
            <a:r>
              <a:rPr lang="en-US" altLang="zh-CN" dirty="0" smtClean="0">
                <a:latin typeface="+mn-lt"/>
              </a:rPr>
              <a:t>         WLANCHK-auto.exe /CONNECT</a:t>
            </a:r>
            <a:endParaRPr lang="zh-CN" altLang="en-US" dirty="0">
              <a:latin typeface="+mn-lt"/>
            </a:endParaRPr>
          </a:p>
        </p:txBody>
      </p:sp>
      <p:pic>
        <p:nvPicPr>
          <p:cNvPr id="159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57298"/>
            <a:ext cx="6380163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CE90F-1FFC-48A7-98A2-02E023B40BBC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714356"/>
            <a:ext cx="5286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     c. Verify LED functionality(where applicable)</a:t>
            </a:r>
          </a:p>
          <a:p>
            <a:r>
              <a:rPr lang="en-US" altLang="zh-CN" dirty="0" smtClean="0">
                <a:latin typeface="+mn-lt"/>
              </a:rPr>
              <a:t>         Command: DEVCON.exe  HWIDS   </a:t>
            </a:r>
          </a:p>
          <a:p>
            <a:r>
              <a:rPr lang="en-US" altLang="zh-CN" dirty="0" smtClean="0">
                <a:latin typeface="+mn-lt"/>
              </a:rPr>
              <a:t>         *&gt;&lt;FILE&gt;</a:t>
            </a:r>
          </a:p>
        </p:txBody>
      </p:sp>
      <p:pic>
        <p:nvPicPr>
          <p:cNvPr id="164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14488"/>
            <a:ext cx="6334125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CE90F-1FFC-48A7-98A2-02E023B40BBC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714356"/>
            <a:ext cx="5286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     c. Verify LED functionality(where applicable)</a:t>
            </a:r>
          </a:p>
          <a:p>
            <a:r>
              <a:rPr lang="en-US" altLang="zh-CN" dirty="0" smtClean="0">
                <a:latin typeface="+mn-lt"/>
              </a:rPr>
              <a:t>         Command: DEVCON.exe  /DISABLE  </a:t>
            </a:r>
          </a:p>
          <a:p>
            <a:r>
              <a:rPr lang="en-US" altLang="zh-CN" dirty="0" smtClean="0">
                <a:latin typeface="+mn-lt"/>
              </a:rPr>
              <a:t>         &lt;device\VID_NUMBER&gt;</a:t>
            </a:r>
            <a:endParaRPr lang="zh-CN" altLang="en-US" dirty="0">
              <a:latin typeface="+mn-lt"/>
            </a:endParaRP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643050"/>
            <a:ext cx="6200775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gsControl Training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DiagsControl Training</Template>
  <TotalTime>8779</TotalTime>
  <Words>182</Words>
  <Application>Microsoft Office PowerPoint</Application>
  <PresentationFormat>全屏显示(4:3)</PresentationFormat>
  <Paragraphs>52</Paragraphs>
  <Slides>16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DiagsControl Training</vt:lpstr>
      <vt:lpstr>Image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Bruce</dc:creator>
  <cp:lastModifiedBy>Administrator</cp:lastModifiedBy>
  <cp:revision>672</cp:revision>
  <dcterms:created xsi:type="dcterms:W3CDTF">2009-08-05T01:02:23Z</dcterms:created>
  <dcterms:modified xsi:type="dcterms:W3CDTF">2009-08-13T08:42:26Z</dcterms:modified>
</cp:coreProperties>
</file>