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296" r:id="rId14"/>
    <p:sldId id="301" r:id="rId15"/>
    <p:sldId id="319" r:id="rId16"/>
    <p:sldId id="300" r:id="rId17"/>
    <p:sldId id="268" r:id="rId18"/>
    <p:sldId id="269" r:id="rId19"/>
    <p:sldId id="270" r:id="rId20"/>
    <p:sldId id="259" r:id="rId21"/>
    <p:sldId id="261" r:id="rId22"/>
    <p:sldId id="262" r:id="rId23"/>
    <p:sldId id="293" r:id="rId24"/>
    <p:sldId id="314" r:id="rId25"/>
    <p:sldId id="317" r:id="rId26"/>
    <p:sldId id="315" r:id="rId27"/>
    <p:sldId id="318" r:id="rId28"/>
    <p:sldId id="316" r:id="rId29"/>
    <p:sldId id="313" r:id="rId30"/>
    <p:sldId id="304" r:id="rId31"/>
    <p:sldId id="299" r:id="rId32"/>
    <p:sldId id="303" r:id="rId33"/>
    <p:sldId id="305" r:id="rId34"/>
    <p:sldId id="294" r:id="rId35"/>
    <p:sldId id="320" r:id="rId36"/>
    <p:sldId id="310" r:id="rId37"/>
    <p:sldId id="290" r:id="rId38"/>
    <p:sldId id="292" r:id="rId39"/>
    <p:sldId id="311" r:id="rId40"/>
    <p:sldId id="31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0092" autoAdjust="0"/>
  </p:normalViewPr>
  <p:slideViewPr>
    <p:cSldViewPr>
      <p:cViewPr varScale="1">
        <p:scale>
          <a:sx n="73" d="100"/>
          <a:sy n="73" d="100"/>
        </p:scale>
        <p:origin x="6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3276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&#25945;&#32946;&#29256;&#33258;&#35330;&#31309;&#26408;&#28165;&#21934;.t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FaceRecognition_PAG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ilabs.com/products/development-tools/software/usb-to-uart-bridge-vcp-dri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800" dirty="0" smtClean="0"/>
              <a:t>雲端平台</a:t>
            </a:r>
            <a:r>
              <a:rPr lang="en-US" altLang="zh-TW" sz="3800" dirty="0" smtClean="0">
                <a:hlinkClick r:id="rId5"/>
              </a:rPr>
              <a:t>https</a:t>
            </a:r>
            <a:r>
              <a:rPr lang="en-US" altLang="zh-TW" sz="3800" dirty="0">
                <a:hlinkClick r:id="rId5"/>
              </a:rPr>
              <a:t>://</a:t>
            </a:r>
            <a:r>
              <a:rPr lang="en-US" altLang="zh-TW" sz="3800" dirty="0" err="1" smtClean="0">
                <a:hlinkClick r:id="rId5"/>
              </a:rPr>
              <a:t>id.webduino.io</a:t>
            </a:r>
            <a:r>
              <a:rPr lang="en-US" altLang="zh-TW" sz="3800" dirty="0" smtClean="0">
                <a:hlinkClick r:id="rId5"/>
              </a:rPr>
              <a:t>/</a:t>
            </a:r>
            <a:r>
              <a:rPr lang="en-US" altLang="zh-TW" sz="3800" dirty="0" err="1" smtClean="0">
                <a:hlinkClick r:id="rId5"/>
              </a:rPr>
              <a:t>signin</a:t>
            </a:r>
            <a:r>
              <a:rPr lang="zh-TW" altLang="en-US" sz="3800" dirty="0" smtClean="0"/>
              <a:t>或教育版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webbit.webduino.io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r>
              <a:rPr lang="zh-TW" altLang="en-US" sz="2400" dirty="0" smtClean="0">
                <a:latin typeface="+mn-ea"/>
                <a:ea typeface="+mn-ea"/>
              </a:rPr>
              <a:t>  </a:t>
            </a:r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無法使用</a:t>
            </a:r>
            <a:r>
              <a:rPr lang="en-US" altLang="zh-TW" sz="2400" dirty="0" smtClean="0">
                <a:latin typeface="+mn-ea"/>
                <a:ea typeface="+mn-ea"/>
              </a:rPr>
              <a:t>USB</a:t>
            </a:r>
            <a:r>
              <a:rPr lang="zh-TW" altLang="en-US" sz="2400" dirty="0" smtClean="0">
                <a:latin typeface="+mn-ea"/>
                <a:ea typeface="+mn-ea"/>
              </a:rPr>
              <a:t>連線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1844824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212976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981844" y="1225797"/>
            <a:ext cx="874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視訊，以瀏覽器開啟積木網站。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2" y="1102657"/>
            <a:ext cx="7820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548680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可跨網域執行、可使用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可視訊串流、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網域執行、不可使用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官方範例改寫模組 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人臉辨識實作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200" dirty="0">
                <a:hlinkClick r:id="rId3"/>
              </a:rPr>
              <a:t>https://</a:t>
            </a:r>
            <a:r>
              <a:rPr lang="en-US" altLang="zh-TW" sz="3200" dirty="0" err="1">
                <a:hlinkClick r:id="rId3"/>
              </a:rPr>
              <a:t>github.com</a:t>
            </a:r>
            <a:r>
              <a:rPr lang="en-US" altLang="zh-TW" sz="3200" dirty="0">
                <a:hlinkClick r:id="rId3"/>
              </a:rPr>
              <a:t>/</a:t>
            </a:r>
            <a:r>
              <a:rPr lang="en-US" altLang="zh-TW" sz="3200" dirty="0" err="1">
                <a:hlinkClick r:id="rId3"/>
              </a:rPr>
              <a:t>fustyles</a:t>
            </a:r>
            <a:r>
              <a:rPr lang="en-US" altLang="zh-TW" sz="3200" dirty="0">
                <a:hlinkClick r:id="rId3"/>
              </a:rPr>
              <a:t>/Workshop/tree/master/</a:t>
            </a:r>
            <a:r>
              <a:rPr lang="en-US" altLang="zh-TW" sz="3200" dirty="0" err="1">
                <a:hlinkClick r:id="rId3"/>
              </a:rPr>
              <a:t>2019.12.20_esp32</a:t>
            </a:r>
            <a:r>
              <a:rPr lang="en-US" altLang="zh-TW" sz="3200" dirty="0">
                <a:hlinkClick r:id="rId3"/>
              </a:rPr>
              <a:t>-cam/</a:t>
            </a:r>
            <a:r>
              <a:rPr lang="en-US" altLang="zh-TW" sz="3200" dirty="0" err="1">
                <a:hlinkClick r:id="rId3"/>
              </a:rPr>
              <a:t>ESP32-CAM_FaceRecognition_PAGE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701924" y="1196752"/>
            <a:ext cx="9505056" cy="501317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(7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指令控制馬達驅動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34" y="2132856"/>
            <a:ext cx="6501242" cy="46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13892" y="401836"/>
            <a:ext cx="10657184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41502"/>
            <a:ext cx="665597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157" y="2322066"/>
            <a:ext cx="3662164" cy="3552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20522" y="1654071"/>
            <a:ext cx="386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登月小車切換開關至</a:t>
            </a:r>
            <a:r>
              <a:rPr lang="en-US" altLang="zh-TW" dirty="0" err="1">
                <a:solidFill>
                  <a:srgbClr val="FF0000"/>
                </a:solidFill>
              </a:rPr>
              <a:t>Webbit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76672"/>
            <a:ext cx="7992888" cy="59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937104" cy="2304256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13" y="2054007"/>
            <a:ext cx="6036163" cy="45271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30" y="2054007"/>
            <a:ext cx="2263562" cy="45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 smtClean="0">
                <a:hlinkClick r:id="rId3"/>
              </a:rPr>
              <a:t>www.wch.cn</a:t>
            </a:r>
            <a:r>
              <a:rPr lang="en-US" altLang="zh-TW" sz="3300" dirty="0" smtClean="0">
                <a:hlinkClick r:id="rId3"/>
              </a:rPr>
              <a:t>/download/</a:t>
            </a:r>
            <a:r>
              <a:rPr lang="en-US" altLang="zh-TW" sz="3300" dirty="0" err="1" smtClean="0">
                <a:hlinkClick r:id="rId3"/>
              </a:rPr>
              <a:t>CH341SER_ZIP.html</a:t>
            </a:r>
            <a:endParaRPr lang="en-US" altLang="zh-TW" sz="3300" dirty="0" smtClean="0"/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4"/>
              </a:rPr>
              <a:t>https://</a:t>
            </a:r>
            <a:r>
              <a:rPr lang="en-US" altLang="zh-TW" sz="3300" dirty="0" err="1">
                <a:hlinkClick r:id="rId4"/>
              </a:rPr>
              <a:t>www.silabs.com</a:t>
            </a:r>
            <a:r>
              <a:rPr lang="en-US" altLang="zh-TW" sz="3300" dirty="0">
                <a:hlinkClick r:id="rId4"/>
              </a:rPr>
              <a:t>/products/development-tools/software/</a:t>
            </a:r>
            <a:r>
              <a:rPr lang="en-US" altLang="zh-TW" sz="3300" dirty="0" err="1">
                <a:hlinkClick r:id="rId4"/>
              </a:rPr>
              <a:t>usb</a:t>
            </a:r>
            <a:r>
              <a:rPr lang="en-US" altLang="zh-TW" sz="3300" dirty="0">
                <a:hlinkClick r:id="rId4"/>
              </a:rPr>
              <a:t>-to-</a:t>
            </a:r>
            <a:r>
              <a:rPr lang="en-US" altLang="zh-TW" sz="3300" dirty="0" err="1">
                <a:hlinkClick r:id="rId4"/>
              </a:rPr>
              <a:t>uart</a:t>
            </a:r>
            <a:r>
              <a:rPr lang="en-US" altLang="zh-TW" sz="3300" dirty="0">
                <a:hlinkClick r:id="rId4"/>
              </a:rPr>
              <a:t>-bridge-</a:t>
            </a:r>
            <a:r>
              <a:rPr lang="en-US" altLang="zh-TW" sz="3300" dirty="0" err="1">
                <a:hlinkClick r:id="rId4"/>
              </a:rPr>
              <a:t>vcp</a:t>
            </a:r>
            <a:r>
              <a:rPr lang="en-US" altLang="zh-TW" sz="3300" dirty="0">
                <a:hlinkClick r:id="rId4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3356</TotalTime>
  <Words>993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姿態辨識：</vt:lpstr>
      <vt:lpstr>姿態辨識程式撰寫要點：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602</cp:revision>
  <cp:lastPrinted>2019-11-14T09:08:25Z</cp:lastPrinted>
  <dcterms:created xsi:type="dcterms:W3CDTF">2019-10-31T06:25:08Z</dcterms:created>
  <dcterms:modified xsi:type="dcterms:W3CDTF">2019-12-25T15:52:40Z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