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Arduino/tree/master/ESP32-CAM_Webduino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雲端平台產生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或匯入圖片訓練辨識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人</a:t>
            </a:r>
            <a:r>
              <a:rPr lang="zh-TW" altLang="en-US" sz="3600" dirty="0"/>
              <a:t>臉辨識範例與模組程式自訂指令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65253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/>
              <a:t>tfjs</a:t>
            </a:r>
            <a:r>
              <a:rPr lang="zh-TW" altLang="en-US" sz="3600" dirty="0"/>
              <a:t>物件監視、物件追蹤實</a:t>
            </a:r>
            <a:r>
              <a:rPr lang="zh-TW" altLang="en-US" sz="3600" dirty="0" smtClean="0"/>
              <a:t>作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</a:t>
            </a:r>
            <a:r>
              <a:rPr lang="en-US" altLang="zh-TW" sz="2400" dirty="0" err="1">
                <a:hlinkClick r:id="rId5"/>
              </a:rPr>
              <a:t>github.com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/Arduino/tree/master/</a:t>
            </a:r>
            <a:r>
              <a:rPr lang="en-US" altLang="zh-TW" sz="2400" dirty="0" err="1">
                <a:hlinkClick r:id="rId5"/>
              </a:rPr>
              <a:t>ESP32-CAM_Webduino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10:00~11:00 </a:t>
            </a:r>
            <a:r>
              <a:rPr lang="zh-TW" altLang="en-US" sz="3600" dirty="0" smtClean="0">
                <a:solidFill>
                  <a:srgbClr val="92D050"/>
                </a:solidFill>
              </a:rPr>
              <a:t>人臉辨識範例與模組程式自訂指令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3288</TotalTime>
  <Words>941</Words>
  <Application>Microsoft Office PowerPoint</Application>
  <PresentationFormat>自訂</PresentationFormat>
  <Paragraphs>214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548</cp:revision>
  <cp:lastPrinted>2019-11-14T09:08:25Z</cp:lastPrinted>
  <dcterms:created xsi:type="dcterms:W3CDTF">2019-10-31T06:25:08Z</dcterms:created>
  <dcterms:modified xsi:type="dcterms:W3CDTF">2019-12-21T07:07:01Z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